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98" r:id="rId12"/>
    <p:sldId id="267" r:id="rId13"/>
    <p:sldId id="268" r:id="rId14"/>
    <p:sldId id="269" r:id="rId15"/>
    <p:sldId id="270" r:id="rId16"/>
    <p:sldId id="271" r:id="rId17"/>
    <p:sldId id="272" r:id="rId18"/>
    <p:sldId id="299" r:id="rId19"/>
    <p:sldId id="273" r:id="rId20"/>
    <p:sldId id="274" r:id="rId21"/>
    <p:sldId id="300" r:id="rId22"/>
    <p:sldId id="301" r:id="rId23"/>
    <p:sldId id="275" r:id="rId24"/>
    <p:sldId id="338" r:id="rId25"/>
    <p:sldId id="276" r:id="rId26"/>
    <p:sldId id="277" r:id="rId27"/>
    <p:sldId id="339" r:id="rId28"/>
    <p:sldId id="278" r:id="rId29"/>
    <p:sldId id="279" r:id="rId30"/>
    <p:sldId id="280" r:id="rId31"/>
    <p:sldId id="281" r:id="rId32"/>
    <p:sldId id="340" r:id="rId33"/>
    <p:sldId id="282" r:id="rId34"/>
    <p:sldId id="283" r:id="rId35"/>
    <p:sldId id="284" r:id="rId36"/>
    <p:sldId id="285" r:id="rId37"/>
    <p:sldId id="286" r:id="rId38"/>
    <p:sldId id="341" r:id="rId39"/>
    <p:sldId id="287" r:id="rId40"/>
    <p:sldId id="288" r:id="rId41"/>
    <p:sldId id="289" r:id="rId42"/>
    <p:sldId id="290" r:id="rId43"/>
    <p:sldId id="342" r:id="rId44"/>
    <p:sldId id="291" r:id="rId45"/>
    <p:sldId id="292" r:id="rId46"/>
    <p:sldId id="293" r:id="rId47"/>
    <p:sldId id="343" r:id="rId48"/>
    <p:sldId id="294" r:id="rId49"/>
    <p:sldId id="388" r:id="rId50"/>
    <p:sldId id="257" r:id="rId51"/>
    <p:sldId id="392" r:id="rId52"/>
    <p:sldId id="389" r:id="rId53"/>
    <p:sldId id="390" r:id="rId54"/>
    <p:sldId id="393" r:id="rId55"/>
    <p:sldId id="391" r:id="rId56"/>
    <p:sldId id="296" r:id="rId57"/>
    <p:sldId id="297" r:id="rId58"/>
    <p:sldId id="302" r:id="rId59"/>
    <p:sldId id="303" r:id="rId60"/>
    <p:sldId id="304" r:id="rId61"/>
    <p:sldId id="305" r:id="rId62"/>
    <p:sldId id="306" r:id="rId63"/>
    <p:sldId id="344" r:id="rId64"/>
    <p:sldId id="307" r:id="rId65"/>
    <p:sldId id="308" r:id="rId66"/>
    <p:sldId id="345" r:id="rId67"/>
    <p:sldId id="309" r:id="rId68"/>
    <p:sldId id="346" r:id="rId69"/>
    <p:sldId id="310" r:id="rId70"/>
    <p:sldId id="347" r:id="rId71"/>
    <p:sldId id="311" r:id="rId72"/>
    <p:sldId id="348" r:id="rId73"/>
    <p:sldId id="312" r:id="rId74"/>
    <p:sldId id="313" r:id="rId75"/>
    <p:sldId id="349" r:id="rId76"/>
    <p:sldId id="314" r:id="rId77"/>
    <p:sldId id="315" r:id="rId78"/>
    <p:sldId id="350" r:id="rId79"/>
    <p:sldId id="316" r:id="rId80"/>
    <p:sldId id="351" r:id="rId81"/>
    <p:sldId id="317" r:id="rId82"/>
    <p:sldId id="352" r:id="rId83"/>
    <p:sldId id="318" r:id="rId84"/>
    <p:sldId id="353" r:id="rId85"/>
    <p:sldId id="319" r:id="rId86"/>
    <p:sldId id="354" r:id="rId87"/>
    <p:sldId id="320" r:id="rId88"/>
    <p:sldId id="355" r:id="rId89"/>
    <p:sldId id="321" r:id="rId90"/>
    <p:sldId id="356" r:id="rId91"/>
    <p:sldId id="322" r:id="rId92"/>
    <p:sldId id="357" r:id="rId93"/>
    <p:sldId id="323" r:id="rId94"/>
    <p:sldId id="324" r:id="rId95"/>
    <p:sldId id="358" r:id="rId96"/>
    <p:sldId id="325" r:id="rId97"/>
    <p:sldId id="359" r:id="rId98"/>
    <p:sldId id="326" r:id="rId99"/>
    <p:sldId id="361" r:id="rId100"/>
    <p:sldId id="327" r:id="rId101"/>
    <p:sldId id="362" r:id="rId102"/>
    <p:sldId id="328" r:id="rId103"/>
    <p:sldId id="363" r:id="rId104"/>
    <p:sldId id="329" r:id="rId105"/>
    <p:sldId id="364" r:id="rId106"/>
    <p:sldId id="330" r:id="rId107"/>
    <p:sldId id="365" r:id="rId108"/>
    <p:sldId id="331" r:id="rId109"/>
    <p:sldId id="366" r:id="rId110"/>
    <p:sldId id="332" r:id="rId111"/>
    <p:sldId id="367" r:id="rId112"/>
    <p:sldId id="333" r:id="rId113"/>
    <p:sldId id="368" r:id="rId114"/>
    <p:sldId id="369" r:id="rId115"/>
    <p:sldId id="334" r:id="rId116"/>
    <p:sldId id="335" r:id="rId117"/>
    <p:sldId id="370" r:id="rId118"/>
    <p:sldId id="371" r:id="rId119"/>
    <p:sldId id="372" r:id="rId120"/>
    <p:sldId id="379" r:id="rId121"/>
    <p:sldId id="373" r:id="rId122"/>
    <p:sldId id="380" r:id="rId123"/>
    <p:sldId id="374" r:id="rId124"/>
    <p:sldId id="381" r:id="rId125"/>
    <p:sldId id="375" r:id="rId126"/>
    <p:sldId id="382" r:id="rId127"/>
    <p:sldId id="376" r:id="rId128"/>
    <p:sldId id="383" r:id="rId129"/>
    <p:sldId id="377" r:id="rId130"/>
    <p:sldId id="384" r:id="rId131"/>
    <p:sldId id="385" r:id="rId132"/>
    <p:sldId id="387" r:id="rId133"/>
    <p:sldId id="386" r:id="rId134"/>
  </p:sldIdLst>
  <p:sldSz cx="12192000" cy="6856413"/>
  <p:notesSz cx="12192000" cy="16211550"/>
  <p:embeddedFontLst>
    <p:embeddedFont>
      <p:font typeface="Malgun Gothic" panose="020B0503020000020004" pitchFamily="50" charset="-127"/>
      <p:regular r:id="rId136"/>
      <p:bold r:id="rId137"/>
    </p:embeddedFont>
    <p:embeddedFont>
      <p:font typeface="Malgun Gothic" panose="020B0503020000020004" pitchFamily="50" charset="-127"/>
      <p:regular r:id="rId136"/>
      <p:bold r:id="rId137"/>
    </p:embeddedFont>
    <p:embeddedFont>
      <p:font typeface="Lucida Sans" panose="020B0602030504020204" pitchFamily="34" charset="0"/>
      <p:regular r:id="rId138"/>
      <p:bold r:id="rId139"/>
      <p:italic r:id="rId140"/>
      <p:boldItalic r:id="rId141"/>
    </p:embeddedFont>
    <p:embeddedFont>
      <p:font typeface="Microsoft Sans Serif" panose="020B0604020202020204" pitchFamily="34" charset="0"/>
      <p:regular r:id="rId142"/>
    </p:embeddedFont>
    <p:embeddedFont>
      <p:font typeface="Noto Sans KR" panose="020B0200000000000000" pitchFamily="50" charset="-127"/>
      <p:regular r:id="rId143"/>
      <p:bold r:id="rId144"/>
    </p:embeddedFont>
    <p:embeddedFont>
      <p:font typeface="Roboto" panose="02000000000000000000" pitchFamily="2" charset="0"/>
      <p:regular r:id="rId145"/>
      <p:bold r:id="rId146"/>
    </p:embeddedFont>
    <p:embeddedFont>
      <p:font typeface="Trebuchet MS" panose="020B0603020202020204" pitchFamily="34" charset="0"/>
      <p:regular r:id="rId147"/>
      <p:bold r:id="rId148"/>
      <p:italic r:id="rId149"/>
      <p:boldItalic r:id="rId15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4D867"/>
    <a:srgbClr val="37FF37"/>
    <a:srgbClr val="B7FFB7"/>
    <a:srgbClr val="CB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4660"/>
  </p:normalViewPr>
  <p:slideViewPr>
    <p:cSldViewPr>
      <p:cViewPr varScale="1">
        <p:scale>
          <a:sx n="68" d="100"/>
          <a:sy n="68" d="100"/>
        </p:scale>
        <p:origin x="989" y="2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9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812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812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A79E-977E-441F-94AC-5BD2E116A0DF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31900" y="2027238"/>
            <a:ext cx="9728200" cy="5470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7802563"/>
            <a:ext cx="9753600" cy="6383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5398750"/>
            <a:ext cx="5283200" cy="812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15398750"/>
            <a:ext cx="5283200" cy="812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895C3-3017-41E7-9E5A-83595335B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1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895C3-3017-41E7-9E5A-83595335BA2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9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336609"/>
            <a:ext cx="10363200" cy="1582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4185F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4220972"/>
            <a:ext cx="8534400" cy="1884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4185F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4185F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733613"/>
            <a:ext cx="5303520" cy="4974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733613"/>
            <a:ext cx="5303520" cy="4974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4185F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17309"/>
            <a:ext cx="5439410" cy="44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4185F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899" y="1347786"/>
            <a:ext cx="11506200" cy="4401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7009828"/>
            <a:ext cx="3901440" cy="376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7009828"/>
            <a:ext cx="2804160" cy="376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7009828"/>
            <a:ext cx="2804160" cy="376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24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168.png"/><Relationship Id="rId4" Type="http://schemas.openxmlformats.org/officeDocument/2006/relationships/image" Target="../media/image2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25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27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1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28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85.png"/><Relationship Id="rId4" Type="http://schemas.openxmlformats.org/officeDocument/2006/relationships/image" Target="../media/image26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12" Type="http://schemas.openxmlformats.org/officeDocument/2006/relationships/image" Target="../media/image1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65.png"/><Relationship Id="rId9" Type="http://schemas.openxmlformats.org/officeDocument/2006/relationships/image" Target="../media/image29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07.png"/><Relationship Id="rId7" Type="http://schemas.openxmlformats.org/officeDocument/2006/relationships/image" Target="../media/image2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172.png"/><Relationship Id="rId4" Type="http://schemas.openxmlformats.org/officeDocument/2006/relationships/image" Target="../media/image308.png"/><Relationship Id="rId9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27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08.png"/><Relationship Id="rId4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97.png"/><Relationship Id="rId7" Type="http://schemas.openxmlformats.org/officeDocument/2006/relationships/image" Target="../media/image108.png"/><Relationship Id="rId12" Type="http://schemas.openxmlformats.org/officeDocument/2006/relationships/image" Target="../media/image31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7.png"/><Relationship Id="rId5" Type="http://schemas.openxmlformats.org/officeDocument/2006/relationships/image" Target="../media/image27.png"/><Relationship Id="rId10" Type="http://schemas.openxmlformats.org/officeDocument/2006/relationships/image" Target="../media/image316.png"/><Relationship Id="rId4" Type="http://schemas.openxmlformats.org/officeDocument/2006/relationships/image" Target="../media/image172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hyperlink" Target="mailto:jikim@imguru.co.k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4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8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3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0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24.png"/><Relationship Id="rId4" Type="http://schemas.openxmlformats.org/officeDocument/2006/relationships/hyperlink" Target="http://schemas.android.com/apk/res/androi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03.png"/><Relationship Id="rId9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2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20.png"/><Relationship Id="rId4" Type="http://schemas.openxmlformats.org/officeDocument/2006/relationships/image" Target="../media/image1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31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0.png"/><Relationship Id="rId7" Type="http://schemas.openxmlformats.org/officeDocument/2006/relationships/image" Target="../media/image18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3.svg"/><Relationship Id="rId5" Type="http://schemas.openxmlformats.org/officeDocument/2006/relationships/image" Target="../media/image179.png"/><Relationship Id="rId10" Type="http://schemas.openxmlformats.org/officeDocument/2006/relationships/image" Target="../media/image182.png"/><Relationship Id="rId4" Type="http://schemas.openxmlformats.org/officeDocument/2006/relationships/image" Target="../media/image178.png"/><Relationship Id="rId9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204.png"/><Relationship Id="rId10" Type="http://schemas.openxmlformats.org/officeDocument/2006/relationships/image" Target="../media/image185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185.png"/><Relationship Id="rId4" Type="http://schemas.openxmlformats.org/officeDocument/2006/relationships/image" Target="../media/image22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103.png"/><Relationship Id="rId7" Type="http://schemas.openxmlformats.org/officeDocument/2006/relationships/image" Target="../media/image2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62.png"/><Relationship Id="rId4" Type="http://schemas.openxmlformats.org/officeDocument/2006/relationships/image" Target="../media/image224.png"/><Relationship Id="rId9" Type="http://schemas.openxmlformats.org/officeDocument/2006/relationships/image" Target="../media/image2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3091" y="1009232"/>
            <a:ext cx="8099128" cy="1170833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42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 Framework </a:t>
            </a:r>
            <a:endParaRPr sz="405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000" b="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신입 및 경력 개발자를 위한 전문 교육 과정</a:t>
            </a:r>
            <a:endParaRPr sz="2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8165" y="2463168"/>
            <a:ext cx="1019176" cy="1223011"/>
          </a:xfrm>
          <a:custGeom>
            <a:avLst/>
            <a:gdLst/>
            <a:ahLst/>
            <a:cxnLst/>
            <a:rect l="l" t="t" r="r" b="b"/>
            <a:pathLst>
              <a:path w="1428750" h="1714500">
                <a:moveTo>
                  <a:pt x="1071562" y="1357312"/>
                </a:moveTo>
                <a:lnTo>
                  <a:pt x="357187" y="1357312"/>
                </a:lnTo>
                <a:lnTo>
                  <a:pt x="329449" y="1351675"/>
                </a:lnTo>
                <a:lnTo>
                  <a:pt x="306734" y="1336327"/>
                </a:lnTo>
                <a:lnTo>
                  <a:pt x="291386" y="1313612"/>
                </a:lnTo>
                <a:lnTo>
                  <a:pt x="285750" y="1285875"/>
                </a:lnTo>
                <a:lnTo>
                  <a:pt x="285750" y="571500"/>
                </a:lnTo>
                <a:lnTo>
                  <a:pt x="1143000" y="571500"/>
                </a:lnTo>
                <a:lnTo>
                  <a:pt x="1143000" y="1285875"/>
                </a:lnTo>
                <a:lnTo>
                  <a:pt x="1137363" y="1313612"/>
                </a:lnTo>
                <a:lnTo>
                  <a:pt x="1122015" y="1336327"/>
                </a:lnTo>
                <a:lnTo>
                  <a:pt x="1099300" y="1351675"/>
                </a:lnTo>
                <a:lnTo>
                  <a:pt x="1071562" y="1357312"/>
                </a:lnTo>
                <a:close/>
              </a:path>
              <a:path w="1428750" h="1714500">
                <a:moveTo>
                  <a:pt x="535781" y="1714500"/>
                </a:moveTo>
                <a:lnTo>
                  <a:pt x="494023" y="1706094"/>
                </a:lnTo>
                <a:lnTo>
                  <a:pt x="459968" y="1683156"/>
                </a:lnTo>
                <a:lnTo>
                  <a:pt x="437030" y="1649101"/>
                </a:lnTo>
                <a:lnTo>
                  <a:pt x="428625" y="1607343"/>
                </a:lnTo>
                <a:lnTo>
                  <a:pt x="428625" y="1357312"/>
                </a:lnTo>
                <a:lnTo>
                  <a:pt x="642937" y="1357312"/>
                </a:lnTo>
                <a:lnTo>
                  <a:pt x="642937" y="1607343"/>
                </a:lnTo>
                <a:lnTo>
                  <a:pt x="634532" y="1649101"/>
                </a:lnTo>
                <a:lnTo>
                  <a:pt x="611594" y="1683156"/>
                </a:lnTo>
                <a:lnTo>
                  <a:pt x="577538" y="1706094"/>
                </a:lnTo>
                <a:lnTo>
                  <a:pt x="535781" y="1714500"/>
                </a:lnTo>
                <a:close/>
              </a:path>
              <a:path w="1428750" h="1714500">
                <a:moveTo>
                  <a:pt x="892968" y="1714500"/>
                </a:moveTo>
                <a:lnTo>
                  <a:pt x="851211" y="1706094"/>
                </a:lnTo>
                <a:lnTo>
                  <a:pt x="817155" y="1683156"/>
                </a:lnTo>
                <a:lnTo>
                  <a:pt x="794217" y="1649101"/>
                </a:lnTo>
                <a:lnTo>
                  <a:pt x="785812" y="1607343"/>
                </a:lnTo>
                <a:lnTo>
                  <a:pt x="785812" y="1357312"/>
                </a:lnTo>
                <a:lnTo>
                  <a:pt x="1000125" y="1357312"/>
                </a:lnTo>
                <a:lnTo>
                  <a:pt x="1000125" y="1607343"/>
                </a:lnTo>
                <a:lnTo>
                  <a:pt x="991719" y="1649101"/>
                </a:lnTo>
                <a:lnTo>
                  <a:pt x="968781" y="1683156"/>
                </a:lnTo>
                <a:lnTo>
                  <a:pt x="934726" y="1706094"/>
                </a:lnTo>
                <a:lnTo>
                  <a:pt x="892968" y="1714500"/>
                </a:lnTo>
                <a:close/>
              </a:path>
              <a:path w="1428750" h="1714500">
                <a:moveTo>
                  <a:pt x="107156" y="1285875"/>
                </a:moveTo>
                <a:lnTo>
                  <a:pt x="65398" y="1277469"/>
                </a:lnTo>
                <a:lnTo>
                  <a:pt x="31343" y="1254531"/>
                </a:lnTo>
                <a:lnTo>
                  <a:pt x="8405" y="1220476"/>
                </a:lnTo>
                <a:lnTo>
                  <a:pt x="0" y="1178718"/>
                </a:lnTo>
                <a:lnTo>
                  <a:pt x="0" y="678656"/>
                </a:lnTo>
                <a:lnTo>
                  <a:pt x="8405" y="636898"/>
                </a:lnTo>
                <a:lnTo>
                  <a:pt x="31343" y="602843"/>
                </a:lnTo>
                <a:lnTo>
                  <a:pt x="65398" y="579905"/>
                </a:lnTo>
                <a:lnTo>
                  <a:pt x="107156" y="571500"/>
                </a:lnTo>
                <a:lnTo>
                  <a:pt x="148913" y="579905"/>
                </a:lnTo>
                <a:lnTo>
                  <a:pt x="182969" y="602843"/>
                </a:lnTo>
                <a:lnTo>
                  <a:pt x="205907" y="636898"/>
                </a:lnTo>
                <a:lnTo>
                  <a:pt x="214312" y="678656"/>
                </a:lnTo>
                <a:lnTo>
                  <a:pt x="214312" y="1178718"/>
                </a:lnTo>
                <a:lnTo>
                  <a:pt x="205907" y="1220476"/>
                </a:lnTo>
                <a:lnTo>
                  <a:pt x="182969" y="1254531"/>
                </a:lnTo>
                <a:lnTo>
                  <a:pt x="148913" y="1277469"/>
                </a:lnTo>
                <a:lnTo>
                  <a:pt x="107156" y="1285875"/>
                </a:lnTo>
                <a:close/>
              </a:path>
              <a:path w="1428750" h="1714500">
                <a:moveTo>
                  <a:pt x="1321593" y="1285875"/>
                </a:moveTo>
                <a:lnTo>
                  <a:pt x="1279836" y="1277469"/>
                </a:lnTo>
                <a:lnTo>
                  <a:pt x="1245780" y="1254531"/>
                </a:lnTo>
                <a:lnTo>
                  <a:pt x="1222842" y="1220476"/>
                </a:lnTo>
                <a:lnTo>
                  <a:pt x="1214437" y="1178718"/>
                </a:lnTo>
                <a:lnTo>
                  <a:pt x="1214437" y="678656"/>
                </a:lnTo>
                <a:lnTo>
                  <a:pt x="1222842" y="636898"/>
                </a:lnTo>
                <a:lnTo>
                  <a:pt x="1245780" y="602843"/>
                </a:lnTo>
                <a:lnTo>
                  <a:pt x="1279836" y="579905"/>
                </a:lnTo>
                <a:lnTo>
                  <a:pt x="1321593" y="571500"/>
                </a:lnTo>
                <a:lnTo>
                  <a:pt x="1363351" y="579905"/>
                </a:lnTo>
                <a:lnTo>
                  <a:pt x="1397406" y="602843"/>
                </a:lnTo>
                <a:lnTo>
                  <a:pt x="1420344" y="636898"/>
                </a:lnTo>
                <a:lnTo>
                  <a:pt x="1428750" y="678656"/>
                </a:lnTo>
                <a:lnTo>
                  <a:pt x="1428750" y="1178718"/>
                </a:lnTo>
                <a:lnTo>
                  <a:pt x="1420344" y="1220476"/>
                </a:lnTo>
                <a:lnTo>
                  <a:pt x="1397406" y="1254531"/>
                </a:lnTo>
                <a:lnTo>
                  <a:pt x="1363351" y="1277469"/>
                </a:lnTo>
                <a:lnTo>
                  <a:pt x="1321593" y="1285875"/>
                </a:lnTo>
                <a:close/>
              </a:path>
              <a:path w="1428750" h="1714500">
                <a:moveTo>
                  <a:pt x="1143000" y="500062"/>
                </a:moveTo>
                <a:lnTo>
                  <a:pt x="285750" y="500062"/>
                </a:lnTo>
                <a:lnTo>
                  <a:pt x="288939" y="447583"/>
                </a:lnTo>
                <a:lnTo>
                  <a:pt x="298264" y="397013"/>
                </a:lnTo>
                <a:lnTo>
                  <a:pt x="313250" y="348947"/>
                </a:lnTo>
                <a:lnTo>
                  <a:pt x="333613" y="303430"/>
                </a:lnTo>
                <a:lnTo>
                  <a:pt x="358931" y="260928"/>
                </a:lnTo>
                <a:lnTo>
                  <a:pt x="388820" y="221791"/>
                </a:lnTo>
                <a:lnTo>
                  <a:pt x="422896" y="186370"/>
                </a:lnTo>
                <a:lnTo>
                  <a:pt x="460771" y="155019"/>
                </a:lnTo>
                <a:lnTo>
                  <a:pt x="367188" y="61436"/>
                </a:lnTo>
                <a:lnTo>
                  <a:pt x="359152" y="49492"/>
                </a:lnTo>
                <a:lnTo>
                  <a:pt x="356473" y="36075"/>
                </a:lnTo>
                <a:lnTo>
                  <a:pt x="359152" y="22659"/>
                </a:lnTo>
                <a:lnTo>
                  <a:pt x="367188" y="10715"/>
                </a:lnTo>
                <a:lnTo>
                  <a:pt x="379132" y="2678"/>
                </a:lnTo>
                <a:lnTo>
                  <a:pt x="392549" y="0"/>
                </a:lnTo>
                <a:lnTo>
                  <a:pt x="405965" y="2678"/>
                </a:lnTo>
                <a:lnTo>
                  <a:pt x="417909" y="10715"/>
                </a:lnTo>
                <a:lnTo>
                  <a:pt x="524351" y="116443"/>
                </a:lnTo>
                <a:lnTo>
                  <a:pt x="1004411" y="116443"/>
                </a:lnTo>
                <a:lnTo>
                  <a:pt x="966549" y="154304"/>
                </a:lnTo>
                <a:lnTo>
                  <a:pt x="1004896" y="185687"/>
                </a:lnTo>
                <a:lnTo>
                  <a:pt x="1039326" y="221188"/>
                </a:lnTo>
                <a:lnTo>
                  <a:pt x="1069469" y="260439"/>
                </a:lnTo>
                <a:lnTo>
                  <a:pt x="1084601" y="285750"/>
                </a:lnTo>
                <a:lnTo>
                  <a:pt x="500062" y="285750"/>
                </a:lnTo>
                <a:lnTo>
                  <a:pt x="500062" y="357187"/>
                </a:lnTo>
                <a:lnTo>
                  <a:pt x="1118066" y="357187"/>
                </a:lnTo>
                <a:lnTo>
                  <a:pt x="1130498" y="397013"/>
                </a:lnTo>
                <a:lnTo>
                  <a:pt x="1139813" y="447583"/>
                </a:lnTo>
                <a:lnTo>
                  <a:pt x="1143000" y="500062"/>
                </a:lnTo>
                <a:close/>
              </a:path>
              <a:path w="1428750" h="1714500">
                <a:moveTo>
                  <a:pt x="1004411" y="116443"/>
                </a:moveTo>
                <a:lnTo>
                  <a:pt x="902970" y="116443"/>
                </a:lnTo>
                <a:lnTo>
                  <a:pt x="1008697" y="10715"/>
                </a:lnTo>
                <a:lnTo>
                  <a:pt x="1020641" y="2678"/>
                </a:lnTo>
                <a:lnTo>
                  <a:pt x="1034057" y="0"/>
                </a:lnTo>
                <a:lnTo>
                  <a:pt x="1047474" y="2678"/>
                </a:lnTo>
                <a:lnTo>
                  <a:pt x="1059418" y="10715"/>
                </a:lnTo>
                <a:lnTo>
                  <a:pt x="1067454" y="22659"/>
                </a:lnTo>
                <a:lnTo>
                  <a:pt x="1070133" y="36075"/>
                </a:lnTo>
                <a:lnTo>
                  <a:pt x="1067454" y="49492"/>
                </a:lnTo>
                <a:lnTo>
                  <a:pt x="1059418" y="61436"/>
                </a:lnTo>
                <a:lnTo>
                  <a:pt x="1004411" y="116443"/>
                </a:lnTo>
                <a:close/>
              </a:path>
              <a:path w="1428750" h="1714500">
                <a:moveTo>
                  <a:pt x="902970" y="116443"/>
                </a:moveTo>
                <a:lnTo>
                  <a:pt x="524351" y="116443"/>
                </a:lnTo>
                <a:lnTo>
                  <a:pt x="568508" y="97355"/>
                </a:lnTo>
                <a:lnTo>
                  <a:pt x="615076" y="83224"/>
                </a:lnTo>
                <a:lnTo>
                  <a:pt x="663788" y="74451"/>
                </a:lnTo>
                <a:lnTo>
                  <a:pt x="714375" y="71437"/>
                </a:lnTo>
                <a:lnTo>
                  <a:pt x="764537" y="74451"/>
                </a:lnTo>
                <a:lnTo>
                  <a:pt x="812958" y="83224"/>
                </a:lnTo>
                <a:lnTo>
                  <a:pt x="859236" y="97355"/>
                </a:lnTo>
                <a:lnTo>
                  <a:pt x="902970" y="116443"/>
                </a:lnTo>
                <a:close/>
              </a:path>
              <a:path w="1428750" h="1714500">
                <a:moveTo>
                  <a:pt x="857250" y="357187"/>
                </a:moveTo>
                <a:lnTo>
                  <a:pt x="571500" y="357187"/>
                </a:lnTo>
                <a:lnTo>
                  <a:pt x="571500" y="285750"/>
                </a:lnTo>
                <a:lnTo>
                  <a:pt x="857250" y="285750"/>
                </a:lnTo>
                <a:lnTo>
                  <a:pt x="857250" y="357187"/>
                </a:lnTo>
                <a:close/>
              </a:path>
              <a:path w="1428750" h="1714500">
                <a:moveTo>
                  <a:pt x="1118066" y="357187"/>
                </a:moveTo>
                <a:lnTo>
                  <a:pt x="928687" y="357187"/>
                </a:lnTo>
                <a:lnTo>
                  <a:pt x="928687" y="285750"/>
                </a:lnTo>
                <a:lnTo>
                  <a:pt x="1084601" y="285750"/>
                </a:lnTo>
                <a:lnTo>
                  <a:pt x="1094958" y="303073"/>
                </a:lnTo>
                <a:lnTo>
                  <a:pt x="1115424" y="348721"/>
                </a:lnTo>
                <a:lnTo>
                  <a:pt x="1118066" y="3571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ctr"/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399" y="4114006"/>
            <a:ext cx="7315199" cy="25145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81622" y="5045860"/>
            <a:ext cx="885577" cy="5116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교육 시간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24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6110" y="5045860"/>
            <a:ext cx="2243286" cy="5116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교육 대상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신입 및 경력 개발자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97452" y="5045860"/>
            <a:ext cx="2121535" cy="7442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교육 목표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 algn="ctr">
              <a:lnSpc>
                <a:spcPct val="110100"/>
              </a:lnSpc>
              <a:spcBef>
                <a:spcPts val="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Framework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개념과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ctr">
              <a:lnSpc>
                <a:spcPct val="110100"/>
              </a:lnSpc>
              <a:spcBef>
                <a:spcPts val="5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실습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능력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습득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4799" y="5999946"/>
            <a:ext cx="6645909" cy="390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l">
              <a:lnSpc>
                <a:spcPct val="106700"/>
              </a:lnSpc>
            </a:pPr>
            <a:r>
              <a:rPr sz="1250" b="1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Framework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기술에 대한 이론 학습과 실습을 통해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전문성 향상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IPC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메커니즘 개요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9298" y="943156"/>
            <a:ext cx="26797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IPC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구현 방식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277" y="1371599"/>
            <a:ext cx="3705225" cy="70485"/>
          </a:xfrm>
          <a:custGeom>
            <a:avLst/>
            <a:gdLst/>
            <a:ahLst/>
            <a:cxnLst/>
            <a:rect l="l" t="t" r="r" b="b"/>
            <a:pathLst>
              <a:path w="3705225" h="70484">
                <a:moveTo>
                  <a:pt x="0" y="70449"/>
                </a:moveTo>
                <a:lnTo>
                  <a:pt x="12552" y="33857"/>
                </a:lnTo>
                <a:lnTo>
                  <a:pt x="46761" y="5800"/>
                </a:lnTo>
                <a:lnTo>
                  <a:pt x="75922" y="0"/>
                </a:lnTo>
                <a:lnTo>
                  <a:pt x="3628747" y="0"/>
                </a:lnTo>
                <a:lnTo>
                  <a:pt x="3671089" y="12829"/>
                </a:lnTo>
                <a:lnTo>
                  <a:pt x="3694656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4" y="46733"/>
                </a:lnTo>
                <a:lnTo>
                  <a:pt x="1655" y="66287"/>
                </a:lnTo>
                <a:lnTo>
                  <a:pt x="0" y="70449"/>
                </a:lnTo>
                <a:close/>
              </a:path>
              <a:path w="3705225" h="70484">
                <a:moveTo>
                  <a:pt x="3704669" y="70449"/>
                </a:moveTo>
                <a:lnTo>
                  <a:pt x="3671089" y="44514"/>
                </a:lnTo>
                <a:lnTo>
                  <a:pt x="3628747" y="38099"/>
                </a:lnTo>
                <a:lnTo>
                  <a:pt x="3694656" y="38099"/>
                </a:lnTo>
                <a:lnTo>
                  <a:pt x="3704584" y="68693"/>
                </a:lnTo>
                <a:lnTo>
                  <a:pt x="3704669" y="704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3399" y="1562099"/>
            <a:ext cx="381000" cy="381000"/>
            <a:chOff x="533399" y="1562099"/>
            <a:chExt cx="381000" cy="381000"/>
          </a:xfrm>
        </p:grpSpPr>
        <p:sp>
          <p:nvSpPr>
            <p:cNvPr id="11" name="object 11"/>
            <p:cNvSpPr/>
            <p:nvPr/>
          </p:nvSpPr>
          <p:spPr>
            <a:xfrm>
              <a:off x="533399" y="15620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10" y="1675834"/>
              <a:ext cx="152935" cy="15376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77899" y="1610312"/>
            <a:ext cx="89661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Intent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700" y="1998602"/>
            <a:ext cx="3326765" cy="39978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 간 통신을 위한 메시지 객체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명시적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암시적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Intent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데이터 전달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8902" y="1371599"/>
            <a:ext cx="3714750" cy="70485"/>
          </a:xfrm>
          <a:custGeom>
            <a:avLst/>
            <a:gdLst/>
            <a:ahLst/>
            <a:cxnLst/>
            <a:rect l="l" t="t" r="r" b="b"/>
            <a:pathLst>
              <a:path w="3714750" h="70484">
                <a:moveTo>
                  <a:pt x="0" y="70450"/>
                </a:moveTo>
                <a:lnTo>
                  <a:pt x="12552" y="33857"/>
                </a:lnTo>
                <a:lnTo>
                  <a:pt x="46761" y="5800"/>
                </a:lnTo>
                <a:lnTo>
                  <a:pt x="75922" y="0"/>
                </a:lnTo>
                <a:lnTo>
                  <a:pt x="3638272" y="0"/>
                </a:lnTo>
                <a:lnTo>
                  <a:pt x="3680612" y="12829"/>
                </a:lnTo>
                <a:lnTo>
                  <a:pt x="3704180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4" y="46733"/>
                </a:lnTo>
                <a:lnTo>
                  <a:pt x="1655" y="66287"/>
                </a:lnTo>
                <a:lnTo>
                  <a:pt x="0" y="70450"/>
                </a:lnTo>
                <a:close/>
              </a:path>
              <a:path w="3714750" h="70484">
                <a:moveTo>
                  <a:pt x="3714194" y="70450"/>
                </a:moveTo>
                <a:lnTo>
                  <a:pt x="3680612" y="44514"/>
                </a:lnTo>
                <a:lnTo>
                  <a:pt x="3638272" y="38099"/>
                </a:lnTo>
                <a:lnTo>
                  <a:pt x="3704180" y="38099"/>
                </a:lnTo>
                <a:lnTo>
                  <a:pt x="3714109" y="68693"/>
                </a:lnTo>
                <a:lnTo>
                  <a:pt x="3714194" y="7045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91024" y="1562099"/>
            <a:ext cx="381000" cy="381000"/>
            <a:chOff x="4391024" y="1562099"/>
            <a:chExt cx="381000" cy="381000"/>
          </a:xfrm>
        </p:grpSpPr>
        <p:sp>
          <p:nvSpPr>
            <p:cNvPr id="17" name="object 17"/>
            <p:cNvSpPr/>
            <p:nvPr/>
          </p:nvSpPr>
          <p:spPr>
            <a:xfrm>
              <a:off x="4391024" y="15620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4849" y="1685924"/>
              <a:ext cx="133349" cy="1333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838649" y="1610312"/>
            <a:ext cx="1170583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Bundle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81450" y="1998602"/>
            <a:ext cx="3427095" cy="39978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값 쌍으로 데이터를 저장하는 컨테이너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Intent, Fragment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 데이터 전달에 사용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06052" y="1371599"/>
            <a:ext cx="3705225" cy="70485"/>
          </a:xfrm>
          <a:custGeom>
            <a:avLst/>
            <a:gdLst/>
            <a:ahLst/>
            <a:cxnLst/>
            <a:rect l="l" t="t" r="r" b="b"/>
            <a:pathLst>
              <a:path w="3705225" h="70484">
                <a:moveTo>
                  <a:pt x="0" y="70450"/>
                </a:moveTo>
                <a:lnTo>
                  <a:pt x="12550" y="33857"/>
                </a:lnTo>
                <a:lnTo>
                  <a:pt x="46760" y="5800"/>
                </a:lnTo>
                <a:lnTo>
                  <a:pt x="75922" y="0"/>
                </a:lnTo>
                <a:lnTo>
                  <a:pt x="3628747" y="0"/>
                </a:lnTo>
                <a:lnTo>
                  <a:pt x="3671088" y="12829"/>
                </a:lnTo>
                <a:lnTo>
                  <a:pt x="3694655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3" y="46733"/>
                </a:lnTo>
                <a:lnTo>
                  <a:pt x="1654" y="66287"/>
                </a:lnTo>
                <a:lnTo>
                  <a:pt x="0" y="70450"/>
                </a:lnTo>
                <a:close/>
              </a:path>
              <a:path w="3705225" h="70484">
                <a:moveTo>
                  <a:pt x="3704669" y="70450"/>
                </a:moveTo>
                <a:lnTo>
                  <a:pt x="3671088" y="44514"/>
                </a:lnTo>
                <a:lnTo>
                  <a:pt x="3628747" y="38099"/>
                </a:lnTo>
                <a:lnTo>
                  <a:pt x="3694655" y="38099"/>
                </a:lnTo>
                <a:lnTo>
                  <a:pt x="3704584" y="68693"/>
                </a:lnTo>
                <a:lnTo>
                  <a:pt x="3704669" y="7045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58174" y="1562099"/>
            <a:ext cx="381000" cy="381000"/>
            <a:chOff x="8258174" y="1562099"/>
            <a:chExt cx="381000" cy="381000"/>
          </a:xfrm>
        </p:grpSpPr>
        <p:sp>
          <p:nvSpPr>
            <p:cNvPr id="23" name="object 23"/>
            <p:cNvSpPr/>
            <p:nvPr/>
          </p:nvSpPr>
          <p:spPr>
            <a:xfrm>
              <a:off x="8258174" y="15620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8732" y="1682751"/>
              <a:ext cx="179883" cy="1396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699399" y="1613380"/>
            <a:ext cx="135808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42200" y="1998602"/>
            <a:ext cx="3395979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핵심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통신을 위한 특화 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1277" y="2705099"/>
            <a:ext cx="3705225" cy="70485"/>
          </a:xfrm>
          <a:custGeom>
            <a:avLst/>
            <a:gdLst/>
            <a:ahLst/>
            <a:cxnLst/>
            <a:rect l="l" t="t" r="r" b="b"/>
            <a:pathLst>
              <a:path w="3705225" h="70485">
                <a:moveTo>
                  <a:pt x="0" y="70449"/>
                </a:moveTo>
                <a:lnTo>
                  <a:pt x="12552" y="33857"/>
                </a:lnTo>
                <a:lnTo>
                  <a:pt x="46761" y="5800"/>
                </a:lnTo>
                <a:lnTo>
                  <a:pt x="75922" y="0"/>
                </a:lnTo>
                <a:lnTo>
                  <a:pt x="3628747" y="0"/>
                </a:lnTo>
                <a:lnTo>
                  <a:pt x="3671089" y="12829"/>
                </a:lnTo>
                <a:lnTo>
                  <a:pt x="3694656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4" y="46733"/>
                </a:lnTo>
                <a:lnTo>
                  <a:pt x="1655" y="66287"/>
                </a:lnTo>
                <a:lnTo>
                  <a:pt x="0" y="70449"/>
                </a:lnTo>
                <a:close/>
              </a:path>
              <a:path w="3705225" h="70485">
                <a:moveTo>
                  <a:pt x="3704669" y="70449"/>
                </a:moveTo>
                <a:lnTo>
                  <a:pt x="3671089" y="44514"/>
                </a:lnTo>
                <a:lnTo>
                  <a:pt x="3628747" y="38099"/>
                </a:lnTo>
                <a:lnTo>
                  <a:pt x="3694656" y="38099"/>
                </a:lnTo>
                <a:lnTo>
                  <a:pt x="3704584" y="68693"/>
                </a:lnTo>
                <a:lnTo>
                  <a:pt x="3704669" y="704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33399" y="2895599"/>
            <a:ext cx="381000" cy="381000"/>
            <a:chOff x="533399" y="2895599"/>
            <a:chExt cx="381000" cy="381000"/>
          </a:xfrm>
        </p:grpSpPr>
        <p:sp>
          <p:nvSpPr>
            <p:cNvPr id="29" name="object 29"/>
            <p:cNvSpPr/>
            <p:nvPr/>
          </p:nvSpPr>
          <p:spPr>
            <a:xfrm>
              <a:off x="533399" y="2895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6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99" y="3028949"/>
              <a:ext cx="152399" cy="1142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77900" y="2943812"/>
            <a:ext cx="139318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Messenger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0700" y="3332102"/>
            <a:ext cx="3353435" cy="38433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Handler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IPC. Message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통해 스레드 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38902" y="2705099"/>
            <a:ext cx="3714750" cy="70485"/>
          </a:xfrm>
          <a:custGeom>
            <a:avLst/>
            <a:gdLst/>
            <a:ahLst/>
            <a:cxnLst/>
            <a:rect l="l" t="t" r="r" b="b"/>
            <a:pathLst>
              <a:path w="3714750" h="70485">
                <a:moveTo>
                  <a:pt x="0" y="70450"/>
                </a:moveTo>
                <a:lnTo>
                  <a:pt x="12552" y="33857"/>
                </a:lnTo>
                <a:lnTo>
                  <a:pt x="46761" y="5800"/>
                </a:lnTo>
                <a:lnTo>
                  <a:pt x="75922" y="0"/>
                </a:lnTo>
                <a:lnTo>
                  <a:pt x="3638272" y="0"/>
                </a:lnTo>
                <a:lnTo>
                  <a:pt x="3680612" y="12829"/>
                </a:lnTo>
                <a:lnTo>
                  <a:pt x="3704180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4" y="46733"/>
                </a:lnTo>
                <a:lnTo>
                  <a:pt x="1655" y="66287"/>
                </a:lnTo>
                <a:lnTo>
                  <a:pt x="0" y="70450"/>
                </a:lnTo>
                <a:close/>
              </a:path>
              <a:path w="3714750" h="70485">
                <a:moveTo>
                  <a:pt x="3714194" y="70450"/>
                </a:moveTo>
                <a:lnTo>
                  <a:pt x="3680612" y="44514"/>
                </a:lnTo>
                <a:lnTo>
                  <a:pt x="3638272" y="38099"/>
                </a:lnTo>
                <a:lnTo>
                  <a:pt x="3704180" y="38099"/>
                </a:lnTo>
                <a:lnTo>
                  <a:pt x="3714109" y="68693"/>
                </a:lnTo>
                <a:lnTo>
                  <a:pt x="3714194" y="7045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91024" y="2895599"/>
            <a:ext cx="381000" cy="381000"/>
            <a:chOff x="4391024" y="2895599"/>
            <a:chExt cx="381000" cy="381000"/>
          </a:xfrm>
        </p:grpSpPr>
        <p:sp>
          <p:nvSpPr>
            <p:cNvPr id="35" name="object 35"/>
            <p:cNvSpPr/>
            <p:nvPr/>
          </p:nvSpPr>
          <p:spPr>
            <a:xfrm>
              <a:off x="4391024" y="2895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4" y="296336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5799" y="3008590"/>
              <a:ext cx="171449" cy="15370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838650" y="2943812"/>
            <a:ext cx="138557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Broadcast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81450" y="3332102"/>
            <a:ext cx="3428365" cy="38433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이벤트나 앱 이벤트를 다른 앱에 전달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다수의 수신자에 게 메시지 전달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06052" y="2705099"/>
            <a:ext cx="3705225" cy="70485"/>
          </a:xfrm>
          <a:custGeom>
            <a:avLst/>
            <a:gdLst/>
            <a:ahLst/>
            <a:cxnLst/>
            <a:rect l="l" t="t" r="r" b="b"/>
            <a:pathLst>
              <a:path w="3705225" h="70485">
                <a:moveTo>
                  <a:pt x="0" y="70450"/>
                </a:moveTo>
                <a:lnTo>
                  <a:pt x="12550" y="33857"/>
                </a:lnTo>
                <a:lnTo>
                  <a:pt x="46760" y="5800"/>
                </a:lnTo>
                <a:lnTo>
                  <a:pt x="75922" y="0"/>
                </a:lnTo>
                <a:lnTo>
                  <a:pt x="3628747" y="0"/>
                </a:lnTo>
                <a:lnTo>
                  <a:pt x="3671088" y="12829"/>
                </a:lnTo>
                <a:lnTo>
                  <a:pt x="3694655" y="38099"/>
                </a:lnTo>
                <a:lnTo>
                  <a:pt x="75922" y="38099"/>
                </a:lnTo>
                <a:lnTo>
                  <a:pt x="68415" y="38281"/>
                </a:lnTo>
                <a:lnTo>
                  <a:pt x="27603" y="46733"/>
                </a:lnTo>
                <a:lnTo>
                  <a:pt x="1654" y="66287"/>
                </a:lnTo>
                <a:lnTo>
                  <a:pt x="0" y="70450"/>
                </a:lnTo>
                <a:close/>
              </a:path>
              <a:path w="3705225" h="70485">
                <a:moveTo>
                  <a:pt x="3704669" y="70450"/>
                </a:moveTo>
                <a:lnTo>
                  <a:pt x="3671088" y="44514"/>
                </a:lnTo>
                <a:lnTo>
                  <a:pt x="3628747" y="38099"/>
                </a:lnTo>
                <a:lnTo>
                  <a:pt x="3694655" y="38099"/>
                </a:lnTo>
                <a:lnTo>
                  <a:pt x="3704584" y="68693"/>
                </a:lnTo>
                <a:lnTo>
                  <a:pt x="3704669" y="7045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58174" y="2895599"/>
            <a:ext cx="381000" cy="381000"/>
            <a:chOff x="8258174" y="2895599"/>
            <a:chExt cx="381000" cy="381000"/>
          </a:xfrm>
        </p:grpSpPr>
        <p:sp>
          <p:nvSpPr>
            <p:cNvPr id="41" name="object 41"/>
            <p:cNvSpPr/>
            <p:nvPr/>
          </p:nvSpPr>
          <p:spPr>
            <a:xfrm>
              <a:off x="8258174" y="2895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6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1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1999" y="3009899"/>
              <a:ext cx="133349" cy="15239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699400" y="2943812"/>
            <a:ext cx="1973728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ContentProvider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42200" y="3332102"/>
            <a:ext cx="3318510" cy="38433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구조화된 데이터 공유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SQLite DB,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등의 데이터를 다른 앱에 제공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0999" y="4533899"/>
            <a:ext cx="2333625" cy="381000"/>
          </a:xfrm>
          <a:custGeom>
            <a:avLst/>
            <a:gdLst/>
            <a:ahLst/>
            <a:cxnLst/>
            <a:rect l="l" t="t" r="r" b="b"/>
            <a:pathLst>
              <a:path w="2333625" h="381000">
                <a:moveTo>
                  <a:pt x="2333624" y="380999"/>
                </a:moveTo>
                <a:lnTo>
                  <a:pt x="0" y="380999"/>
                </a:lnTo>
                <a:lnTo>
                  <a:pt x="0" y="76200"/>
                </a:lnTo>
                <a:lnTo>
                  <a:pt x="12830" y="33857"/>
                </a:lnTo>
                <a:lnTo>
                  <a:pt x="47039" y="5800"/>
                </a:lnTo>
                <a:lnTo>
                  <a:pt x="76200" y="0"/>
                </a:lnTo>
                <a:lnTo>
                  <a:pt x="2333624" y="0"/>
                </a:lnTo>
                <a:lnTo>
                  <a:pt x="2333624" y="380999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15249" y="4533899"/>
            <a:ext cx="4095750" cy="381000"/>
          </a:xfrm>
          <a:custGeom>
            <a:avLst/>
            <a:gdLst/>
            <a:ahLst/>
            <a:cxnLst/>
            <a:rect l="l" t="t" r="r" b="b"/>
            <a:pathLst>
              <a:path w="4095750" h="381000">
                <a:moveTo>
                  <a:pt x="4095749" y="380999"/>
                </a:moveTo>
                <a:lnTo>
                  <a:pt x="0" y="380999"/>
                </a:lnTo>
                <a:lnTo>
                  <a:pt x="0" y="0"/>
                </a:lnTo>
                <a:lnTo>
                  <a:pt x="4019550" y="0"/>
                </a:lnTo>
                <a:lnTo>
                  <a:pt x="4027056" y="362"/>
                </a:lnTo>
                <a:lnTo>
                  <a:pt x="4067866" y="17266"/>
                </a:lnTo>
                <a:lnTo>
                  <a:pt x="4092486" y="54113"/>
                </a:lnTo>
                <a:lnTo>
                  <a:pt x="4095749" y="380999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14700"/>
              </p:ext>
            </p:extLst>
          </p:nvPr>
        </p:nvGraphicFramePr>
        <p:xfrm>
          <a:off x="380999" y="4533899"/>
          <a:ext cx="11428730" cy="181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ejaVu Sans Condensed"/>
                        </a:rPr>
                        <a:t>IPC </a:t>
                      </a: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방식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장점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857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단점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857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적합한 상황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857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ahoma"/>
                        </a:rPr>
                        <a:t>Binder</a:t>
                      </a:r>
                      <a:endParaRPr sz="14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ahoma"/>
                      </a:endParaRPr>
                    </a:p>
                  </a:txBody>
                  <a:tcPr marL="0" marR="0" marT="7937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높은 성능</a:t>
                      </a:r>
                      <a:r>
                        <a:rPr sz="13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IBM Plex Sans"/>
                        </a:rPr>
                        <a:t>,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보안성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구현 복잡성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시스템 서비스</a:t>
                      </a:r>
                      <a:r>
                        <a:rPr sz="13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IBM Plex Sans"/>
                        </a:rPr>
                        <a:t>,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복잡한 데이터 전송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Intent</a:t>
                      </a:r>
                      <a:endParaRPr sz="14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간편한 사용법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대용량 데이터 전송 제한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액티비티 간 이동</a:t>
                      </a:r>
                      <a:r>
                        <a:rPr sz="13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IBM Plex Sans"/>
                        </a:rPr>
                        <a:t>,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간단한 데이터 전달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ContentProvider</a:t>
                      </a:r>
                      <a:endParaRPr sz="14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7302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데이터 공유 특화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설정 과정 복잡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구조화된 데이터 공유 </a:t>
                      </a:r>
                      <a:r>
                        <a:rPr sz="13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IBM Plex Sans"/>
                        </a:rPr>
                        <a:t>(DB)</a:t>
                      </a:r>
                      <a:endParaRPr sz="13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IBM Plex Sans"/>
                      </a:endParaRPr>
                    </a:p>
                  </a:txBody>
                  <a:tcPr marL="0" marR="0" marT="85725" marB="0">
                    <a:solidFill>
                      <a:srgbClr val="F7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152400">
                        <a:lnSpc>
                          <a:spcPts val="1645"/>
                        </a:lnSpc>
                        <a:spcBef>
                          <a:spcPts val="575"/>
                        </a:spcBef>
                      </a:pPr>
                      <a:r>
                        <a:rPr sz="14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Messenger</a:t>
                      </a:r>
                      <a:endParaRPr sz="14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73025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545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스레드 안전성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ts val="1545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동기 통신 불가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1545"/>
                        </a:lnSpc>
                        <a:spcBef>
                          <a:spcPts val="67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간단한 서비스 통신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57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8" name="object 48"/>
          <p:cNvGrpSpPr/>
          <p:nvPr/>
        </p:nvGrpSpPr>
        <p:grpSpPr>
          <a:xfrm>
            <a:off x="380999" y="4114799"/>
            <a:ext cx="304800" cy="304800"/>
            <a:chOff x="380999" y="4114799"/>
            <a:chExt cx="304800" cy="304800"/>
          </a:xfrm>
        </p:grpSpPr>
        <p:sp>
          <p:nvSpPr>
            <p:cNvPr id="49" name="object 49"/>
            <p:cNvSpPr/>
            <p:nvPr/>
          </p:nvSpPr>
          <p:spPr>
            <a:xfrm>
              <a:off x="380999" y="4114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6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467" y="4171949"/>
              <a:ext cx="238980" cy="19049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749298" y="4115434"/>
            <a:ext cx="18415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각 방식의 장단점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StatusBar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내부 구조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466056"/>
            <a:ext cx="5486400" cy="3943350"/>
            <a:chOff x="380999" y="952499"/>
            <a:chExt cx="5486400" cy="394335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486400" cy="3943350"/>
            </a:xfrm>
            <a:custGeom>
              <a:avLst/>
              <a:gdLst/>
              <a:ahLst/>
              <a:cxnLst/>
              <a:rect l="l" t="t" r="r" b="b"/>
              <a:pathLst>
                <a:path w="5486400" h="3943350">
                  <a:moveTo>
                    <a:pt x="5415202" y="3943349"/>
                  </a:moveTo>
                  <a:lnTo>
                    <a:pt x="71196" y="3943349"/>
                  </a:lnTo>
                  <a:lnTo>
                    <a:pt x="66241" y="3942861"/>
                  </a:lnTo>
                  <a:lnTo>
                    <a:pt x="29705" y="3927727"/>
                  </a:lnTo>
                  <a:lnTo>
                    <a:pt x="3885" y="3891687"/>
                  </a:lnTo>
                  <a:lnTo>
                    <a:pt x="0" y="3872153"/>
                  </a:lnTo>
                  <a:lnTo>
                    <a:pt x="0" y="38671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3872153"/>
                  </a:lnTo>
                  <a:lnTo>
                    <a:pt x="5470776" y="3913643"/>
                  </a:lnTo>
                  <a:lnTo>
                    <a:pt x="5434737" y="3939463"/>
                  </a:lnTo>
                  <a:lnTo>
                    <a:pt x="5420157" y="3942861"/>
                  </a:lnTo>
                  <a:lnTo>
                    <a:pt x="5415202" y="39433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638299"/>
              <a:ext cx="38100" cy="3067050"/>
            </a:xfrm>
            <a:custGeom>
              <a:avLst/>
              <a:gdLst/>
              <a:ahLst/>
              <a:cxnLst/>
              <a:rect l="l" t="t" r="r" b="b"/>
              <a:pathLst>
                <a:path w="38100" h="3067050">
                  <a:moveTo>
                    <a:pt x="38099" y="3067049"/>
                  </a:moveTo>
                  <a:lnTo>
                    <a:pt x="0" y="30670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0670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7237" y="3738562"/>
              <a:ext cx="4914900" cy="962025"/>
            </a:xfrm>
            <a:custGeom>
              <a:avLst/>
              <a:gdLst/>
              <a:ahLst/>
              <a:cxnLst/>
              <a:rect l="l" t="t" r="r" b="b"/>
              <a:pathLst>
                <a:path w="4914900" h="962025">
                  <a:moveTo>
                    <a:pt x="4885982" y="962024"/>
                  </a:moveTo>
                  <a:lnTo>
                    <a:pt x="28916" y="962024"/>
                  </a:lnTo>
                  <a:lnTo>
                    <a:pt x="24664" y="961178"/>
                  </a:lnTo>
                  <a:lnTo>
                    <a:pt x="0" y="933107"/>
                  </a:lnTo>
                  <a:lnTo>
                    <a:pt x="0" y="9286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4885982" y="0"/>
                  </a:lnTo>
                  <a:lnTo>
                    <a:pt x="4914899" y="28916"/>
                  </a:lnTo>
                  <a:lnTo>
                    <a:pt x="4914899" y="933107"/>
                  </a:lnTo>
                  <a:lnTo>
                    <a:pt x="4890234" y="961178"/>
                  </a:lnTo>
                  <a:lnTo>
                    <a:pt x="4885982" y="96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57237" y="3738562"/>
              <a:ext cx="4914900" cy="962025"/>
            </a:xfrm>
            <a:custGeom>
              <a:avLst/>
              <a:gdLst/>
              <a:ahLst/>
              <a:cxnLst/>
              <a:rect l="l" t="t" r="r" b="b"/>
              <a:pathLst>
                <a:path w="4914900" h="962025">
                  <a:moveTo>
                    <a:pt x="0" y="9286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4"/>
                  </a:lnTo>
                  <a:lnTo>
                    <a:pt x="12890" y="6637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4881562" y="0"/>
                  </a:lnTo>
                  <a:lnTo>
                    <a:pt x="4885982" y="0"/>
                  </a:lnTo>
                  <a:lnTo>
                    <a:pt x="4890234" y="845"/>
                  </a:lnTo>
                  <a:lnTo>
                    <a:pt x="4894318" y="2537"/>
                  </a:lnTo>
                  <a:lnTo>
                    <a:pt x="4898403" y="4229"/>
                  </a:lnTo>
                  <a:lnTo>
                    <a:pt x="4902009" y="6637"/>
                  </a:lnTo>
                  <a:lnTo>
                    <a:pt x="4905135" y="9764"/>
                  </a:lnTo>
                  <a:lnTo>
                    <a:pt x="4908260" y="12889"/>
                  </a:lnTo>
                  <a:lnTo>
                    <a:pt x="4914899" y="33337"/>
                  </a:lnTo>
                  <a:lnTo>
                    <a:pt x="4914899" y="928687"/>
                  </a:lnTo>
                  <a:lnTo>
                    <a:pt x="4890234" y="961178"/>
                  </a:lnTo>
                  <a:lnTo>
                    <a:pt x="4881562" y="962024"/>
                  </a:lnTo>
                  <a:lnTo>
                    <a:pt x="33337" y="962024"/>
                  </a:lnTo>
                  <a:lnTo>
                    <a:pt x="845" y="937360"/>
                  </a:lnTo>
                  <a:lnTo>
                    <a:pt x="0" y="933107"/>
                  </a:lnTo>
                  <a:lnTo>
                    <a:pt x="0" y="928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71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7299"/>
              <a:ext cx="152399" cy="152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54100" y="1717969"/>
            <a:ext cx="307848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StatusBar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컴포넌트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774" y="2131159"/>
            <a:ext cx="3661411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 상단 알림바를 구성하는 주요 컴포넌트들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8674" y="2456656"/>
            <a:ext cx="1885950" cy="266700"/>
            <a:chOff x="828674" y="1943099"/>
            <a:chExt cx="1885950" cy="266700"/>
          </a:xfrm>
        </p:grpSpPr>
        <p:sp>
          <p:nvSpPr>
            <p:cNvPr id="15" name="object 15"/>
            <p:cNvSpPr/>
            <p:nvPr/>
          </p:nvSpPr>
          <p:spPr>
            <a:xfrm>
              <a:off x="828674" y="20573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066799" y="1943099"/>
              <a:ext cx="1647825" cy="266700"/>
            </a:xfrm>
            <a:custGeom>
              <a:avLst/>
              <a:gdLst/>
              <a:ahLst/>
              <a:cxnLst/>
              <a:rect l="l" t="t" r="r" b="b"/>
              <a:pathLst>
                <a:path w="1647825" h="266700">
                  <a:moveTo>
                    <a:pt x="161477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614777" y="0"/>
                  </a:lnTo>
                  <a:lnTo>
                    <a:pt x="1646857" y="28187"/>
                  </a:lnTo>
                  <a:lnTo>
                    <a:pt x="1647824" y="33047"/>
                  </a:lnTo>
                  <a:lnTo>
                    <a:pt x="1647824" y="233652"/>
                  </a:lnTo>
                  <a:lnTo>
                    <a:pt x="1619637" y="265732"/>
                  </a:lnTo>
                  <a:lnTo>
                    <a:pt x="161477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06931" y="2511469"/>
            <a:ext cx="397510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NotificationIconArea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알림 아이콘 표시 영역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8674" y="2799556"/>
            <a:ext cx="1228725" cy="266700"/>
            <a:chOff x="828674" y="2285999"/>
            <a:chExt cx="1228725" cy="266700"/>
          </a:xfrm>
        </p:grpSpPr>
        <p:sp>
          <p:nvSpPr>
            <p:cNvPr id="19" name="object 19"/>
            <p:cNvSpPr/>
            <p:nvPr/>
          </p:nvSpPr>
          <p:spPr>
            <a:xfrm>
              <a:off x="828674" y="24002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066799" y="2285999"/>
              <a:ext cx="990600" cy="266700"/>
            </a:xfrm>
            <a:custGeom>
              <a:avLst/>
              <a:gdLst/>
              <a:ahLst/>
              <a:cxnLst/>
              <a:rect l="l" t="t" r="r" b="b"/>
              <a:pathLst>
                <a:path w="990600" h="266700">
                  <a:moveTo>
                    <a:pt x="957552" y="266699"/>
                  </a:moveTo>
                  <a:lnTo>
                    <a:pt x="33047" y="266699"/>
                  </a:lnTo>
                  <a:lnTo>
                    <a:pt x="28187" y="265733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957552" y="0"/>
                  </a:lnTo>
                  <a:lnTo>
                    <a:pt x="989632" y="28187"/>
                  </a:lnTo>
                  <a:lnTo>
                    <a:pt x="990599" y="33047"/>
                  </a:lnTo>
                  <a:lnTo>
                    <a:pt x="990599" y="233652"/>
                  </a:lnTo>
                  <a:lnTo>
                    <a:pt x="962412" y="265733"/>
                  </a:lnTo>
                  <a:lnTo>
                    <a:pt x="95755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6931" y="2854369"/>
            <a:ext cx="4346574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StatusIcons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Wi-Fi,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등 시스템 상태 아이콘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8674" y="3142456"/>
            <a:ext cx="790575" cy="266700"/>
            <a:chOff x="828674" y="2628899"/>
            <a:chExt cx="790575" cy="266700"/>
          </a:xfrm>
        </p:grpSpPr>
        <p:sp>
          <p:nvSpPr>
            <p:cNvPr id="23" name="object 23"/>
            <p:cNvSpPr/>
            <p:nvPr/>
          </p:nvSpPr>
          <p:spPr>
            <a:xfrm>
              <a:off x="828674" y="27431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5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066799" y="2628899"/>
              <a:ext cx="552450" cy="266700"/>
            </a:xfrm>
            <a:custGeom>
              <a:avLst/>
              <a:gdLst/>
              <a:ahLst/>
              <a:cxnLst/>
              <a:rect l="l" t="t" r="r" b="b"/>
              <a:pathLst>
                <a:path w="552450" h="266700">
                  <a:moveTo>
                    <a:pt x="5194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9402" y="0"/>
                  </a:lnTo>
                  <a:lnTo>
                    <a:pt x="551483" y="28187"/>
                  </a:lnTo>
                  <a:lnTo>
                    <a:pt x="552449" y="33047"/>
                  </a:lnTo>
                  <a:lnTo>
                    <a:pt x="552449" y="233652"/>
                  </a:lnTo>
                  <a:lnTo>
                    <a:pt x="524262" y="265732"/>
                  </a:lnTo>
                  <a:lnTo>
                    <a:pt x="5194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06930" y="3197269"/>
            <a:ext cx="234014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Clock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시계 표시 컴포넌트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28674" y="3485356"/>
            <a:ext cx="1666875" cy="609600"/>
            <a:chOff x="828674" y="2971799"/>
            <a:chExt cx="1666875" cy="609600"/>
          </a:xfrm>
        </p:grpSpPr>
        <p:sp>
          <p:nvSpPr>
            <p:cNvPr id="27" name="object 27"/>
            <p:cNvSpPr/>
            <p:nvPr/>
          </p:nvSpPr>
          <p:spPr>
            <a:xfrm>
              <a:off x="828674" y="30860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799" y="2971799"/>
              <a:ext cx="1428750" cy="266700"/>
            </a:xfrm>
            <a:custGeom>
              <a:avLst/>
              <a:gdLst/>
              <a:ahLst/>
              <a:cxnLst/>
              <a:rect l="l" t="t" r="r" b="b"/>
              <a:pathLst>
                <a:path w="1428750" h="266700">
                  <a:moveTo>
                    <a:pt x="13957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395702" y="0"/>
                  </a:lnTo>
                  <a:lnTo>
                    <a:pt x="1427782" y="28187"/>
                  </a:lnTo>
                  <a:lnTo>
                    <a:pt x="1428749" y="33047"/>
                  </a:lnTo>
                  <a:lnTo>
                    <a:pt x="1428749" y="233652"/>
                  </a:lnTo>
                  <a:lnTo>
                    <a:pt x="1400562" y="265732"/>
                  </a:lnTo>
                  <a:lnTo>
                    <a:pt x="13957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28674" y="34289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066799" y="3314699"/>
              <a:ext cx="1323975" cy="266700"/>
            </a:xfrm>
            <a:custGeom>
              <a:avLst/>
              <a:gdLst/>
              <a:ahLst/>
              <a:cxnLst/>
              <a:rect l="l" t="t" r="r" b="b"/>
              <a:pathLst>
                <a:path w="1323975" h="266700">
                  <a:moveTo>
                    <a:pt x="129092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290927" y="0"/>
                  </a:lnTo>
                  <a:lnTo>
                    <a:pt x="1323007" y="28186"/>
                  </a:lnTo>
                  <a:lnTo>
                    <a:pt x="1323974" y="33047"/>
                  </a:lnTo>
                  <a:lnTo>
                    <a:pt x="1323974" y="233652"/>
                  </a:lnTo>
                  <a:lnTo>
                    <a:pt x="1295786" y="265732"/>
                  </a:lnTo>
                  <a:lnTo>
                    <a:pt x="129092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6931" y="3417243"/>
            <a:ext cx="3684558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200"/>
              </a:lnSpc>
              <a:spcBef>
                <a:spcPts val="100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BatteryController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상태 관리 </a:t>
            </a: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PhoneStatusBar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상태바 관리 클래스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3600" y="4349291"/>
            <a:ext cx="21050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레이아웃 구조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76299" y="4637881"/>
            <a:ext cx="4676775" cy="457200"/>
            <a:chOff x="876299" y="4124324"/>
            <a:chExt cx="4676775" cy="457200"/>
          </a:xfrm>
        </p:grpSpPr>
        <p:sp>
          <p:nvSpPr>
            <p:cNvPr id="34" name="object 34"/>
            <p:cNvSpPr/>
            <p:nvPr/>
          </p:nvSpPr>
          <p:spPr>
            <a:xfrm>
              <a:off x="876299" y="4124324"/>
              <a:ext cx="4676775" cy="457200"/>
            </a:xfrm>
            <a:custGeom>
              <a:avLst/>
              <a:gdLst/>
              <a:ahLst/>
              <a:cxnLst/>
              <a:rect l="l" t="t" r="r" b="b"/>
              <a:pathLst>
                <a:path w="4676775" h="457200">
                  <a:moveTo>
                    <a:pt x="4643727" y="457199"/>
                  </a:moveTo>
                  <a:lnTo>
                    <a:pt x="33047" y="457199"/>
                  </a:lnTo>
                  <a:lnTo>
                    <a:pt x="28187" y="456232"/>
                  </a:lnTo>
                  <a:lnTo>
                    <a:pt x="966" y="429011"/>
                  </a:lnTo>
                  <a:lnTo>
                    <a:pt x="0" y="424152"/>
                  </a:lnTo>
                  <a:lnTo>
                    <a:pt x="0" y="419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643727" y="0"/>
                  </a:lnTo>
                  <a:lnTo>
                    <a:pt x="4675807" y="28186"/>
                  </a:lnTo>
                  <a:lnTo>
                    <a:pt x="4676774" y="33047"/>
                  </a:lnTo>
                  <a:lnTo>
                    <a:pt x="4676774" y="424152"/>
                  </a:lnTo>
                  <a:lnTo>
                    <a:pt x="4648586" y="456232"/>
                  </a:lnTo>
                  <a:lnTo>
                    <a:pt x="4643727" y="4571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52499" y="4200524"/>
              <a:ext cx="1133475" cy="304800"/>
            </a:xfrm>
            <a:custGeom>
              <a:avLst/>
              <a:gdLst/>
              <a:ahLst/>
              <a:cxnLst/>
              <a:rect l="l" t="t" r="r" b="b"/>
              <a:pathLst>
                <a:path w="1133475" h="304800">
                  <a:moveTo>
                    <a:pt x="1100427" y="304799"/>
                  </a:moveTo>
                  <a:lnTo>
                    <a:pt x="33047" y="304799"/>
                  </a:lnTo>
                  <a:lnTo>
                    <a:pt x="28187" y="303832"/>
                  </a:lnTo>
                  <a:lnTo>
                    <a:pt x="966" y="276611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100427" y="0"/>
                  </a:lnTo>
                  <a:lnTo>
                    <a:pt x="1132507" y="28187"/>
                  </a:lnTo>
                  <a:lnTo>
                    <a:pt x="1133474" y="33047"/>
                  </a:lnTo>
                  <a:lnTo>
                    <a:pt x="1133474" y="271752"/>
                  </a:lnTo>
                  <a:lnTo>
                    <a:pt x="1105287" y="303832"/>
                  </a:lnTo>
                  <a:lnTo>
                    <a:pt x="1100427" y="3047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26442" y="4772247"/>
            <a:ext cx="662147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정보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62174" y="4714081"/>
            <a:ext cx="2105025" cy="304800"/>
          </a:xfrm>
          <a:custGeom>
            <a:avLst/>
            <a:gdLst/>
            <a:ahLst/>
            <a:cxnLst/>
            <a:rect l="l" t="t" r="r" b="b"/>
            <a:pathLst>
              <a:path w="2105025" h="304800">
                <a:moveTo>
                  <a:pt x="2071977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1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071977" y="0"/>
                </a:lnTo>
                <a:lnTo>
                  <a:pt x="2104057" y="28187"/>
                </a:lnTo>
                <a:lnTo>
                  <a:pt x="2105024" y="33047"/>
                </a:lnTo>
                <a:lnTo>
                  <a:pt x="2105024" y="271752"/>
                </a:lnTo>
                <a:lnTo>
                  <a:pt x="2076836" y="303832"/>
                </a:lnTo>
                <a:lnTo>
                  <a:pt x="2071977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01788" y="4772247"/>
            <a:ext cx="93201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아이콘 영역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43399" y="4714081"/>
            <a:ext cx="1133475" cy="304800"/>
          </a:xfrm>
          <a:custGeom>
            <a:avLst/>
            <a:gdLst/>
            <a:ahLst/>
            <a:cxnLst/>
            <a:rect l="l" t="t" r="r" b="b"/>
            <a:pathLst>
              <a:path w="1133475" h="304800">
                <a:moveTo>
                  <a:pt x="1100427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1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00427" y="0"/>
                </a:lnTo>
                <a:lnTo>
                  <a:pt x="1132507" y="28187"/>
                </a:lnTo>
                <a:lnTo>
                  <a:pt x="1133474" y="33047"/>
                </a:lnTo>
                <a:lnTo>
                  <a:pt x="1133474" y="271752"/>
                </a:lnTo>
                <a:lnTo>
                  <a:pt x="1105287" y="303832"/>
                </a:lnTo>
                <a:lnTo>
                  <a:pt x="1100427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19724" y="4772247"/>
            <a:ext cx="68316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아이콘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095998" y="1466056"/>
            <a:ext cx="5715000" cy="4019550"/>
            <a:chOff x="6095998" y="952499"/>
            <a:chExt cx="5715000" cy="4019550"/>
          </a:xfrm>
        </p:grpSpPr>
        <p:sp>
          <p:nvSpPr>
            <p:cNvPr id="54" name="object 54"/>
            <p:cNvSpPr/>
            <p:nvPr/>
          </p:nvSpPr>
          <p:spPr>
            <a:xfrm>
              <a:off x="6095998" y="952499"/>
              <a:ext cx="5715000" cy="4019550"/>
            </a:xfrm>
            <a:custGeom>
              <a:avLst/>
              <a:gdLst/>
              <a:ahLst/>
              <a:cxnLst/>
              <a:rect l="l" t="t" r="r" b="b"/>
              <a:pathLst>
                <a:path w="5715000" h="4019550">
                  <a:moveTo>
                    <a:pt x="5643803" y="4019549"/>
                  </a:moveTo>
                  <a:lnTo>
                    <a:pt x="71196" y="4019549"/>
                  </a:lnTo>
                  <a:lnTo>
                    <a:pt x="66241" y="4019060"/>
                  </a:lnTo>
                  <a:lnTo>
                    <a:pt x="29705" y="4003927"/>
                  </a:lnTo>
                  <a:lnTo>
                    <a:pt x="3885" y="3967887"/>
                  </a:lnTo>
                  <a:lnTo>
                    <a:pt x="0" y="3948352"/>
                  </a:lnTo>
                  <a:lnTo>
                    <a:pt x="0" y="39433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643803" y="0"/>
                  </a:lnTo>
                  <a:lnTo>
                    <a:pt x="5685294" y="15621"/>
                  </a:lnTo>
                  <a:lnTo>
                    <a:pt x="5711114" y="51661"/>
                  </a:lnTo>
                  <a:lnTo>
                    <a:pt x="5715000" y="71196"/>
                  </a:lnTo>
                  <a:lnTo>
                    <a:pt x="5715000" y="3948352"/>
                  </a:lnTo>
                  <a:lnTo>
                    <a:pt x="5699377" y="3989843"/>
                  </a:lnTo>
                  <a:lnTo>
                    <a:pt x="5663338" y="4015663"/>
                  </a:lnTo>
                  <a:lnTo>
                    <a:pt x="5648758" y="4019061"/>
                  </a:lnTo>
                  <a:lnTo>
                    <a:pt x="5643803" y="40195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286499" y="1638299"/>
              <a:ext cx="38100" cy="3143250"/>
            </a:xfrm>
            <a:custGeom>
              <a:avLst/>
              <a:gdLst/>
              <a:ahLst/>
              <a:cxnLst/>
              <a:rect l="l" t="t" r="r" b="b"/>
              <a:pathLst>
                <a:path w="38100" h="3143250">
                  <a:moveTo>
                    <a:pt x="38099" y="3143249"/>
                  </a:moveTo>
                  <a:lnTo>
                    <a:pt x="0" y="31432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1432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72236" y="1643062"/>
              <a:ext cx="5143500" cy="2181225"/>
            </a:xfrm>
            <a:custGeom>
              <a:avLst/>
              <a:gdLst/>
              <a:ahLst/>
              <a:cxnLst/>
              <a:rect l="l" t="t" r="r" b="b"/>
              <a:pathLst>
                <a:path w="5143500" h="2181225">
                  <a:moveTo>
                    <a:pt x="5114582" y="2181224"/>
                  </a:moveTo>
                  <a:lnTo>
                    <a:pt x="28916" y="2181224"/>
                  </a:lnTo>
                  <a:lnTo>
                    <a:pt x="24663" y="2180378"/>
                  </a:lnTo>
                  <a:lnTo>
                    <a:pt x="0" y="2152307"/>
                  </a:lnTo>
                  <a:lnTo>
                    <a:pt x="0" y="21478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114582" y="0"/>
                  </a:lnTo>
                  <a:lnTo>
                    <a:pt x="5143499" y="28916"/>
                  </a:lnTo>
                  <a:lnTo>
                    <a:pt x="5143499" y="2152307"/>
                  </a:lnTo>
                  <a:lnTo>
                    <a:pt x="5118834" y="2180378"/>
                  </a:lnTo>
                  <a:lnTo>
                    <a:pt x="5114582" y="2181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472236" y="1643062"/>
              <a:ext cx="5143500" cy="2181225"/>
            </a:xfrm>
            <a:custGeom>
              <a:avLst/>
              <a:gdLst/>
              <a:ahLst/>
              <a:cxnLst/>
              <a:rect l="l" t="t" r="r" b="b"/>
              <a:pathLst>
                <a:path w="5143500" h="2181225">
                  <a:moveTo>
                    <a:pt x="0" y="21478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537" y="20579"/>
                  </a:lnTo>
                  <a:lnTo>
                    <a:pt x="4228" y="16495"/>
                  </a:lnTo>
                  <a:lnTo>
                    <a:pt x="6637" y="12890"/>
                  </a:lnTo>
                  <a:lnTo>
                    <a:pt x="9763" y="9764"/>
                  </a:lnTo>
                  <a:lnTo>
                    <a:pt x="12889" y="6638"/>
                  </a:lnTo>
                  <a:lnTo>
                    <a:pt x="16494" y="4229"/>
                  </a:lnTo>
                  <a:lnTo>
                    <a:pt x="20579" y="2537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5110162" y="0"/>
                  </a:lnTo>
                  <a:lnTo>
                    <a:pt x="5114582" y="0"/>
                  </a:lnTo>
                  <a:lnTo>
                    <a:pt x="5118834" y="845"/>
                  </a:lnTo>
                  <a:lnTo>
                    <a:pt x="5140960" y="20579"/>
                  </a:lnTo>
                  <a:lnTo>
                    <a:pt x="5142652" y="24664"/>
                  </a:lnTo>
                  <a:lnTo>
                    <a:pt x="5143499" y="28916"/>
                  </a:lnTo>
                  <a:lnTo>
                    <a:pt x="5143500" y="33337"/>
                  </a:lnTo>
                  <a:lnTo>
                    <a:pt x="5143500" y="2147887"/>
                  </a:lnTo>
                  <a:lnTo>
                    <a:pt x="5118834" y="2180378"/>
                  </a:lnTo>
                  <a:lnTo>
                    <a:pt x="5110162" y="2181224"/>
                  </a:lnTo>
                  <a:lnTo>
                    <a:pt x="33338" y="2181224"/>
                  </a:lnTo>
                  <a:lnTo>
                    <a:pt x="28916" y="2181224"/>
                  </a:lnTo>
                  <a:lnTo>
                    <a:pt x="24663" y="2180378"/>
                  </a:lnTo>
                  <a:lnTo>
                    <a:pt x="20579" y="2178686"/>
                  </a:lnTo>
                  <a:lnTo>
                    <a:pt x="16494" y="2176994"/>
                  </a:lnTo>
                  <a:lnTo>
                    <a:pt x="0" y="2152307"/>
                  </a:lnTo>
                  <a:lnTo>
                    <a:pt x="0" y="21478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286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8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0324" y="1257299"/>
              <a:ext cx="133349" cy="15239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769100" y="1717969"/>
            <a:ext cx="150812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578600" y="2253791"/>
            <a:ext cx="386080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StatusBarWindow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↔ </a:t>
            </a:r>
            <a:r>
              <a:rPr sz="12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StatusBarManagerService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591299" y="2542381"/>
            <a:ext cx="4905375" cy="361950"/>
            <a:chOff x="6591299" y="2028824"/>
            <a:chExt cx="4905375" cy="361950"/>
          </a:xfrm>
        </p:grpSpPr>
        <p:sp>
          <p:nvSpPr>
            <p:cNvPr id="63" name="object 63"/>
            <p:cNvSpPr/>
            <p:nvPr/>
          </p:nvSpPr>
          <p:spPr>
            <a:xfrm>
              <a:off x="6596061" y="2033587"/>
              <a:ext cx="4895850" cy="352425"/>
            </a:xfrm>
            <a:custGeom>
              <a:avLst/>
              <a:gdLst/>
              <a:ahLst/>
              <a:cxnLst/>
              <a:rect l="l" t="t" r="r" b="b"/>
              <a:pathLst>
                <a:path w="4895850" h="352425">
                  <a:moveTo>
                    <a:pt x="4895849" y="352424"/>
                  </a:moveTo>
                  <a:lnTo>
                    <a:pt x="0" y="352424"/>
                  </a:lnTo>
                  <a:lnTo>
                    <a:pt x="0" y="66746"/>
                  </a:lnTo>
                  <a:lnTo>
                    <a:pt x="14643" y="27848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4829102" y="0"/>
                  </a:lnTo>
                  <a:lnTo>
                    <a:pt x="4868000" y="14645"/>
                  </a:lnTo>
                  <a:lnTo>
                    <a:pt x="4892204" y="48432"/>
                  </a:lnTo>
                  <a:lnTo>
                    <a:pt x="4895849" y="66746"/>
                  </a:lnTo>
                  <a:lnTo>
                    <a:pt x="4895849" y="3524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596061" y="2033587"/>
              <a:ext cx="4895850" cy="352425"/>
            </a:xfrm>
            <a:custGeom>
              <a:avLst/>
              <a:gdLst/>
              <a:ahLst/>
              <a:cxnLst/>
              <a:rect l="l" t="t" r="r" b="b"/>
              <a:pathLst>
                <a:path w="4895850" h="352425">
                  <a:moveTo>
                    <a:pt x="0" y="352424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27847" y="14645"/>
                  </a:lnTo>
                  <a:lnTo>
                    <a:pt x="31747" y="12039"/>
                  </a:lnTo>
                  <a:lnTo>
                    <a:pt x="35647" y="9433"/>
                  </a:lnTo>
                  <a:lnTo>
                    <a:pt x="39763" y="7232"/>
                  </a:lnTo>
                  <a:lnTo>
                    <a:pt x="44097" y="5437"/>
                  </a:lnTo>
                  <a:lnTo>
                    <a:pt x="48431" y="3642"/>
                  </a:lnTo>
                  <a:lnTo>
                    <a:pt x="52898" y="2287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824412" y="0"/>
                  </a:lnTo>
                  <a:lnTo>
                    <a:pt x="4829102" y="0"/>
                  </a:lnTo>
                  <a:lnTo>
                    <a:pt x="4833747" y="457"/>
                  </a:lnTo>
                  <a:lnTo>
                    <a:pt x="4838347" y="1372"/>
                  </a:lnTo>
                  <a:lnTo>
                    <a:pt x="4842948" y="2287"/>
                  </a:lnTo>
                  <a:lnTo>
                    <a:pt x="4864099" y="12039"/>
                  </a:lnTo>
                  <a:lnTo>
                    <a:pt x="4868000" y="14645"/>
                  </a:lnTo>
                  <a:lnTo>
                    <a:pt x="4871608" y="17606"/>
                  </a:lnTo>
                  <a:lnTo>
                    <a:pt x="4874925" y="20923"/>
                  </a:lnTo>
                  <a:lnTo>
                    <a:pt x="4878242" y="24240"/>
                  </a:lnTo>
                  <a:lnTo>
                    <a:pt x="4890409" y="44099"/>
                  </a:lnTo>
                  <a:lnTo>
                    <a:pt x="4892204" y="48432"/>
                  </a:lnTo>
                  <a:lnTo>
                    <a:pt x="4893560" y="52899"/>
                  </a:lnTo>
                  <a:lnTo>
                    <a:pt x="4894475" y="57500"/>
                  </a:lnTo>
                  <a:lnTo>
                    <a:pt x="4895391" y="62100"/>
                  </a:lnTo>
                  <a:lnTo>
                    <a:pt x="4895849" y="66746"/>
                  </a:lnTo>
                  <a:lnTo>
                    <a:pt x="4895849" y="71437"/>
                  </a:lnTo>
                  <a:lnTo>
                    <a:pt x="4895849" y="352424"/>
                  </a:lnTo>
                  <a:lnTo>
                    <a:pt x="0" y="352424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99" y="2160984"/>
              <a:ext cx="133350" cy="11668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581807" y="2607409"/>
            <a:ext cx="171948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StatusBarWindow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591299" y="2904331"/>
            <a:ext cx="4905375" cy="1314450"/>
            <a:chOff x="6591299" y="2390774"/>
            <a:chExt cx="4905375" cy="1314450"/>
          </a:xfrm>
        </p:grpSpPr>
        <p:sp>
          <p:nvSpPr>
            <p:cNvPr id="68" name="object 68"/>
            <p:cNvSpPr/>
            <p:nvPr/>
          </p:nvSpPr>
          <p:spPr>
            <a:xfrm>
              <a:off x="6591287" y="2390787"/>
              <a:ext cx="4905375" cy="304800"/>
            </a:xfrm>
            <a:custGeom>
              <a:avLst/>
              <a:gdLst/>
              <a:ahLst/>
              <a:cxnLst/>
              <a:rect l="l" t="t" r="r" b="b"/>
              <a:pathLst>
                <a:path w="4905375" h="304800">
                  <a:moveTo>
                    <a:pt x="95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525" y="304800"/>
                  </a:lnTo>
                  <a:lnTo>
                    <a:pt x="9525" y="0"/>
                  </a:lnTo>
                  <a:close/>
                </a:path>
                <a:path w="4905375" h="304800">
                  <a:moveTo>
                    <a:pt x="4905375" y="0"/>
                  </a:moveTo>
                  <a:lnTo>
                    <a:pt x="4895850" y="0"/>
                  </a:lnTo>
                  <a:lnTo>
                    <a:pt x="4895850" y="304800"/>
                  </a:lnTo>
                  <a:lnTo>
                    <a:pt x="4905375" y="304800"/>
                  </a:lnTo>
                  <a:lnTo>
                    <a:pt x="4905375" y="0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646" y="2476499"/>
              <a:ext cx="116204" cy="13427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591287" y="2695587"/>
              <a:ext cx="4905375" cy="342900"/>
            </a:xfrm>
            <a:custGeom>
              <a:avLst/>
              <a:gdLst/>
              <a:ahLst/>
              <a:cxnLst/>
              <a:rect l="l" t="t" r="r" b="b"/>
              <a:pathLst>
                <a:path w="4905375" h="342900">
                  <a:moveTo>
                    <a:pt x="9525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9525" y="342900"/>
                  </a:lnTo>
                  <a:lnTo>
                    <a:pt x="9525" y="0"/>
                  </a:lnTo>
                  <a:close/>
                </a:path>
                <a:path w="4905375" h="342900">
                  <a:moveTo>
                    <a:pt x="4905375" y="0"/>
                  </a:moveTo>
                  <a:lnTo>
                    <a:pt x="4895850" y="0"/>
                  </a:lnTo>
                  <a:lnTo>
                    <a:pt x="4895850" y="342900"/>
                  </a:lnTo>
                  <a:lnTo>
                    <a:pt x="4905375" y="342900"/>
                  </a:lnTo>
                  <a:lnTo>
                    <a:pt x="4905375" y="0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483" y="2809874"/>
              <a:ext cx="126656" cy="13332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91287" y="3038487"/>
              <a:ext cx="4905375" cy="304800"/>
            </a:xfrm>
            <a:custGeom>
              <a:avLst/>
              <a:gdLst/>
              <a:ahLst/>
              <a:cxnLst/>
              <a:rect l="l" t="t" r="r" b="b"/>
              <a:pathLst>
                <a:path w="4905375" h="304800">
                  <a:moveTo>
                    <a:pt x="9525" y="0"/>
                  </a:moveTo>
                  <a:lnTo>
                    <a:pt x="0" y="0"/>
                  </a:lnTo>
                  <a:lnTo>
                    <a:pt x="0" y="304787"/>
                  </a:lnTo>
                  <a:lnTo>
                    <a:pt x="9525" y="304787"/>
                  </a:lnTo>
                  <a:lnTo>
                    <a:pt x="9525" y="0"/>
                  </a:lnTo>
                  <a:close/>
                </a:path>
                <a:path w="4905375" h="304800">
                  <a:moveTo>
                    <a:pt x="4905375" y="0"/>
                  </a:moveTo>
                  <a:lnTo>
                    <a:pt x="4895850" y="0"/>
                  </a:lnTo>
                  <a:lnTo>
                    <a:pt x="4895850" y="304787"/>
                  </a:lnTo>
                  <a:lnTo>
                    <a:pt x="4905375" y="304787"/>
                  </a:lnTo>
                  <a:lnTo>
                    <a:pt x="4905375" y="0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646" y="3124199"/>
              <a:ext cx="116204" cy="13427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596061" y="3348037"/>
              <a:ext cx="4895850" cy="352425"/>
            </a:xfrm>
            <a:custGeom>
              <a:avLst/>
              <a:gdLst/>
              <a:ahLst/>
              <a:cxnLst/>
              <a:rect l="l" t="t" r="r" b="b"/>
              <a:pathLst>
                <a:path w="4895850" h="352425">
                  <a:moveTo>
                    <a:pt x="0" y="280987"/>
                  </a:moveTo>
                  <a:lnTo>
                    <a:pt x="0" y="0"/>
                  </a:lnTo>
                  <a:lnTo>
                    <a:pt x="4895849" y="0"/>
                  </a:lnTo>
                  <a:lnTo>
                    <a:pt x="4895849" y="280987"/>
                  </a:lnTo>
                  <a:lnTo>
                    <a:pt x="4895849" y="285677"/>
                  </a:lnTo>
                  <a:lnTo>
                    <a:pt x="4895391" y="290323"/>
                  </a:lnTo>
                  <a:lnTo>
                    <a:pt x="4894475" y="294923"/>
                  </a:lnTo>
                  <a:lnTo>
                    <a:pt x="4893560" y="299524"/>
                  </a:lnTo>
                  <a:lnTo>
                    <a:pt x="4892204" y="303991"/>
                  </a:lnTo>
                  <a:lnTo>
                    <a:pt x="4890409" y="308324"/>
                  </a:lnTo>
                  <a:lnTo>
                    <a:pt x="4888615" y="312658"/>
                  </a:lnTo>
                  <a:lnTo>
                    <a:pt x="4886414" y="316775"/>
                  </a:lnTo>
                  <a:lnTo>
                    <a:pt x="4883808" y="320675"/>
                  </a:lnTo>
                  <a:lnTo>
                    <a:pt x="4881202" y="324575"/>
                  </a:lnTo>
                  <a:lnTo>
                    <a:pt x="4847415" y="348781"/>
                  </a:lnTo>
                  <a:lnTo>
                    <a:pt x="4824412" y="352424"/>
                  </a:lnTo>
                  <a:lnTo>
                    <a:pt x="71437" y="352424"/>
                  </a:lnTo>
                  <a:lnTo>
                    <a:pt x="66746" y="352424"/>
                  </a:lnTo>
                  <a:lnTo>
                    <a:pt x="62100" y="351967"/>
                  </a:lnTo>
                  <a:lnTo>
                    <a:pt x="57499" y="351051"/>
                  </a:lnTo>
                  <a:lnTo>
                    <a:pt x="52898" y="350136"/>
                  </a:lnTo>
                  <a:lnTo>
                    <a:pt x="48431" y="348781"/>
                  </a:lnTo>
                  <a:lnTo>
                    <a:pt x="44097" y="346986"/>
                  </a:lnTo>
                  <a:lnTo>
                    <a:pt x="39763" y="345191"/>
                  </a:lnTo>
                  <a:lnTo>
                    <a:pt x="35647" y="342990"/>
                  </a:lnTo>
                  <a:lnTo>
                    <a:pt x="31747" y="340384"/>
                  </a:lnTo>
                  <a:lnTo>
                    <a:pt x="27847" y="337778"/>
                  </a:lnTo>
                  <a:lnTo>
                    <a:pt x="12038" y="320675"/>
                  </a:lnTo>
                  <a:lnTo>
                    <a:pt x="9431" y="316775"/>
                  </a:lnTo>
                  <a:lnTo>
                    <a:pt x="1372" y="294923"/>
                  </a:lnTo>
                  <a:lnTo>
                    <a:pt x="457" y="290323"/>
                  </a:lnTo>
                  <a:lnTo>
                    <a:pt x="0" y="285677"/>
                  </a:lnTo>
                  <a:lnTo>
                    <a:pt x="0" y="280987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3874" y="3475434"/>
              <a:ext cx="133350" cy="116681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635087" y="3264634"/>
            <a:ext cx="1785247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PhoneStatusBar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338473" y="3921859"/>
            <a:ext cx="2329527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StatusBarManagerService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543662" y="4552156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721021" y="4393601"/>
            <a:ext cx="4741861" cy="90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StatusBarWindow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상태바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요소를 담는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컨테이너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PhoneStatusBar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StatusBar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주요 구현체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StatusBarManagerService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서비스로 등록된 관리자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StatusBar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내부 구조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0999" y="1447006"/>
            <a:ext cx="5486400" cy="3657600"/>
            <a:chOff x="380999" y="5048249"/>
            <a:chExt cx="5486400" cy="3657600"/>
          </a:xfrm>
        </p:grpSpPr>
        <p:sp>
          <p:nvSpPr>
            <p:cNvPr id="42" name="object 42"/>
            <p:cNvSpPr/>
            <p:nvPr/>
          </p:nvSpPr>
          <p:spPr>
            <a:xfrm>
              <a:off x="380999" y="5048249"/>
              <a:ext cx="5486400" cy="3657600"/>
            </a:xfrm>
            <a:custGeom>
              <a:avLst/>
              <a:gdLst/>
              <a:ahLst/>
              <a:cxnLst/>
              <a:rect l="l" t="t" r="r" b="b"/>
              <a:pathLst>
                <a:path w="5486400" h="3657600">
                  <a:moveTo>
                    <a:pt x="5415202" y="3657599"/>
                  </a:moveTo>
                  <a:lnTo>
                    <a:pt x="71196" y="3657599"/>
                  </a:lnTo>
                  <a:lnTo>
                    <a:pt x="66241" y="3657111"/>
                  </a:lnTo>
                  <a:lnTo>
                    <a:pt x="29705" y="3641977"/>
                  </a:lnTo>
                  <a:lnTo>
                    <a:pt x="3885" y="3605937"/>
                  </a:lnTo>
                  <a:lnTo>
                    <a:pt x="0" y="3586402"/>
                  </a:lnTo>
                  <a:lnTo>
                    <a:pt x="0" y="3581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3586402"/>
                  </a:lnTo>
                  <a:lnTo>
                    <a:pt x="5470776" y="3627893"/>
                  </a:lnTo>
                  <a:lnTo>
                    <a:pt x="5434737" y="3653713"/>
                  </a:lnTo>
                  <a:lnTo>
                    <a:pt x="5420157" y="3657111"/>
                  </a:lnTo>
                  <a:lnTo>
                    <a:pt x="5415202" y="3657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71499" y="5734049"/>
              <a:ext cx="38100" cy="2781300"/>
            </a:xfrm>
            <a:custGeom>
              <a:avLst/>
              <a:gdLst/>
              <a:ahLst/>
              <a:cxnLst/>
              <a:rect l="l" t="t" r="r" b="b"/>
              <a:pathLst>
                <a:path w="38100" h="2781300">
                  <a:moveTo>
                    <a:pt x="38099" y="2781299"/>
                  </a:moveTo>
                  <a:lnTo>
                    <a:pt x="0" y="2781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781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2474" y="7372349"/>
              <a:ext cx="4924425" cy="1143000"/>
            </a:xfrm>
            <a:custGeom>
              <a:avLst/>
              <a:gdLst/>
              <a:ahLst/>
              <a:cxnLst/>
              <a:rect l="l" t="t" r="r" b="b"/>
              <a:pathLst>
                <a:path w="4924425" h="1143000">
                  <a:moveTo>
                    <a:pt x="4891377" y="1142999"/>
                  </a:moveTo>
                  <a:lnTo>
                    <a:pt x="33047" y="1142999"/>
                  </a:lnTo>
                  <a:lnTo>
                    <a:pt x="28187" y="1142031"/>
                  </a:lnTo>
                  <a:lnTo>
                    <a:pt x="966" y="1114811"/>
                  </a:lnTo>
                  <a:lnTo>
                    <a:pt x="0" y="1109951"/>
                  </a:lnTo>
                  <a:lnTo>
                    <a:pt x="0" y="11048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891377" y="0"/>
                  </a:lnTo>
                  <a:lnTo>
                    <a:pt x="4923457" y="28186"/>
                  </a:lnTo>
                  <a:lnTo>
                    <a:pt x="4924424" y="33047"/>
                  </a:lnTo>
                  <a:lnTo>
                    <a:pt x="4924424" y="1109951"/>
                  </a:lnTo>
                  <a:lnTo>
                    <a:pt x="4896236" y="1142031"/>
                  </a:lnTo>
                  <a:lnTo>
                    <a:pt x="4891377" y="114299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71499" y="52387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2" y="27094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4"/>
                  </a:lnTo>
                  <a:lnTo>
                    <a:pt x="325203" y="55795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4" y="5362574"/>
              <a:ext cx="171449" cy="133349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54100" y="1691661"/>
            <a:ext cx="2671446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컴포넌트 간 상호작용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8662" y="2228056"/>
            <a:ext cx="57150" cy="590550"/>
          </a:xfrm>
          <a:custGeom>
            <a:avLst/>
            <a:gdLst/>
            <a:ahLst/>
            <a:cxnLst/>
            <a:rect l="l" t="t" r="r" b="b"/>
            <a:pathLst>
              <a:path w="57150" h="590550">
                <a:moveTo>
                  <a:pt x="57150" y="558190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90"/>
                </a:lnTo>
                <a:lnTo>
                  <a:pt x="0" y="565772"/>
                </a:lnTo>
                <a:lnTo>
                  <a:pt x="24790" y="590550"/>
                </a:lnTo>
                <a:lnTo>
                  <a:pt x="32372" y="590550"/>
                </a:lnTo>
                <a:lnTo>
                  <a:pt x="57150" y="565772"/>
                </a:lnTo>
                <a:lnTo>
                  <a:pt x="57150" y="561975"/>
                </a:lnTo>
                <a:lnTo>
                  <a:pt x="57150" y="558190"/>
                </a:lnTo>
                <a:close/>
              </a:path>
              <a:path w="57150" h="590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6946" y="2165464"/>
            <a:ext cx="5014607" cy="1829988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1225550" indent="219075">
              <a:lnSpc>
                <a:spcPts val="1900"/>
              </a:lnSpc>
              <a:spcBef>
                <a:spcPts val="35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이벤트 흐름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터치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StatusBarWindow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StatusBarManagerService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 indent="219075">
              <a:lnSpc>
                <a:spcPts val="1900"/>
              </a:lnSpc>
              <a:spcBef>
                <a:spcPts val="500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알림 등록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NotificationManagerService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StatusBarService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219075" defTabSz="914400" eaLnBrk="1" fontAlgn="auto" latinLnBrk="0" hangingPunct="1">
              <a:lnSpc>
                <a:spcPts val="1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상태 변화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kumimoji="0" lang="en-US" altLang="ko-K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BroadcastReceiver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kumimoji="0" lang="en-US" altLang="ko-K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StatusBarManager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아이콘 업데이트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219075">
              <a:lnSpc>
                <a:spcPts val="1900"/>
              </a:lnSpc>
              <a:spcBef>
                <a:spcPts val="500"/>
              </a:spcBef>
            </a:pP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8674" y="32948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6924" y="3765308"/>
            <a:ext cx="3935095" cy="10996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StatusBar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확장을 위한 인터페이스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87020" marR="1033780" indent="-274955">
              <a:lnSpc>
                <a:spcPts val="1350"/>
              </a:lnSpc>
              <a:spcBef>
                <a:spcPts val="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interface StatusBarIconController { void addIconView(ImageView v);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 marR="5080">
              <a:lnSpc>
                <a:spcPts val="135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void updateIconView(ImageView v, StatusBarIcon icon); void removeIconView(ImageView v);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095998" y="1523206"/>
            <a:ext cx="5715000" cy="4305300"/>
          </a:xfrm>
          <a:custGeom>
            <a:avLst/>
            <a:gdLst/>
            <a:ahLst/>
            <a:cxnLst/>
            <a:rect l="l" t="t" r="r" b="b"/>
            <a:pathLst>
              <a:path w="5715000" h="4305300">
                <a:moveTo>
                  <a:pt x="5643803" y="4305299"/>
                </a:moveTo>
                <a:lnTo>
                  <a:pt x="71196" y="4305299"/>
                </a:lnTo>
                <a:lnTo>
                  <a:pt x="66241" y="4304810"/>
                </a:lnTo>
                <a:lnTo>
                  <a:pt x="29705" y="4289676"/>
                </a:lnTo>
                <a:lnTo>
                  <a:pt x="3885" y="4253635"/>
                </a:lnTo>
                <a:lnTo>
                  <a:pt x="0" y="4234102"/>
                </a:lnTo>
                <a:lnTo>
                  <a:pt x="0" y="4229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643803" y="0"/>
                </a:lnTo>
                <a:lnTo>
                  <a:pt x="5685294" y="15621"/>
                </a:lnTo>
                <a:lnTo>
                  <a:pt x="5711114" y="51661"/>
                </a:lnTo>
                <a:lnTo>
                  <a:pt x="5715000" y="71196"/>
                </a:lnTo>
                <a:lnTo>
                  <a:pt x="5715000" y="4234102"/>
                </a:lnTo>
                <a:lnTo>
                  <a:pt x="5699377" y="4275592"/>
                </a:lnTo>
                <a:lnTo>
                  <a:pt x="5663338" y="4301412"/>
                </a:lnTo>
                <a:lnTo>
                  <a:pt x="5648758" y="4304810"/>
                </a:lnTo>
                <a:lnTo>
                  <a:pt x="5643803" y="4305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286499" y="2209006"/>
            <a:ext cx="38100" cy="3429000"/>
          </a:xfrm>
          <a:custGeom>
            <a:avLst/>
            <a:gdLst/>
            <a:ahLst/>
            <a:cxnLst/>
            <a:rect l="l" t="t" r="r" b="b"/>
            <a:pathLst>
              <a:path w="38100" h="3429000">
                <a:moveTo>
                  <a:pt x="38099" y="3428999"/>
                </a:moveTo>
                <a:lnTo>
                  <a:pt x="0" y="3428999"/>
                </a:lnTo>
                <a:lnTo>
                  <a:pt x="0" y="0"/>
                </a:lnTo>
                <a:lnTo>
                  <a:pt x="38099" y="0"/>
                </a:lnTo>
                <a:lnTo>
                  <a:pt x="38099" y="3428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462" y="2437606"/>
            <a:ext cx="5153025" cy="2629535"/>
          </a:xfrm>
          <a:custGeom>
            <a:avLst/>
            <a:gdLst/>
            <a:ahLst/>
            <a:cxnLst/>
            <a:rect l="l" t="t" r="r" b="b"/>
            <a:pathLst>
              <a:path w="5153025" h="2629534">
                <a:moveTo>
                  <a:pt x="5153025" y="1866912"/>
                </a:moveTo>
                <a:lnTo>
                  <a:pt x="5129555" y="1831594"/>
                </a:lnTo>
                <a:lnTo>
                  <a:pt x="5114925" y="1828812"/>
                </a:lnTo>
                <a:lnTo>
                  <a:pt x="38112" y="1828812"/>
                </a:lnTo>
                <a:lnTo>
                  <a:pt x="2794" y="1852282"/>
                </a:lnTo>
                <a:lnTo>
                  <a:pt x="12" y="1866912"/>
                </a:lnTo>
                <a:lnTo>
                  <a:pt x="12" y="2590812"/>
                </a:lnTo>
                <a:lnTo>
                  <a:pt x="23482" y="2626118"/>
                </a:lnTo>
                <a:lnTo>
                  <a:pt x="38112" y="2628912"/>
                </a:lnTo>
                <a:lnTo>
                  <a:pt x="5114925" y="2628912"/>
                </a:lnTo>
                <a:lnTo>
                  <a:pt x="5150243" y="2605430"/>
                </a:lnTo>
                <a:lnTo>
                  <a:pt x="5153025" y="2590812"/>
                </a:lnTo>
                <a:lnTo>
                  <a:pt x="5153025" y="1866912"/>
                </a:lnTo>
                <a:close/>
              </a:path>
              <a:path w="5153025" h="2629534">
                <a:moveTo>
                  <a:pt x="5153025" y="33058"/>
                </a:moveTo>
                <a:lnTo>
                  <a:pt x="5124843" y="977"/>
                </a:lnTo>
                <a:lnTo>
                  <a:pt x="511997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447800"/>
                </a:lnTo>
                <a:lnTo>
                  <a:pt x="0" y="1452854"/>
                </a:lnTo>
                <a:lnTo>
                  <a:pt x="28194" y="1484934"/>
                </a:lnTo>
                <a:lnTo>
                  <a:pt x="33058" y="1485900"/>
                </a:lnTo>
                <a:lnTo>
                  <a:pt x="5119979" y="1485900"/>
                </a:lnTo>
                <a:lnTo>
                  <a:pt x="5152060" y="1457718"/>
                </a:lnTo>
                <a:lnTo>
                  <a:pt x="5153025" y="1452854"/>
                </a:lnTo>
                <a:lnTo>
                  <a:pt x="5153025" y="3305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286499" y="17137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199" y="375288"/>
                </a:lnTo>
                <a:lnTo>
                  <a:pt x="100696" y="358507"/>
                </a:lnTo>
                <a:lnTo>
                  <a:pt x="62574" y="331658"/>
                </a:lnTo>
                <a:lnTo>
                  <a:pt x="32103" y="296335"/>
                </a:lnTo>
                <a:lnTo>
                  <a:pt x="11129" y="254666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0"/>
                </a:lnTo>
                <a:lnTo>
                  <a:pt x="8199" y="135199"/>
                </a:lnTo>
                <a:lnTo>
                  <a:pt x="27094" y="92571"/>
                </a:lnTo>
                <a:lnTo>
                  <a:pt x="55795" y="55795"/>
                </a:lnTo>
                <a:lnTo>
                  <a:pt x="92571" y="27095"/>
                </a:lnTo>
                <a:lnTo>
                  <a:pt x="135198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8" y="8200"/>
                </a:lnTo>
                <a:lnTo>
                  <a:pt x="288426" y="27095"/>
                </a:lnTo>
                <a:lnTo>
                  <a:pt x="325203" y="55795"/>
                </a:lnTo>
                <a:lnTo>
                  <a:pt x="353902" y="92571"/>
                </a:lnTo>
                <a:lnTo>
                  <a:pt x="372798" y="135199"/>
                </a:lnTo>
                <a:lnTo>
                  <a:pt x="380770" y="181140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8"/>
                </a:lnTo>
                <a:lnTo>
                  <a:pt x="353902" y="288426"/>
                </a:lnTo>
                <a:lnTo>
                  <a:pt x="325203" y="325203"/>
                </a:lnTo>
                <a:lnTo>
                  <a:pt x="288426" y="353903"/>
                </a:lnTo>
                <a:lnTo>
                  <a:pt x="245798" y="372798"/>
                </a:lnTo>
                <a:lnTo>
                  <a:pt x="199858" y="380770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5" name="object 8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0826" y="1826905"/>
            <a:ext cx="192345" cy="154602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6769100" y="1767861"/>
            <a:ext cx="23749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코드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454774" y="2187116"/>
            <a:ext cx="4541520" cy="149912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StatusBarManagerService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등록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344170" marR="2131060" indent="-274955">
              <a:lnSpc>
                <a:spcPct val="125000"/>
              </a:lnSpc>
              <a:spcBef>
                <a:spcPts val="53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class SystemServer { private void startServices() {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18490" marR="279400">
              <a:lnSpc>
                <a:spcPct val="12500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... ServiceManager.addService(Context.STATUS_BAR_SERVICE,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9281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new StatusBarManagerService(context, windowManager));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1849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...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4417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9215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54774" y="4026820"/>
            <a:ext cx="177482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이벤트 처리 흐름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11925" y="4260608"/>
            <a:ext cx="5101590" cy="7405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StatusBar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요청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87020" marR="5080" indent="-274955">
              <a:lnSpc>
                <a:spcPts val="1350"/>
              </a:lnSpc>
              <a:spcBef>
                <a:spcPts val="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StatusBarManager statusBarManager = (StatusBarManager)context.getSystemService(Context.STATUS_BAR_SERVICE)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statusBarManager.disable(StatusBarManager.DISABLE_NOTIFICATION_ICONS);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pic>
        <p:nvPicPr>
          <p:cNvPr id="91" name="object 9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0199" y="5266531"/>
            <a:ext cx="116806" cy="152399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6659704" y="5154612"/>
            <a:ext cx="5178860" cy="397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  <a:tabLst>
                <a:tab pos="1286510" algn="l"/>
                <a:tab pos="3602354" algn="l"/>
                <a:tab pos="4338955" algn="l"/>
              </a:tabLst>
            </a:pPr>
            <a:r>
              <a:rPr sz="1050" b="1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 포인트</a:t>
            </a:r>
            <a:r>
              <a:rPr sz="1050" b="1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상태바 아이콘과 알림 영역을 수정하려면	</a:t>
            </a: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	</a:t>
            </a:r>
            <a:r>
              <a:rPr sz="10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모듈의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오버레이를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사용하거나</a:t>
            </a:r>
            <a:r>
              <a:rPr lang="en-US"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   </a:t>
            </a:r>
            <a:r>
              <a:rPr sz="10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StatusBarIconController</a:t>
            </a: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확장하는 방법이 있습니다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80999" y="6095206"/>
            <a:ext cx="11430000" cy="457200"/>
            <a:chOff x="380999" y="9582149"/>
            <a:chExt cx="11430000" cy="457200"/>
          </a:xfrm>
        </p:grpSpPr>
        <p:sp>
          <p:nvSpPr>
            <p:cNvPr id="95" name="object 95"/>
            <p:cNvSpPr/>
            <p:nvPr/>
          </p:nvSpPr>
          <p:spPr>
            <a:xfrm>
              <a:off x="380999" y="9582149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11358802" y="457198"/>
                  </a:moveTo>
                  <a:lnTo>
                    <a:pt x="71196" y="457198"/>
                  </a:lnTo>
                  <a:lnTo>
                    <a:pt x="66241" y="456710"/>
                  </a:lnTo>
                  <a:lnTo>
                    <a:pt x="29705" y="441576"/>
                  </a:lnTo>
                  <a:lnTo>
                    <a:pt x="3885" y="405536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386003"/>
                  </a:lnTo>
                  <a:lnTo>
                    <a:pt x="11414376" y="427492"/>
                  </a:lnTo>
                  <a:lnTo>
                    <a:pt x="11378337" y="453313"/>
                  </a:lnTo>
                  <a:lnTo>
                    <a:pt x="11363757" y="456710"/>
                  </a:lnTo>
                  <a:lnTo>
                    <a:pt x="11358802" y="45719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271" y="9732169"/>
              <a:ext cx="202368" cy="15715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571624" y="9696449"/>
              <a:ext cx="752475" cy="228600"/>
            </a:xfrm>
            <a:custGeom>
              <a:avLst/>
              <a:gdLst/>
              <a:ahLst/>
              <a:cxnLst/>
              <a:rect l="l" t="t" r="r" b="b"/>
              <a:pathLst>
                <a:path w="752475" h="228600">
                  <a:moveTo>
                    <a:pt x="719427" y="228598"/>
                  </a:moveTo>
                  <a:lnTo>
                    <a:pt x="33047" y="228598"/>
                  </a:lnTo>
                  <a:lnTo>
                    <a:pt x="28187" y="227631"/>
                  </a:lnTo>
                  <a:lnTo>
                    <a:pt x="966" y="200411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719427" y="0"/>
                  </a:lnTo>
                  <a:lnTo>
                    <a:pt x="751508" y="28186"/>
                  </a:lnTo>
                  <a:lnTo>
                    <a:pt x="752474" y="33046"/>
                  </a:lnTo>
                  <a:lnTo>
                    <a:pt x="752474" y="195552"/>
                  </a:lnTo>
                  <a:lnTo>
                    <a:pt x="724287" y="227631"/>
                  </a:lnTo>
                  <a:lnTo>
                    <a:pt x="719427" y="228598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773112" y="6206666"/>
            <a:ext cx="11065452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70585" algn="l"/>
                <a:tab pos="1607820" algn="l"/>
              </a:tabLst>
            </a:pP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	</a:t>
            </a: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	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패키지의 일부로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긴밀히 연동되며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NotificationManagerService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이벤트를 수신하여 사용자에게 시스템 상태와 알림을 표시합니다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534153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내부 구조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770856"/>
            <a:ext cx="5600700" cy="3562350"/>
            <a:chOff x="380999" y="952500"/>
            <a:chExt cx="5600700" cy="356235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600700" cy="3562350"/>
            </a:xfrm>
            <a:custGeom>
              <a:avLst/>
              <a:gdLst/>
              <a:ahLst/>
              <a:cxnLst/>
              <a:rect l="l" t="t" r="r" b="b"/>
              <a:pathLst>
                <a:path w="5600700" h="3562350">
                  <a:moveTo>
                    <a:pt x="5529502" y="3562349"/>
                  </a:moveTo>
                  <a:lnTo>
                    <a:pt x="71196" y="3562349"/>
                  </a:lnTo>
                  <a:lnTo>
                    <a:pt x="66241" y="3561861"/>
                  </a:lnTo>
                  <a:lnTo>
                    <a:pt x="29705" y="3546727"/>
                  </a:lnTo>
                  <a:lnTo>
                    <a:pt x="3885" y="3510687"/>
                  </a:lnTo>
                  <a:lnTo>
                    <a:pt x="0" y="3491152"/>
                  </a:lnTo>
                  <a:lnTo>
                    <a:pt x="0" y="34861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491152"/>
                  </a:lnTo>
                  <a:lnTo>
                    <a:pt x="5585076" y="3532643"/>
                  </a:lnTo>
                  <a:lnTo>
                    <a:pt x="5549037" y="3558463"/>
                  </a:lnTo>
                  <a:lnTo>
                    <a:pt x="5534457" y="3561861"/>
                  </a:lnTo>
                  <a:lnTo>
                    <a:pt x="5529502" y="35623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638299"/>
              <a:ext cx="38100" cy="2686050"/>
            </a:xfrm>
            <a:custGeom>
              <a:avLst/>
              <a:gdLst/>
              <a:ahLst/>
              <a:cxnLst/>
              <a:rect l="l" t="t" r="r" b="b"/>
              <a:pathLst>
                <a:path w="38100" h="2686050">
                  <a:moveTo>
                    <a:pt x="38099" y="2686049"/>
                  </a:moveTo>
                  <a:lnTo>
                    <a:pt x="0" y="26860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6860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2474" y="3276599"/>
              <a:ext cx="5038725" cy="685800"/>
            </a:xfrm>
            <a:custGeom>
              <a:avLst/>
              <a:gdLst/>
              <a:ahLst/>
              <a:cxnLst/>
              <a:rect l="l" t="t" r="r" b="b"/>
              <a:pathLst>
                <a:path w="5038725" h="685800">
                  <a:moveTo>
                    <a:pt x="4967527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614603"/>
                  </a:lnTo>
                  <a:lnTo>
                    <a:pt x="5023102" y="656093"/>
                  </a:lnTo>
                  <a:lnTo>
                    <a:pt x="4987062" y="681913"/>
                  </a:lnTo>
                  <a:lnTo>
                    <a:pt x="4972482" y="685311"/>
                  </a:lnTo>
                  <a:lnTo>
                    <a:pt x="4967527" y="6857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1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66825"/>
              <a:ext cx="152399" cy="1333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4100" y="1992675"/>
            <a:ext cx="3022598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구성 요소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8674" y="2551905"/>
            <a:ext cx="2352675" cy="1085850"/>
            <a:chOff x="828674" y="1733549"/>
            <a:chExt cx="2352675" cy="1085850"/>
          </a:xfrm>
        </p:grpSpPr>
        <p:sp>
          <p:nvSpPr>
            <p:cNvPr id="13" name="object 13"/>
            <p:cNvSpPr/>
            <p:nvPr/>
          </p:nvSpPr>
          <p:spPr>
            <a:xfrm>
              <a:off x="828662" y="1733562"/>
              <a:ext cx="57150" cy="990600"/>
            </a:xfrm>
            <a:custGeom>
              <a:avLst/>
              <a:gdLst/>
              <a:ahLst/>
              <a:cxnLst/>
              <a:rect l="l" t="t" r="r" b="b"/>
              <a:pathLst>
                <a:path w="57150" h="990600">
                  <a:moveTo>
                    <a:pt x="57150" y="958227"/>
                  </a:moveTo>
                  <a:lnTo>
                    <a:pt x="32372" y="933450"/>
                  </a:lnTo>
                  <a:lnTo>
                    <a:pt x="24790" y="933450"/>
                  </a:lnTo>
                  <a:lnTo>
                    <a:pt x="0" y="958227"/>
                  </a:lnTo>
                  <a:lnTo>
                    <a:pt x="0" y="965809"/>
                  </a:lnTo>
                  <a:lnTo>
                    <a:pt x="24790" y="990587"/>
                  </a:lnTo>
                  <a:lnTo>
                    <a:pt x="32372" y="990587"/>
                  </a:lnTo>
                  <a:lnTo>
                    <a:pt x="57150" y="965809"/>
                  </a:lnTo>
                  <a:lnTo>
                    <a:pt x="57150" y="962025"/>
                  </a:lnTo>
                  <a:lnTo>
                    <a:pt x="57150" y="958227"/>
                  </a:lnTo>
                  <a:close/>
                </a:path>
                <a:path w="57150" h="990600">
                  <a:moveTo>
                    <a:pt x="57150" y="634377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77"/>
                  </a:lnTo>
                  <a:lnTo>
                    <a:pt x="0" y="641959"/>
                  </a:lnTo>
                  <a:lnTo>
                    <a:pt x="24790" y="666737"/>
                  </a:lnTo>
                  <a:lnTo>
                    <a:pt x="32372" y="666737"/>
                  </a:lnTo>
                  <a:lnTo>
                    <a:pt x="57150" y="641959"/>
                  </a:lnTo>
                  <a:lnTo>
                    <a:pt x="57150" y="638175"/>
                  </a:lnTo>
                  <a:lnTo>
                    <a:pt x="57150" y="634377"/>
                  </a:lnTo>
                  <a:close/>
                </a:path>
                <a:path w="57150" h="990600">
                  <a:moveTo>
                    <a:pt x="57150" y="329577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77"/>
                  </a:lnTo>
                  <a:lnTo>
                    <a:pt x="0" y="337159"/>
                  </a:lnTo>
                  <a:lnTo>
                    <a:pt x="24790" y="361937"/>
                  </a:lnTo>
                  <a:lnTo>
                    <a:pt x="32372" y="361937"/>
                  </a:lnTo>
                  <a:lnTo>
                    <a:pt x="57150" y="337159"/>
                  </a:lnTo>
                  <a:lnTo>
                    <a:pt x="57150" y="333375"/>
                  </a:lnTo>
                  <a:lnTo>
                    <a:pt x="57150" y="329577"/>
                  </a:lnTo>
                  <a:close/>
                </a:path>
                <a:path w="57150" h="99060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72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66787" y="2552712"/>
              <a:ext cx="2114550" cy="266700"/>
            </a:xfrm>
            <a:custGeom>
              <a:avLst/>
              <a:gdLst/>
              <a:ahLst/>
              <a:cxnLst/>
              <a:rect l="l" t="t" r="r" b="b"/>
              <a:pathLst>
                <a:path w="2114550" h="266700">
                  <a:moveTo>
                    <a:pt x="504825" y="33045"/>
                  </a:moveTo>
                  <a:lnTo>
                    <a:pt x="476643" y="965"/>
                  </a:lnTo>
                  <a:lnTo>
                    <a:pt x="471779" y="0"/>
                  </a:lnTo>
                  <a:lnTo>
                    <a:pt x="33058" y="0"/>
                  </a:lnTo>
                  <a:lnTo>
                    <a:pt x="977" y="28181"/>
                  </a:lnTo>
                  <a:lnTo>
                    <a:pt x="0" y="33045"/>
                  </a:lnTo>
                  <a:lnTo>
                    <a:pt x="0" y="228600"/>
                  </a:lnTo>
                  <a:lnTo>
                    <a:pt x="0" y="233641"/>
                  </a:lnTo>
                  <a:lnTo>
                    <a:pt x="28194" y="265722"/>
                  </a:lnTo>
                  <a:lnTo>
                    <a:pt x="33058" y="266687"/>
                  </a:lnTo>
                  <a:lnTo>
                    <a:pt x="471779" y="266687"/>
                  </a:lnTo>
                  <a:lnTo>
                    <a:pt x="503859" y="238506"/>
                  </a:lnTo>
                  <a:lnTo>
                    <a:pt x="504825" y="233641"/>
                  </a:lnTo>
                  <a:lnTo>
                    <a:pt x="504825" y="33045"/>
                  </a:lnTo>
                  <a:close/>
                </a:path>
                <a:path w="2114550" h="266700">
                  <a:moveTo>
                    <a:pt x="1276350" y="33045"/>
                  </a:moveTo>
                  <a:lnTo>
                    <a:pt x="1248168" y="965"/>
                  </a:lnTo>
                  <a:lnTo>
                    <a:pt x="1243304" y="0"/>
                  </a:lnTo>
                  <a:lnTo>
                    <a:pt x="728383" y="0"/>
                  </a:lnTo>
                  <a:lnTo>
                    <a:pt x="696302" y="28181"/>
                  </a:lnTo>
                  <a:lnTo>
                    <a:pt x="695325" y="33045"/>
                  </a:lnTo>
                  <a:lnTo>
                    <a:pt x="695325" y="228600"/>
                  </a:lnTo>
                  <a:lnTo>
                    <a:pt x="695325" y="233641"/>
                  </a:lnTo>
                  <a:lnTo>
                    <a:pt x="723519" y="265722"/>
                  </a:lnTo>
                  <a:lnTo>
                    <a:pt x="728383" y="266687"/>
                  </a:lnTo>
                  <a:lnTo>
                    <a:pt x="1243304" y="266687"/>
                  </a:lnTo>
                  <a:lnTo>
                    <a:pt x="1275384" y="238506"/>
                  </a:lnTo>
                  <a:lnTo>
                    <a:pt x="1276350" y="233641"/>
                  </a:lnTo>
                  <a:lnTo>
                    <a:pt x="1276350" y="33045"/>
                  </a:lnTo>
                  <a:close/>
                </a:path>
                <a:path w="2114550" h="266700">
                  <a:moveTo>
                    <a:pt x="2114550" y="33045"/>
                  </a:moveTo>
                  <a:lnTo>
                    <a:pt x="2086368" y="965"/>
                  </a:lnTo>
                  <a:lnTo>
                    <a:pt x="2081504" y="0"/>
                  </a:lnTo>
                  <a:lnTo>
                    <a:pt x="1499908" y="0"/>
                  </a:lnTo>
                  <a:lnTo>
                    <a:pt x="1467827" y="28181"/>
                  </a:lnTo>
                  <a:lnTo>
                    <a:pt x="1466850" y="33045"/>
                  </a:lnTo>
                  <a:lnTo>
                    <a:pt x="1466850" y="228600"/>
                  </a:lnTo>
                  <a:lnTo>
                    <a:pt x="1466850" y="233641"/>
                  </a:lnTo>
                  <a:lnTo>
                    <a:pt x="1495044" y="265722"/>
                  </a:lnTo>
                  <a:lnTo>
                    <a:pt x="1499908" y="266687"/>
                  </a:lnTo>
                  <a:lnTo>
                    <a:pt x="2081504" y="266687"/>
                  </a:lnTo>
                  <a:lnTo>
                    <a:pt x="2113584" y="238506"/>
                  </a:lnTo>
                  <a:lnTo>
                    <a:pt x="2114550" y="233641"/>
                  </a:lnTo>
                  <a:lnTo>
                    <a:pt x="2114550" y="33045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00363" y="2423691"/>
            <a:ext cx="4426266" cy="15070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2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내비게이션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2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NavigationBarView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컨테이너 클래스 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2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NavigationBarFrame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제어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095" algn="l"/>
                <a:tab pos="704215" algn="l"/>
                <a:tab pos="1278255" algn="l"/>
                <a:tab pos="1476375" algn="l"/>
                <a:tab pos="2113915" algn="l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Back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Home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	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Recent	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영역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095" algn="l"/>
                <a:tab pos="704215" algn="l"/>
                <a:tab pos="1278255" algn="l"/>
                <a:tab pos="1476375" algn="l"/>
                <a:tab pos="2113915" algn="l"/>
              </a:tabLst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접근성 및 회전 컨트롤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8674" y="3809205"/>
            <a:ext cx="3286125" cy="857250"/>
            <a:chOff x="828674" y="2990849"/>
            <a:chExt cx="3286125" cy="857250"/>
          </a:xfrm>
        </p:grpSpPr>
        <p:sp>
          <p:nvSpPr>
            <p:cNvPr id="19" name="object 19"/>
            <p:cNvSpPr/>
            <p:nvPr/>
          </p:nvSpPr>
          <p:spPr>
            <a:xfrm>
              <a:off x="828674" y="29908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38399" y="33909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7" y="457199"/>
                  </a:moveTo>
                  <a:lnTo>
                    <a:pt x="221113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4" y="410059"/>
                  </a:lnTo>
                  <a:lnTo>
                    <a:pt x="56639" y="379409"/>
                  </a:lnTo>
                  <a:lnTo>
                    <a:pt x="30522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6" y="134200"/>
                  </a:lnTo>
                  <a:lnTo>
                    <a:pt x="42685" y="95370"/>
                  </a:lnTo>
                  <a:lnTo>
                    <a:pt x="72249" y="61660"/>
                  </a:lnTo>
                  <a:lnTo>
                    <a:pt x="107821" y="34365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7" y="0"/>
                  </a:lnTo>
                  <a:lnTo>
                    <a:pt x="280540" y="5852"/>
                  </a:lnTo>
                  <a:lnTo>
                    <a:pt x="322998" y="20265"/>
                  </a:lnTo>
                  <a:lnTo>
                    <a:pt x="361828" y="42685"/>
                  </a:lnTo>
                  <a:lnTo>
                    <a:pt x="395538" y="72248"/>
                  </a:lnTo>
                  <a:lnTo>
                    <a:pt x="422833" y="107820"/>
                  </a:lnTo>
                  <a:lnTo>
                    <a:pt x="442663" y="148034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4" y="361828"/>
                  </a:lnTo>
                  <a:lnTo>
                    <a:pt x="384950" y="395538"/>
                  </a:lnTo>
                  <a:lnTo>
                    <a:pt x="349378" y="422832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6" y="456832"/>
                  </a:lnTo>
                  <a:lnTo>
                    <a:pt x="236087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402" y="3561397"/>
              <a:ext cx="134272" cy="1162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48000" y="33909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4" y="449529"/>
                  </a:lnTo>
                  <a:lnTo>
                    <a:pt x="127441" y="433735"/>
                  </a:lnTo>
                  <a:lnTo>
                    <a:pt x="89364" y="410059"/>
                  </a:lnTo>
                  <a:lnTo>
                    <a:pt x="56638" y="379409"/>
                  </a:lnTo>
                  <a:lnTo>
                    <a:pt x="30521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5" y="134200"/>
                  </a:lnTo>
                  <a:lnTo>
                    <a:pt x="42684" y="95370"/>
                  </a:lnTo>
                  <a:lnTo>
                    <a:pt x="72249" y="61660"/>
                  </a:lnTo>
                  <a:lnTo>
                    <a:pt x="107820" y="34365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2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8" y="20265"/>
                  </a:lnTo>
                  <a:lnTo>
                    <a:pt x="361827" y="42685"/>
                  </a:lnTo>
                  <a:lnTo>
                    <a:pt x="395538" y="72248"/>
                  </a:lnTo>
                  <a:lnTo>
                    <a:pt x="422832" y="107820"/>
                  </a:lnTo>
                  <a:lnTo>
                    <a:pt x="442663" y="148034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4" y="361828"/>
                  </a:lnTo>
                  <a:lnTo>
                    <a:pt x="384949" y="395538"/>
                  </a:lnTo>
                  <a:lnTo>
                    <a:pt x="349377" y="422832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874" y="3543299"/>
              <a:ext cx="171688" cy="1523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57599" y="33909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7" y="457199"/>
                  </a:moveTo>
                  <a:lnTo>
                    <a:pt x="221112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4" y="410059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5" y="134200"/>
                  </a:lnTo>
                  <a:lnTo>
                    <a:pt x="42685" y="95370"/>
                  </a:lnTo>
                  <a:lnTo>
                    <a:pt x="72249" y="61660"/>
                  </a:lnTo>
                  <a:lnTo>
                    <a:pt x="107821" y="34365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2" y="0"/>
                  </a:lnTo>
                  <a:lnTo>
                    <a:pt x="236087" y="0"/>
                  </a:lnTo>
                  <a:lnTo>
                    <a:pt x="280540" y="5852"/>
                  </a:lnTo>
                  <a:lnTo>
                    <a:pt x="322997" y="20265"/>
                  </a:lnTo>
                  <a:lnTo>
                    <a:pt x="361827" y="42685"/>
                  </a:lnTo>
                  <a:lnTo>
                    <a:pt x="395538" y="72248"/>
                  </a:lnTo>
                  <a:lnTo>
                    <a:pt x="422832" y="107820"/>
                  </a:lnTo>
                  <a:lnTo>
                    <a:pt x="442663" y="148034"/>
                  </a:lnTo>
                  <a:lnTo>
                    <a:pt x="454267" y="191345"/>
                  </a:lnTo>
                  <a:lnTo>
                    <a:pt x="457200" y="221112"/>
                  </a:lnTo>
                  <a:lnTo>
                    <a:pt x="457199" y="228599"/>
                  </a:lnTo>
                  <a:lnTo>
                    <a:pt x="457200" y="236086"/>
                  </a:lnTo>
                  <a:lnTo>
                    <a:pt x="451346" y="280540"/>
                  </a:lnTo>
                  <a:lnTo>
                    <a:pt x="436932" y="322997"/>
                  </a:lnTo>
                  <a:lnTo>
                    <a:pt x="414513" y="361828"/>
                  </a:lnTo>
                  <a:lnTo>
                    <a:pt x="384950" y="395538"/>
                  </a:lnTo>
                  <a:lnTo>
                    <a:pt x="349377" y="422832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7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524" y="3552824"/>
              <a:ext cx="133349" cy="13334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9774" y="4922170"/>
            <a:ext cx="389318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NavigationBarInflaterView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버튼 레이아웃 인플레이션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10298" y="1770856"/>
            <a:ext cx="5600700" cy="3257550"/>
            <a:chOff x="6210298" y="952500"/>
            <a:chExt cx="5600700" cy="3257550"/>
          </a:xfrm>
        </p:grpSpPr>
        <p:sp>
          <p:nvSpPr>
            <p:cNvPr id="39" name="object 39"/>
            <p:cNvSpPr/>
            <p:nvPr/>
          </p:nvSpPr>
          <p:spPr>
            <a:xfrm>
              <a:off x="6210298" y="952500"/>
              <a:ext cx="5600700" cy="3257550"/>
            </a:xfrm>
            <a:custGeom>
              <a:avLst/>
              <a:gdLst/>
              <a:ahLst/>
              <a:cxnLst/>
              <a:rect l="l" t="t" r="r" b="b"/>
              <a:pathLst>
                <a:path w="5600700" h="3257550">
                  <a:moveTo>
                    <a:pt x="5529503" y="3257549"/>
                  </a:moveTo>
                  <a:lnTo>
                    <a:pt x="71196" y="3257549"/>
                  </a:lnTo>
                  <a:lnTo>
                    <a:pt x="66241" y="3257061"/>
                  </a:lnTo>
                  <a:lnTo>
                    <a:pt x="29705" y="3241927"/>
                  </a:lnTo>
                  <a:lnTo>
                    <a:pt x="3885" y="3205887"/>
                  </a:lnTo>
                  <a:lnTo>
                    <a:pt x="0" y="3186352"/>
                  </a:lnTo>
                  <a:lnTo>
                    <a:pt x="0" y="31813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186352"/>
                  </a:lnTo>
                  <a:lnTo>
                    <a:pt x="5585077" y="3227844"/>
                  </a:lnTo>
                  <a:lnTo>
                    <a:pt x="5549038" y="3253663"/>
                  </a:lnTo>
                  <a:lnTo>
                    <a:pt x="5534458" y="3257061"/>
                  </a:lnTo>
                  <a:lnTo>
                    <a:pt x="5529503" y="32575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400799" y="1638299"/>
              <a:ext cx="38100" cy="2266950"/>
            </a:xfrm>
            <a:custGeom>
              <a:avLst/>
              <a:gdLst/>
              <a:ahLst/>
              <a:cxnLst/>
              <a:rect l="l" t="t" r="r" b="b"/>
              <a:pathLst>
                <a:path w="38100" h="2266950">
                  <a:moveTo>
                    <a:pt x="38099" y="2266949"/>
                  </a:moveTo>
                  <a:lnTo>
                    <a:pt x="0" y="22669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2669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581774" y="2895599"/>
              <a:ext cx="5038725" cy="1009650"/>
            </a:xfrm>
            <a:custGeom>
              <a:avLst/>
              <a:gdLst/>
              <a:ahLst/>
              <a:cxnLst/>
              <a:rect l="l" t="t" r="r" b="b"/>
              <a:pathLst>
                <a:path w="5038725" h="1009650">
                  <a:moveTo>
                    <a:pt x="4967527" y="1009649"/>
                  </a:moveTo>
                  <a:lnTo>
                    <a:pt x="71196" y="1009649"/>
                  </a:lnTo>
                  <a:lnTo>
                    <a:pt x="66240" y="1009161"/>
                  </a:lnTo>
                  <a:lnTo>
                    <a:pt x="29705" y="994028"/>
                  </a:lnTo>
                  <a:lnTo>
                    <a:pt x="3885" y="957987"/>
                  </a:lnTo>
                  <a:lnTo>
                    <a:pt x="0" y="938453"/>
                  </a:lnTo>
                  <a:lnTo>
                    <a:pt x="0" y="9334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938453"/>
                  </a:lnTo>
                  <a:lnTo>
                    <a:pt x="5023103" y="979944"/>
                  </a:lnTo>
                  <a:lnTo>
                    <a:pt x="4987061" y="1005763"/>
                  </a:lnTo>
                  <a:lnTo>
                    <a:pt x="4972482" y="1009161"/>
                  </a:lnTo>
                  <a:lnTo>
                    <a:pt x="4967527" y="1009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3047" y="1257300"/>
              <a:ext cx="134927" cy="15231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883400" y="2008254"/>
            <a:ext cx="333255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제스처 네비게이션 구현 방식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57974" y="2551905"/>
            <a:ext cx="1590675" cy="2057400"/>
            <a:chOff x="6657974" y="1733549"/>
            <a:chExt cx="1590675" cy="2057400"/>
          </a:xfrm>
        </p:grpSpPr>
        <p:sp>
          <p:nvSpPr>
            <p:cNvPr id="46" name="object 46"/>
            <p:cNvSpPr/>
            <p:nvPr/>
          </p:nvSpPr>
          <p:spPr>
            <a:xfrm>
              <a:off x="6657962" y="1733562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77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77"/>
                  </a:lnTo>
                  <a:lnTo>
                    <a:pt x="0" y="946759"/>
                  </a:lnTo>
                  <a:lnTo>
                    <a:pt x="24790" y="971537"/>
                  </a:lnTo>
                  <a:lnTo>
                    <a:pt x="32372" y="971537"/>
                  </a:lnTo>
                  <a:lnTo>
                    <a:pt x="57150" y="946759"/>
                  </a:lnTo>
                  <a:lnTo>
                    <a:pt x="57150" y="942975"/>
                  </a:lnTo>
                  <a:lnTo>
                    <a:pt x="57150" y="939177"/>
                  </a:lnTo>
                  <a:close/>
                </a:path>
                <a:path w="57150" h="971550">
                  <a:moveTo>
                    <a:pt x="57150" y="634377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77"/>
                  </a:lnTo>
                  <a:lnTo>
                    <a:pt x="0" y="641959"/>
                  </a:lnTo>
                  <a:lnTo>
                    <a:pt x="24790" y="666737"/>
                  </a:lnTo>
                  <a:lnTo>
                    <a:pt x="32372" y="666737"/>
                  </a:lnTo>
                  <a:lnTo>
                    <a:pt x="57150" y="641959"/>
                  </a:lnTo>
                  <a:lnTo>
                    <a:pt x="57150" y="638175"/>
                  </a:lnTo>
                  <a:lnTo>
                    <a:pt x="57150" y="634377"/>
                  </a:lnTo>
                  <a:close/>
                </a:path>
                <a:path w="57150" h="971550">
                  <a:moveTo>
                    <a:pt x="57150" y="329577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77"/>
                  </a:lnTo>
                  <a:lnTo>
                    <a:pt x="0" y="337159"/>
                  </a:lnTo>
                  <a:lnTo>
                    <a:pt x="24790" y="361937"/>
                  </a:lnTo>
                  <a:lnTo>
                    <a:pt x="32372" y="361937"/>
                  </a:lnTo>
                  <a:lnTo>
                    <a:pt x="57150" y="337159"/>
                  </a:lnTo>
                  <a:lnTo>
                    <a:pt x="57150" y="333375"/>
                  </a:lnTo>
                  <a:lnTo>
                    <a:pt x="57150" y="329577"/>
                  </a:lnTo>
                  <a:close/>
                </a:path>
                <a:path w="57150" h="97155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72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700836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1514133" y="771524"/>
                  </a:moveTo>
                  <a:lnTo>
                    <a:pt x="28916" y="771524"/>
                  </a:lnTo>
                  <a:lnTo>
                    <a:pt x="24663" y="770678"/>
                  </a:lnTo>
                  <a:lnTo>
                    <a:pt x="0" y="742607"/>
                  </a:lnTo>
                  <a:lnTo>
                    <a:pt x="0" y="7381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514133" y="0"/>
                  </a:lnTo>
                  <a:lnTo>
                    <a:pt x="1543049" y="28916"/>
                  </a:lnTo>
                  <a:lnTo>
                    <a:pt x="1543049" y="742607"/>
                  </a:lnTo>
                  <a:lnTo>
                    <a:pt x="1518385" y="770678"/>
                  </a:lnTo>
                  <a:lnTo>
                    <a:pt x="1514133" y="7715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700836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0" y="7381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4"/>
                  </a:lnTo>
                  <a:lnTo>
                    <a:pt x="12889" y="6637"/>
                  </a:lnTo>
                  <a:lnTo>
                    <a:pt x="16494" y="4229"/>
                  </a:lnTo>
                  <a:lnTo>
                    <a:pt x="20579" y="2537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1509712" y="0"/>
                  </a:lnTo>
                  <a:lnTo>
                    <a:pt x="1514133" y="0"/>
                  </a:lnTo>
                  <a:lnTo>
                    <a:pt x="1518385" y="845"/>
                  </a:lnTo>
                  <a:lnTo>
                    <a:pt x="1543050" y="33337"/>
                  </a:lnTo>
                  <a:lnTo>
                    <a:pt x="1543050" y="738187"/>
                  </a:lnTo>
                  <a:lnTo>
                    <a:pt x="1543049" y="742607"/>
                  </a:lnTo>
                  <a:lnTo>
                    <a:pt x="1542203" y="746860"/>
                  </a:lnTo>
                  <a:lnTo>
                    <a:pt x="1540511" y="750944"/>
                  </a:lnTo>
                  <a:lnTo>
                    <a:pt x="1538819" y="755028"/>
                  </a:lnTo>
                  <a:lnTo>
                    <a:pt x="1509712" y="771524"/>
                  </a:lnTo>
                  <a:lnTo>
                    <a:pt x="33338" y="771524"/>
                  </a:lnTo>
                  <a:lnTo>
                    <a:pt x="9764" y="761760"/>
                  </a:lnTo>
                  <a:lnTo>
                    <a:pt x="6638" y="758634"/>
                  </a:lnTo>
                  <a:lnTo>
                    <a:pt x="4229" y="755028"/>
                  </a:lnTo>
                  <a:lnTo>
                    <a:pt x="2537" y="750944"/>
                  </a:lnTo>
                  <a:lnTo>
                    <a:pt x="845" y="746860"/>
                  </a:lnTo>
                  <a:lnTo>
                    <a:pt x="0" y="742607"/>
                  </a:lnTo>
                  <a:lnTo>
                    <a:pt x="0" y="7381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42579" y="2386093"/>
            <a:ext cx="4184650" cy="124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EdgeBackGestureHandler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측면 스와이프 뒤로가기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QuickStepController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홈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최근 앱 제스처 처리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NavigationHandle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하단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방식 변화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3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제스처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28072" y="3895947"/>
            <a:ext cx="796727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측면 스와이프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00925" y="3828255"/>
            <a:ext cx="2476500" cy="781050"/>
            <a:chOff x="7400925" y="3009899"/>
            <a:chExt cx="2476500" cy="781050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0925" y="3335059"/>
              <a:ext cx="151056" cy="13073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329611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1514133" y="771524"/>
                  </a:moveTo>
                  <a:lnTo>
                    <a:pt x="28916" y="771524"/>
                  </a:lnTo>
                  <a:lnTo>
                    <a:pt x="24663" y="770678"/>
                  </a:lnTo>
                  <a:lnTo>
                    <a:pt x="0" y="742607"/>
                  </a:lnTo>
                  <a:lnTo>
                    <a:pt x="0" y="7381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514133" y="0"/>
                  </a:lnTo>
                  <a:lnTo>
                    <a:pt x="1543049" y="28916"/>
                  </a:lnTo>
                  <a:lnTo>
                    <a:pt x="1543049" y="742607"/>
                  </a:lnTo>
                  <a:lnTo>
                    <a:pt x="1518385" y="770678"/>
                  </a:lnTo>
                  <a:lnTo>
                    <a:pt x="1514133" y="7715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8329611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0" y="7381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4"/>
                  </a:lnTo>
                  <a:lnTo>
                    <a:pt x="12889" y="6637"/>
                  </a:lnTo>
                  <a:lnTo>
                    <a:pt x="16494" y="4229"/>
                  </a:lnTo>
                  <a:lnTo>
                    <a:pt x="20579" y="2537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1509712" y="0"/>
                  </a:lnTo>
                  <a:lnTo>
                    <a:pt x="1514133" y="0"/>
                  </a:lnTo>
                  <a:lnTo>
                    <a:pt x="1518385" y="845"/>
                  </a:lnTo>
                  <a:lnTo>
                    <a:pt x="1522469" y="2537"/>
                  </a:lnTo>
                  <a:lnTo>
                    <a:pt x="1526553" y="4229"/>
                  </a:lnTo>
                  <a:lnTo>
                    <a:pt x="1543050" y="33337"/>
                  </a:lnTo>
                  <a:lnTo>
                    <a:pt x="1543050" y="738187"/>
                  </a:lnTo>
                  <a:lnTo>
                    <a:pt x="1543049" y="742607"/>
                  </a:lnTo>
                  <a:lnTo>
                    <a:pt x="1542202" y="746860"/>
                  </a:lnTo>
                  <a:lnTo>
                    <a:pt x="1540511" y="750944"/>
                  </a:lnTo>
                  <a:lnTo>
                    <a:pt x="1538819" y="755028"/>
                  </a:lnTo>
                  <a:lnTo>
                    <a:pt x="1522469" y="768986"/>
                  </a:lnTo>
                  <a:lnTo>
                    <a:pt x="1518385" y="770678"/>
                  </a:lnTo>
                  <a:lnTo>
                    <a:pt x="1514133" y="771524"/>
                  </a:lnTo>
                  <a:lnTo>
                    <a:pt x="1509712" y="771524"/>
                  </a:lnTo>
                  <a:lnTo>
                    <a:pt x="33338" y="771524"/>
                  </a:lnTo>
                  <a:lnTo>
                    <a:pt x="9764" y="761760"/>
                  </a:lnTo>
                  <a:lnTo>
                    <a:pt x="6638" y="758634"/>
                  </a:lnTo>
                  <a:lnTo>
                    <a:pt x="4229" y="755028"/>
                  </a:lnTo>
                  <a:lnTo>
                    <a:pt x="2537" y="750944"/>
                  </a:lnTo>
                  <a:lnTo>
                    <a:pt x="845" y="746860"/>
                  </a:lnTo>
                  <a:lnTo>
                    <a:pt x="0" y="742607"/>
                  </a:lnTo>
                  <a:lnTo>
                    <a:pt x="0" y="7381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249219" y="4353146"/>
            <a:ext cx="66526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뒤로가기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756847" y="3895947"/>
            <a:ext cx="94412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위로 스와이프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038152" y="3828255"/>
            <a:ext cx="2468245" cy="781050"/>
            <a:chOff x="9038152" y="3009899"/>
            <a:chExt cx="2468245" cy="781050"/>
          </a:xfrm>
        </p:grpSpPr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8152" y="3324377"/>
              <a:ext cx="130730" cy="15105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958385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1514134" y="771524"/>
                  </a:moveTo>
                  <a:lnTo>
                    <a:pt x="28916" y="771524"/>
                  </a:lnTo>
                  <a:lnTo>
                    <a:pt x="24664" y="770678"/>
                  </a:lnTo>
                  <a:lnTo>
                    <a:pt x="0" y="742607"/>
                  </a:lnTo>
                  <a:lnTo>
                    <a:pt x="1" y="7381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514134" y="0"/>
                  </a:lnTo>
                  <a:lnTo>
                    <a:pt x="1543049" y="28916"/>
                  </a:lnTo>
                  <a:lnTo>
                    <a:pt x="1543049" y="742607"/>
                  </a:lnTo>
                  <a:lnTo>
                    <a:pt x="1518386" y="770678"/>
                  </a:lnTo>
                  <a:lnTo>
                    <a:pt x="1514134" y="7715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9958385" y="3014662"/>
              <a:ext cx="1543050" cy="771525"/>
            </a:xfrm>
            <a:custGeom>
              <a:avLst/>
              <a:gdLst/>
              <a:ahLst/>
              <a:cxnLst/>
              <a:rect l="l" t="t" r="r" b="b"/>
              <a:pathLst>
                <a:path w="1543050" h="771525">
                  <a:moveTo>
                    <a:pt x="1" y="738187"/>
                  </a:moveTo>
                  <a:lnTo>
                    <a:pt x="1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8" y="16495"/>
                  </a:lnTo>
                  <a:lnTo>
                    <a:pt x="6637" y="12889"/>
                  </a:lnTo>
                  <a:lnTo>
                    <a:pt x="9764" y="9764"/>
                  </a:lnTo>
                  <a:lnTo>
                    <a:pt x="12889" y="6637"/>
                  </a:lnTo>
                  <a:lnTo>
                    <a:pt x="16495" y="4229"/>
                  </a:lnTo>
                  <a:lnTo>
                    <a:pt x="20580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1509713" y="0"/>
                  </a:lnTo>
                  <a:lnTo>
                    <a:pt x="1514134" y="0"/>
                  </a:lnTo>
                  <a:lnTo>
                    <a:pt x="1518386" y="845"/>
                  </a:lnTo>
                  <a:lnTo>
                    <a:pt x="1522469" y="2537"/>
                  </a:lnTo>
                  <a:lnTo>
                    <a:pt x="1526554" y="4229"/>
                  </a:lnTo>
                  <a:lnTo>
                    <a:pt x="1530159" y="6637"/>
                  </a:lnTo>
                  <a:lnTo>
                    <a:pt x="1533286" y="9764"/>
                  </a:lnTo>
                  <a:lnTo>
                    <a:pt x="1536413" y="12889"/>
                  </a:lnTo>
                  <a:lnTo>
                    <a:pt x="1543051" y="33337"/>
                  </a:lnTo>
                  <a:lnTo>
                    <a:pt x="1543051" y="738187"/>
                  </a:lnTo>
                  <a:lnTo>
                    <a:pt x="1543049" y="742607"/>
                  </a:lnTo>
                  <a:lnTo>
                    <a:pt x="1542204" y="746860"/>
                  </a:lnTo>
                  <a:lnTo>
                    <a:pt x="1540512" y="750944"/>
                  </a:lnTo>
                  <a:lnTo>
                    <a:pt x="1538821" y="755028"/>
                  </a:lnTo>
                  <a:lnTo>
                    <a:pt x="1522469" y="768986"/>
                  </a:lnTo>
                  <a:lnTo>
                    <a:pt x="1518386" y="770678"/>
                  </a:lnTo>
                  <a:lnTo>
                    <a:pt x="1514134" y="771524"/>
                  </a:lnTo>
                  <a:lnTo>
                    <a:pt x="1509713" y="771524"/>
                  </a:lnTo>
                  <a:lnTo>
                    <a:pt x="33338" y="771524"/>
                  </a:lnTo>
                  <a:lnTo>
                    <a:pt x="9764" y="761760"/>
                  </a:lnTo>
                  <a:lnTo>
                    <a:pt x="6637" y="758634"/>
                  </a:lnTo>
                  <a:lnTo>
                    <a:pt x="4229" y="755028"/>
                  </a:lnTo>
                  <a:lnTo>
                    <a:pt x="2538" y="750944"/>
                  </a:lnTo>
                  <a:lnTo>
                    <a:pt x="846" y="746860"/>
                  </a:lnTo>
                  <a:lnTo>
                    <a:pt x="0" y="742607"/>
                  </a:lnTo>
                  <a:lnTo>
                    <a:pt x="1" y="7381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035752" y="4353146"/>
            <a:ext cx="13081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홈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215958" y="3895947"/>
            <a:ext cx="122356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위로 스와이프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imes New Roman"/>
              </a:rPr>
              <a:t>+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홀드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7509" y="4133056"/>
            <a:ext cx="162174" cy="171449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10543380" y="4353146"/>
            <a:ext cx="50562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최근 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내부 구조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0999" y="1675606"/>
            <a:ext cx="5600700" cy="2514600"/>
            <a:chOff x="380999" y="4667250"/>
            <a:chExt cx="5600700" cy="2514600"/>
          </a:xfrm>
        </p:grpSpPr>
        <p:sp>
          <p:nvSpPr>
            <p:cNvPr id="29" name="object 29"/>
            <p:cNvSpPr/>
            <p:nvPr/>
          </p:nvSpPr>
          <p:spPr>
            <a:xfrm>
              <a:off x="380999" y="4667250"/>
              <a:ext cx="5600700" cy="2514600"/>
            </a:xfrm>
            <a:custGeom>
              <a:avLst/>
              <a:gdLst/>
              <a:ahLst/>
              <a:cxnLst/>
              <a:rect l="l" t="t" r="r" b="b"/>
              <a:pathLst>
                <a:path w="5600700" h="2514600">
                  <a:moveTo>
                    <a:pt x="5529502" y="2514599"/>
                  </a:moveTo>
                  <a:lnTo>
                    <a:pt x="71196" y="2514599"/>
                  </a:lnTo>
                  <a:lnTo>
                    <a:pt x="66241" y="2514111"/>
                  </a:lnTo>
                  <a:lnTo>
                    <a:pt x="29705" y="2498976"/>
                  </a:lnTo>
                  <a:lnTo>
                    <a:pt x="3885" y="2462936"/>
                  </a:lnTo>
                  <a:lnTo>
                    <a:pt x="0" y="2443402"/>
                  </a:lnTo>
                  <a:lnTo>
                    <a:pt x="0" y="2438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443402"/>
                  </a:lnTo>
                  <a:lnTo>
                    <a:pt x="5585076" y="2484893"/>
                  </a:lnTo>
                  <a:lnTo>
                    <a:pt x="5549037" y="2510713"/>
                  </a:lnTo>
                  <a:lnTo>
                    <a:pt x="5534457" y="2514111"/>
                  </a:lnTo>
                  <a:lnTo>
                    <a:pt x="5529502" y="2514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71499" y="5353049"/>
              <a:ext cx="38100" cy="1638300"/>
            </a:xfrm>
            <a:custGeom>
              <a:avLst/>
              <a:gdLst/>
              <a:ahLst/>
              <a:cxnLst/>
              <a:rect l="l" t="t" r="r" b="b"/>
              <a:pathLst>
                <a:path w="38100" h="1638300">
                  <a:moveTo>
                    <a:pt x="38099" y="1638299"/>
                  </a:moveTo>
                  <a:lnTo>
                    <a:pt x="0" y="1638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638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52474" y="5353050"/>
              <a:ext cx="5038725" cy="1333500"/>
            </a:xfrm>
            <a:custGeom>
              <a:avLst/>
              <a:gdLst/>
              <a:ahLst/>
              <a:cxnLst/>
              <a:rect l="l" t="t" r="r" b="b"/>
              <a:pathLst>
                <a:path w="5038725" h="1333500">
                  <a:moveTo>
                    <a:pt x="4967527" y="1333498"/>
                  </a:moveTo>
                  <a:lnTo>
                    <a:pt x="71196" y="1333498"/>
                  </a:lnTo>
                  <a:lnTo>
                    <a:pt x="66241" y="1333010"/>
                  </a:lnTo>
                  <a:lnTo>
                    <a:pt x="29705" y="1317876"/>
                  </a:lnTo>
                  <a:lnTo>
                    <a:pt x="3885" y="1281836"/>
                  </a:lnTo>
                  <a:lnTo>
                    <a:pt x="0" y="1262302"/>
                  </a:lnTo>
                  <a:lnTo>
                    <a:pt x="0" y="1257299"/>
                  </a:lnTo>
                  <a:lnTo>
                    <a:pt x="0" y="71195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0"/>
                  </a:lnTo>
                  <a:lnTo>
                    <a:pt x="5038724" y="71195"/>
                  </a:lnTo>
                  <a:lnTo>
                    <a:pt x="5038724" y="1262302"/>
                  </a:lnTo>
                  <a:lnTo>
                    <a:pt x="5023102" y="1303793"/>
                  </a:lnTo>
                  <a:lnTo>
                    <a:pt x="4987062" y="1329612"/>
                  </a:lnTo>
                  <a:lnTo>
                    <a:pt x="4972482" y="1333010"/>
                  </a:lnTo>
                  <a:lnTo>
                    <a:pt x="4967527" y="1333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71499" y="48577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6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8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1"/>
                  </a:lnTo>
                  <a:lnTo>
                    <a:pt x="372799" y="135198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2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827" y="4970948"/>
              <a:ext cx="192345" cy="15460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054100" y="1934774"/>
            <a:ext cx="18415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클래스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77342" y="3785619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7289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728952" y="0"/>
                </a:lnTo>
                <a:lnTo>
                  <a:pt x="761032" y="28186"/>
                </a:lnTo>
                <a:lnTo>
                  <a:pt x="761999" y="33046"/>
                </a:lnTo>
                <a:lnTo>
                  <a:pt x="761999" y="195552"/>
                </a:lnTo>
                <a:lnTo>
                  <a:pt x="733812" y="227632"/>
                </a:lnTo>
                <a:lnTo>
                  <a:pt x="7289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9774" y="2333992"/>
            <a:ext cx="4213226" cy="1456168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71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com.android.systemui.navigationbar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1950" indent="-159385">
              <a:lnSpc>
                <a:spcPct val="100000"/>
              </a:lnSpc>
              <a:spcBef>
                <a:spcPts val="520"/>
              </a:spcBef>
              <a:buChar char="•"/>
              <a:tabLst>
                <a:tab pos="361950" algn="l"/>
              </a:tabLst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NavigationBar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1950" indent="-159385">
              <a:lnSpc>
                <a:spcPct val="100000"/>
              </a:lnSpc>
              <a:spcBef>
                <a:spcPts val="240"/>
              </a:spcBef>
              <a:buChar char="•"/>
              <a:tabLst>
                <a:tab pos="361950" algn="l"/>
              </a:tabLst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NavigationBarView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1950" indent="-159385">
              <a:lnSpc>
                <a:spcPct val="100000"/>
              </a:lnSpc>
              <a:spcBef>
                <a:spcPts val="240"/>
              </a:spcBef>
              <a:buChar char="•"/>
              <a:tabLst>
                <a:tab pos="361950" algn="l"/>
              </a:tabLst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NavigationBarController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1950" indent="-159385">
              <a:lnSpc>
                <a:spcPct val="100000"/>
              </a:lnSpc>
              <a:spcBef>
                <a:spcPts val="240"/>
              </a:spcBef>
              <a:buChar char="•"/>
              <a:tabLst>
                <a:tab pos="361950" algn="l"/>
              </a:tabLst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NavigationBarInflaterView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1950" indent="-159385">
              <a:lnSpc>
                <a:spcPct val="100000"/>
              </a:lnSpc>
              <a:spcBef>
                <a:spcPts val="240"/>
              </a:spcBef>
              <a:buChar char="•"/>
              <a:tabLst>
                <a:tab pos="361950" algn="l"/>
              </a:tabLst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NavigationModeController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10298" y="1675606"/>
            <a:ext cx="5600700" cy="2781300"/>
          </a:xfrm>
          <a:custGeom>
            <a:avLst/>
            <a:gdLst/>
            <a:ahLst/>
            <a:cxnLst/>
            <a:rect l="l" t="t" r="r" b="b"/>
            <a:pathLst>
              <a:path w="5600700" h="2781300">
                <a:moveTo>
                  <a:pt x="5529503" y="2781298"/>
                </a:moveTo>
                <a:lnTo>
                  <a:pt x="71196" y="2781298"/>
                </a:lnTo>
                <a:lnTo>
                  <a:pt x="66241" y="2780810"/>
                </a:lnTo>
                <a:lnTo>
                  <a:pt x="29705" y="2765677"/>
                </a:lnTo>
                <a:lnTo>
                  <a:pt x="3885" y="2729636"/>
                </a:lnTo>
                <a:lnTo>
                  <a:pt x="0" y="2710102"/>
                </a:lnTo>
                <a:lnTo>
                  <a:pt x="0" y="2705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4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0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710102"/>
                </a:lnTo>
                <a:lnTo>
                  <a:pt x="5585077" y="2751593"/>
                </a:lnTo>
                <a:lnTo>
                  <a:pt x="5549038" y="2777413"/>
                </a:lnTo>
                <a:lnTo>
                  <a:pt x="5534458" y="2780811"/>
                </a:lnTo>
                <a:lnTo>
                  <a:pt x="5529503" y="2781298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400799" y="2361405"/>
            <a:ext cx="38100" cy="1905000"/>
          </a:xfrm>
          <a:custGeom>
            <a:avLst/>
            <a:gdLst/>
            <a:ahLst/>
            <a:cxnLst/>
            <a:rect l="l" t="t" r="r" b="b"/>
            <a:pathLst>
              <a:path w="38100" h="1905000">
                <a:moveTo>
                  <a:pt x="38099" y="1904999"/>
                </a:moveTo>
                <a:lnTo>
                  <a:pt x="0" y="1904999"/>
                </a:lnTo>
                <a:lnTo>
                  <a:pt x="0" y="0"/>
                </a:lnTo>
                <a:lnTo>
                  <a:pt x="38099" y="0"/>
                </a:lnTo>
                <a:lnTo>
                  <a:pt x="38099" y="1904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574517" y="3618705"/>
            <a:ext cx="5038725" cy="647700"/>
          </a:xfrm>
          <a:custGeom>
            <a:avLst/>
            <a:gdLst/>
            <a:ahLst/>
            <a:cxnLst/>
            <a:rect l="l" t="t" r="r" b="b"/>
            <a:pathLst>
              <a:path w="5038725" h="647700">
                <a:moveTo>
                  <a:pt x="4967527" y="647699"/>
                </a:moveTo>
                <a:lnTo>
                  <a:pt x="71196" y="647699"/>
                </a:lnTo>
                <a:lnTo>
                  <a:pt x="66240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4967527" y="0"/>
                </a:lnTo>
                <a:lnTo>
                  <a:pt x="5009019" y="15621"/>
                </a:lnTo>
                <a:lnTo>
                  <a:pt x="5034837" y="51661"/>
                </a:lnTo>
                <a:lnTo>
                  <a:pt x="5038724" y="71196"/>
                </a:lnTo>
                <a:lnTo>
                  <a:pt x="5038724" y="576503"/>
                </a:lnTo>
                <a:lnTo>
                  <a:pt x="5023103" y="617993"/>
                </a:lnTo>
                <a:lnTo>
                  <a:pt x="4987061" y="643813"/>
                </a:lnTo>
                <a:lnTo>
                  <a:pt x="4972482" y="647211"/>
                </a:lnTo>
                <a:lnTo>
                  <a:pt x="4967527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00799" y="18661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8"/>
                </a:lnTo>
                <a:lnTo>
                  <a:pt x="32105" y="296335"/>
                </a:lnTo>
                <a:lnTo>
                  <a:pt x="11130" y="254666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200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6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099" y="1989930"/>
            <a:ext cx="152399" cy="133349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6883400" y="1919196"/>
            <a:ext cx="27178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최신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변화 트렌드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657962" y="2456655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6075" y="3856830"/>
            <a:ext cx="171449" cy="17144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7754243" y="3733005"/>
            <a:ext cx="2400300" cy="228600"/>
          </a:xfrm>
          <a:custGeom>
            <a:avLst/>
            <a:gdLst/>
            <a:ahLst/>
            <a:cxnLst/>
            <a:rect l="l" t="t" r="r" b="b"/>
            <a:pathLst>
              <a:path w="2400300" h="228600">
                <a:moveTo>
                  <a:pt x="1047750" y="33058"/>
                </a:moveTo>
                <a:lnTo>
                  <a:pt x="1019568" y="977"/>
                </a:lnTo>
                <a:lnTo>
                  <a:pt x="1014704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014704" y="228600"/>
                </a:lnTo>
                <a:lnTo>
                  <a:pt x="1046784" y="200418"/>
                </a:lnTo>
                <a:lnTo>
                  <a:pt x="1047750" y="195554"/>
                </a:lnTo>
                <a:lnTo>
                  <a:pt x="1047750" y="33058"/>
                </a:lnTo>
                <a:close/>
              </a:path>
              <a:path w="2400300" h="228600">
                <a:moveTo>
                  <a:pt x="2400300" y="33058"/>
                </a:moveTo>
                <a:lnTo>
                  <a:pt x="2372118" y="977"/>
                </a:lnTo>
                <a:lnTo>
                  <a:pt x="2367254" y="0"/>
                </a:lnTo>
                <a:lnTo>
                  <a:pt x="1271308" y="0"/>
                </a:lnTo>
                <a:lnTo>
                  <a:pt x="1239227" y="28194"/>
                </a:lnTo>
                <a:lnTo>
                  <a:pt x="1238250" y="33058"/>
                </a:lnTo>
                <a:lnTo>
                  <a:pt x="1238250" y="190500"/>
                </a:lnTo>
                <a:lnTo>
                  <a:pt x="1238250" y="195554"/>
                </a:lnTo>
                <a:lnTo>
                  <a:pt x="1266444" y="227634"/>
                </a:lnTo>
                <a:lnTo>
                  <a:pt x="1271308" y="228600"/>
                </a:lnTo>
                <a:lnTo>
                  <a:pt x="2367254" y="228600"/>
                </a:lnTo>
                <a:lnTo>
                  <a:pt x="2399334" y="200418"/>
                </a:lnTo>
                <a:lnTo>
                  <a:pt x="2400300" y="195554"/>
                </a:lnTo>
                <a:lnTo>
                  <a:pt x="240030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64350" y="2352082"/>
            <a:ext cx="38798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10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전체 제스처 네비게이션 기본화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64350" y="2656882"/>
            <a:ext cx="32702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12+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개선된 햅틱 피드백 통합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864350" y="2967068"/>
            <a:ext cx="32702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 차단 영역 및 앱 충돌 처리 로직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864350" y="3271868"/>
            <a:ext cx="27368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커스텀 구현 호환성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931025" y="3709533"/>
            <a:ext cx="4572635" cy="42152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85"/>
              </a:spcBef>
              <a:tabLst>
                <a:tab pos="839469" algn="l"/>
                <a:tab pos="2082800" algn="l"/>
                <a:tab pos="3220085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개발자 대응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	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WindowInsets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	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systemGestures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영역 사용하여 제스처 인 식 영역과 앱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충돌 방지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80999" y="5333206"/>
            <a:ext cx="11430000" cy="609600"/>
            <a:chOff x="380999" y="7334249"/>
            <a:chExt cx="11430000" cy="609600"/>
          </a:xfrm>
        </p:grpSpPr>
        <p:sp>
          <p:nvSpPr>
            <p:cNvPr id="82" name="object 82"/>
            <p:cNvSpPr/>
            <p:nvPr/>
          </p:nvSpPr>
          <p:spPr>
            <a:xfrm>
              <a:off x="380999" y="7334249"/>
              <a:ext cx="11430000" cy="609600"/>
            </a:xfrm>
            <a:custGeom>
              <a:avLst/>
              <a:gdLst/>
              <a:ahLst/>
              <a:cxnLst/>
              <a:rect l="l" t="t" r="r" b="b"/>
              <a:pathLst>
                <a:path w="11430000" h="609600">
                  <a:moveTo>
                    <a:pt x="11358802" y="609599"/>
                  </a:moveTo>
                  <a:lnTo>
                    <a:pt x="71196" y="609599"/>
                  </a:lnTo>
                  <a:lnTo>
                    <a:pt x="66241" y="609111"/>
                  </a:lnTo>
                  <a:lnTo>
                    <a:pt x="29705" y="593977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538402"/>
                  </a:lnTo>
                  <a:lnTo>
                    <a:pt x="11414376" y="579893"/>
                  </a:lnTo>
                  <a:lnTo>
                    <a:pt x="11378337" y="605713"/>
                  </a:lnTo>
                  <a:lnTo>
                    <a:pt x="11363757" y="609111"/>
                  </a:lnTo>
                  <a:lnTo>
                    <a:pt x="11358802" y="609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657" y="7486649"/>
              <a:ext cx="117865" cy="171449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687387" y="5425616"/>
            <a:ext cx="10963910" cy="38651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7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포인트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NavigationBar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단순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요소가 아닌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InputManager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연계된 복잡한 컴포넌트입니다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제스처를 인식하고 앱 전환 및 시스템 동작을 제어하는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역할을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담당합니다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AD62DD5-DEF9-59DC-C4D0-FB5BC6C5088A}"/>
              </a:ext>
            </a:extLst>
          </p:cNvPr>
          <p:cNvSpPr txBox="1"/>
          <p:nvPr/>
        </p:nvSpPr>
        <p:spPr>
          <a:xfrm>
            <a:off x="640443" y="3743586"/>
            <a:ext cx="609600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StatusBarKeyguardViewManager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함께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핵심 컴포넌트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1290" algn="l"/>
              </a:tabLst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541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Notification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구조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180306"/>
            <a:ext cx="5600700" cy="2324100"/>
            <a:chOff x="380999" y="952499"/>
            <a:chExt cx="5600700" cy="23241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7"/>
                  </a:lnTo>
                  <a:lnTo>
                    <a:pt x="3885" y="2272437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4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40" y="1257299"/>
              <a:ext cx="134748" cy="152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409383"/>
            <a:ext cx="3279578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NotificationManagerService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662" y="1961356"/>
            <a:ext cx="57150" cy="1276350"/>
          </a:xfrm>
          <a:custGeom>
            <a:avLst/>
            <a:gdLst/>
            <a:ahLst/>
            <a:cxnLst/>
            <a:rect l="l" t="t" r="r" b="b"/>
            <a:pathLst>
              <a:path w="57150" h="1276350">
                <a:moveTo>
                  <a:pt x="57150" y="1243990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90"/>
                </a:lnTo>
                <a:lnTo>
                  <a:pt x="0" y="1251572"/>
                </a:lnTo>
                <a:lnTo>
                  <a:pt x="24790" y="1276350"/>
                </a:lnTo>
                <a:lnTo>
                  <a:pt x="32372" y="1276350"/>
                </a:lnTo>
                <a:lnTo>
                  <a:pt x="57150" y="1251572"/>
                </a:lnTo>
                <a:lnTo>
                  <a:pt x="57150" y="1247775"/>
                </a:lnTo>
                <a:lnTo>
                  <a:pt x="57150" y="1243990"/>
                </a:lnTo>
                <a:close/>
              </a:path>
              <a:path w="57150" h="12763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2763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2763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2763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1774043"/>
            <a:ext cx="4375150" cy="153971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3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동작하는 알림 관리 핵심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생성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취소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가시성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제어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0"/>
              </a:spcBef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권한 검증 및 알림 정책 적용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0"/>
              </a:spcBef>
            </a:pPr>
            <a:r>
              <a:rPr kumimoji="0" lang="en-US" altLang="ko-KR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NotificationListenerService</a:t>
            </a:r>
            <a:r>
              <a:rPr kumimoji="0" lang="en-US" altLang="ko-KR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연결 관리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0"/>
              </a:spcBef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우선순위 및 카테고리 분류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0999" y="3885406"/>
            <a:ext cx="5600700" cy="2362200"/>
          </a:xfrm>
          <a:custGeom>
            <a:avLst/>
            <a:gdLst/>
            <a:ahLst/>
            <a:cxnLst/>
            <a:rect l="l" t="t" r="r" b="b"/>
            <a:pathLst>
              <a:path w="5600700" h="2362200">
                <a:moveTo>
                  <a:pt x="5529502" y="2362199"/>
                </a:moveTo>
                <a:lnTo>
                  <a:pt x="71196" y="2362199"/>
                </a:lnTo>
                <a:lnTo>
                  <a:pt x="66241" y="2361710"/>
                </a:lnTo>
                <a:lnTo>
                  <a:pt x="29705" y="2346577"/>
                </a:lnTo>
                <a:lnTo>
                  <a:pt x="3885" y="2310537"/>
                </a:lnTo>
                <a:lnTo>
                  <a:pt x="0" y="2291003"/>
                </a:lnTo>
                <a:lnTo>
                  <a:pt x="0" y="2285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291003"/>
                </a:lnTo>
                <a:lnTo>
                  <a:pt x="5585076" y="2332493"/>
                </a:lnTo>
                <a:lnTo>
                  <a:pt x="5549037" y="2358312"/>
                </a:lnTo>
                <a:lnTo>
                  <a:pt x="5534457" y="2361710"/>
                </a:lnTo>
                <a:lnTo>
                  <a:pt x="5529502" y="23621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487" y="4075906"/>
            <a:ext cx="381000" cy="1981200"/>
          </a:xfrm>
          <a:custGeom>
            <a:avLst/>
            <a:gdLst/>
            <a:ahLst/>
            <a:cxnLst/>
            <a:rect l="l" t="t" r="r" b="b"/>
            <a:pathLst>
              <a:path w="381000" h="1981200">
                <a:moveTo>
                  <a:pt x="38100" y="495300"/>
                </a:moveTo>
                <a:lnTo>
                  <a:pt x="0" y="495300"/>
                </a:lnTo>
                <a:lnTo>
                  <a:pt x="0" y="1981200"/>
                </a:lnTo>
                <a:lnTo>
                  <a:pt x="38100" y="1981200"/>
                </a:lnTo>
                <a:lnTo>
                  <a:pt x="38100" y="495300"/>
                </a:lnTo>
                <a:close/>
              </a:path>
              <a:path w="381000" h="19812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799" y="4199731"/>
            <a:ext cx="152399" cy="1333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54100" y="4114483"/>
            <a:ext cx="32131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NotificationListenerService</a:t>
            </a:r>
            <a:endParaRPr sz="18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662" y="4666456"/>
            <a:ext cx="57150" cy="1295400"/>
          </a:xfrm>
          <a:custGeom>
            <a:avLst/>
            <a:gdLst/>
            <a:ahLst/>
            <a:cxnLst/>
            <a:rect l="l" t="t" r="r" b="b"/>
            <a:pathLst>
              <a:path w="57150" h="1295400">
                <a:moveTo>
                  <a:pt x="57150" y="1263040"/>
                </a:moveTo>
                <a:lnTo>
                  <a:pt x="32372" y="1238250"/>
                </a:lnTo>
                <a:lnTo>
                  <a:pt x="24790" y="1238250"/>
                </a:lnTo>
                <a:lnTo>
                  <a:pt x="0" y="1263040"/>
                </a:lnTo>
                <a:lnTo>
                  <a:pt x="0" y="1270622"/>
                </a:lnTo>
                <a:lnTo>
                  <a:pt x="24790" y="1295400"/>
                </a:lnTo>
                <a:lnTo>
                  <a:pt x="32372" y="1295400"/>
                </a:lnTo>
                <a:lnTo>
                  <a:pt x="57150" y="1270622"/>
                </a:lnTo>
                <a:lnTo>
                  <a:pt x="57150" y="1266825"/>
                </a:lnTo>
                <a:lnTo>
                  <a:pt x="57150" y="1263040"/>
                </a:lnTo>
                <a:close/>
              </a:path>
              <a:path w="57150" h="129540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29540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29540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29540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96594" y="5790406"/>
            <a:ext cx="3232606" cy="266700"/>
          </a:xfrm>
          <a:custGeom>
            <a:avLst/>
            <a:gdLst/>
            <a:ahLst/>
            <a:cxnLst/>
            <a:rect l="l" t="t" r="r" b="b"/>
            <a:pathLst>
              <a:path w="3143250" h="266700">
                <a:moveTo>
                  <a:pt x="311020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110202" y="0"/>
                </a:lnTo>
                <a:lnTo>
                  <a:pt x="3142282" y="28187"/>
                </a:lnTo>
                <a:lnTo>
                  <a:pt x="3143249" y="33047"/>
                </a:lnTo>
                <a:lnTo>
                  <a:pt x="3143249" y="233652"/>
                </a:lnTo>
                <a:lnTo>
                  <a:pt x="3115061" y="265733"/>
                </a:lnTo>
                <a:lnTo>
                  <a:pt x="311020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3256" y="4581784"/>
            <a:ext cx="27749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이벤트 감지 및 응답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3256" y="4884891"/>
            <a:ext cx="3003550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포스팅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제거 시 콜백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3256" y="5189691"/>
            <a:ext cx="3460750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액션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클릭 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트래킹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3255" y="5379326"/>
            <a:ext cx="4772659" cy="662361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3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 앱이 구현하여 알림 가로채기 가능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특수 권한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 </a:t>
            </a:r>
            <a:r>
              <a:rPr sz="13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BIND_NOTIFICATION_LISTENER_SERVICE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10298" y="1180306"/>
            <a:ext cx="5600700" cy="3505200"/>
            <a:chOff x="6210298" y="952499"/>
            <a:chExt cx="5600700" cy="3505200"/>
          </a:xfrm>
        </p:grpSpPr>
        <p:sp>
          <p:nvSpPr>
            <p:cNvPr id="28" name="object 28"/>
            <p:cNvSpPr/>
            <p:nvPr/>
          </p:nvSpPr>
          <p:spPr>
            <a:xfrm>
              <a:off x="6210298" y="952499"/>
              <a:ext cx="5600700" cy="3505200"/>
            </a:xfrm>
            <a:custGeom>
              <a:avLst/>
              <a:gdLst/>
              <a:ahLst/>
              <a:cxnLst/>
              <a:rect l="l" t="t" r="r" b="b"/>
              <a:pathLst>
                <a:path w="5600700" h="3505200">
                  <a:moveTo>
                    <a:pt x="5529503" y="3505199"/>
                  </a:moveTo>
                  <a:lnTo>
                    <a:pt x="71196" y="3505199"/>
                  </a:lnTo>
                  <a:lnTo>
                    <a:pt x="66241" y="3504711"/>
                  </a:lnTo>
                  <a:lnTo>
                    <a:pt x="29705" y="3489577"/>
                  </a:lnTo>
                  <a:lnTo>
                    <a:pt x="3885" y="3453537"/>
                  </a:lnTo>
                  <a:lnTo>
                    <a:pt x="0" y="3434002"/>
                  </a:lnTo>
                  <a:lnTo>
                    <a:pt x="0" y="3428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434002"/>
                  </a:lnTo>
                  <a:lnTo>
                    <a:pt x="5585077" y="3475494"/>
                  </a:lnTo>
                  <a:lnTo>
                    <a:pt x="5549038" y="3501313"/>
                  </a:lnTo>
                  <a:lnTo>
                    <a:pt x="5534458" y="3504711"/>
                  </a:lnTo>
                  <a:lnTo>
                    <a:pt x="5529503" y="3505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400799" y="1638299"/>
              <a:ext cx="38100" cy="2628900"/>
            </a:xfrm>
            <a:custGeom>
              <a:avLst/>
              <a:gdLst/>
              <a:ahLst/>
              <a:cxnLst/>
              <a:rect l="l" t="t" r="r" b="b"/>
              <a:pathLst>
                <a:path w="38100" h="2628900">
                  <a:moveTo>
                    <a:pt x="38099" y="2628899"/>
                  </a:moveTo>
                  <a:lnTo>
                    <a:pt x="0" y="26288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6288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581773" y="3200399"/>
              <a:ext cx="5038725" cy="1066800"/>
            </a:xfrm>
            <a:custGeom>
              <a:avLst/>
              <a:gdLst/>
              <a:ahLst/>
              <a:cxnLst/>
              <a:rect l="l" t="t" r="r" b="b"/>
              <a:pathLst>
                <a:path w="5038725" h="1066800">
                  <a:moveTo>
                    <a:pt x="5005677" y="1066799"/>
                  </a:moveTo>
                  <a:lnTo>
                    <a:pt x="33047" y="1066799"/>
                  </a:lnTo>
                  <a:lnTo>
                    <a:pt x="28187" y="1065832"/>
                  </a:lnTo>
                  <a:lnTo>
                    <a:pt x="966" y="1038611"/>
                  </a:lnTo>
                  <a:lnTo>
                    <a:pt x="0" y="1033751"/>
                  </a:lnTo>
                  <a:lnTo>
                    <a:pt x="0" y="1028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1033751"/>
                  </a:lnTo>
                  <a:lnTo>
                    <a:pt x="5010536" y="1065832"/>
                  </a:lnTo>
                  <a:lnTo>
                    <a:pt x="5005677" y="10667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696073" y="3543299"/>
              <a:ext cx="4810125" cy="609600"/>
            </a:xfrm>
            <a:custGeom>
              <a:avLst/>
              <a:gdLst/>
              <a:ahLst/>
              <a:cxnLst/>
              <a:rect l="l" t="t" r="r" b="b"/>
              <a:pathLst>
                <a:path w="4810125" h="609600">
                  <a:moveTo>
                    <a:pt x="4777077" y="609599"/>
                  </a:moveTo>
                  <a:lnTo>
                    <a:pt x="33047" y="609599"/>
                  </a:lnTo>
                  <a:lnTo>
                    <a:pt x="28187" y="608633"/>
                  </a:lnTo>
                  <a:lnTo>
                    <a:pt x="966" y="581412"/>
                  </a:lnTo>
                  <a:lnTo>
                    <a:pt x="0" y="576552"/>
                  </a:lnTo>
                  <a:lnTo>
                    <a:pt x="0" y="571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7"/>
                  </a:lnTo>
                  <a:lnTo>
                    <a:pt x="4810124" y="33047"/>
                  </a:lnTo>
                  <a:lnTo>
                    <a:pt x="4810124" y="576552"/>
                  </a:lnTo>
                  <a:lnTo>
                    <a:pt x="4781937" y="608633"/>
                  </a:lnTo>
                  <a:lnTo>
                    <a:pt x="4777077" y="60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099" y="1256793"/>
              <a:ext cx="152399" cy="1534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83400" y="1409383"/>
            <a:ext cx="3098346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NotificationChannel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역할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57974" y="1961356"/>
            <a:ext cx="205740" cy="1753870"/>
            <a:chOff x="6657974" y="1733549"/>
            <a:chExt cx="205740" cy="1753870"/>
          </a:xfrm>
        </p:grpSpPr>
        <p:sp>
          <p:nvSpPr>
            <p:cNvPr id="36" name="object 36"/>
            <p:cNvSpPr/>
            <p:nvPr/>
          </p:nvSpPr>
          <p:spPr>
            <a:xfrm>
              <a:off x="6657962" y="1733549"/>
              <a:ext cx="57150" cy="1276350"/>
            </a:xfrm>
            <a:custGeom>
              <a:avLst/>
              <a:gdLst/>
              <a:ahLst/>
              <a:cxnLst/>
              <a:rect l="l" t="t" r="r" b="b"/>
              <a:pathLst>
                <a:path w="57150" h="1276350">
                  <a:moveTo>
                    <a:pt x="57150" y="1243990"/>
                  </a:moveTo>
                  <a:lnTo>
                    <a:pt x="32372" y="1219200"/>
                  </a:lnTo>
                  <a:lnTo>
                    <a:pt x="24790" y="1219200"/>
                  </a:lnTo>
                  <a:lnTo>
                    <a:pt x="0" y="1243990"/>
                  </a:lnTo>
                  <a:lnTo>
                    <a:pt x="0" y="1251572"/>
                  </a:lnTo>
                  <a:lnTo>
                    <a:pt x="24790" y="1276350"/>
                  </a:lnTo>
                  <a:lnTo>
                    <a:pt x="32372" y="1276350"/>
                  </a:lnTo>
                  <a:lnTo>
                    <a:pt x="57150" y="1251572"/>
                  </a:lnTo>
                  <a:lnTo>
                    <a:pt x="57150" y="1247775"/>
                  </a:lnTo>
                  <a:lnTo>
                    <a:pt x="57150" y="1243990"/>
                  </a:lnTo>
                  <a:close/>
                </a:path>
                <a:path w="57150" h="12763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12763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12763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12763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5267" y="3351836"/>
              <a:ext cx="168302" cy="13527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864350" y="1805187"/>
            <a:ext cx="4184650" cy="1503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15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8.0 (API 26)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이상에서 필수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구성요소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200"/>
              </a:lnSpc>
              <a:spcBef>
                <a:spcPts val="15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유형별 분류 및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그룹화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200"/>
              </a:lnSpc>
              <a:spcBef>
                <a:spcPts val="150"/>
              </a:spcBef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채널별 다른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중요도 수준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지정 가능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200"/>
              </a:lnSpc>
              <a:spcBef>
                <a:spcPts val="150"/>
              </a:spcBef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지정 가능한 동작</a:t>
            </a:r>
            <a:r>
              <a:rPr kumimoji="0" lang="en-US" altLang="ko-KR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소리</a:t>
            </a:r>
            <a:r>
              <a:rPr kumimoji="0" lang="en-US" altLang="ko-KR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진동</a:t>
            </a:r>
            <a:r>
              <a:rPr kumimoji="0" lang="en-US" altLang="ko-KR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</a:t>
            </a:r>
            <a:r>
              <a:rPr kumimoji="0" lang="en-US" altLang="ko-KR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</a:t>
            </a:r>
            <a:endParaRPr lang="en-US" altLang="ko-KR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200"/>
              </a:lnSpc>
              <a:spcBef>
                <a:spcPts val="150"/>
              </a:spcBef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사용자가 앱 설정에서 채널별 알림 관리 가능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25518" y="3546035"/>
            <a:ext cx="999282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예시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Comic Sans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59575" y="3825082"/>
            <a:ext cx="4630420" cy="4673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9860" marR="5080" indent="-137795">
              <a:lnSpc>
                <a:spcPct val="101899"/>
              </a:lnSpc>
              <a:spcBef>
                <a:spcPts val="8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NotificationChannel channel = new NotificationChannel( "CHANNEL_ID", "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채널 이름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", NotificationManager.IMPORTANCE_DEFAULT);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notificationManager.createNotificationChannel(channel);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Notification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구조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38200" y="1523206"/>
            <a:ext cx="5600700" cy="3695700"/>
            <a:chOff x="6210298" y="4610099"/>
            <a:chExt cx="5600700" cy="3695700"/>
          </a:xfrm>
        </p:grpSpPr>
        <p:sp>
          <p:nvSpPr>
            <p:cNvPr id="45" name="object 45"/>
            <p:cNvSpPr/>
            <p:nvPr/>
          </p:nvSpPr>
          <p:spPr>
            <a:xfrm>
              <a:off x="6210298" y="4610099"/>
              <a:ext cx="5600700" cy="3695700"/>
            </a:xfrm>
            <a:custGeom>
              <a:avLst/>
              <a:gdLst/>
              <a:ahLst/>
              <a:cxnLst/>
              <a:rect l="l" t="t" r="r" b="b"/>
              <a:pathLst>
                <a:path w="5600700" h="3695700">
                  <a:moveTo>
                    <a:pt x="5529503" y="3695699"/>
                  </a:moveTo>
                  <a:lnTo>
                    <a:pt x="71196" y="3695699"/>
                  </a:lnTo>
                  <a:lnTo>
                    <a:pt x="66241" y="3695211"/>
                  </a:lnTo>
                  <a:lnTo>
                    <a:pt x="29705" y="3680076"/>
                  </a:lnTo>
                  <a:lnTo>
                    <a:pt x="3885" y="3644037"/>
                  </a:lnTo>
                  <a:lnTo>
                    <a:pt x="0" y="3624502"/>
                  </a:lnTo>
                  <a:lnTo>
                    <a:pt x="0" y="3619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624502"/>
                  </a:lnTo>
                  <a:lnTo>
                    <a:pt x="5585077" y="3665993"/>
                  </a:lnTo>
                  <a:lnTo>
                    <a:pt x="5549038" y="3691813"/>
                  </a:lnTo>
                  <a:lnTo>
                    <a:pt x="5534458" y="3695211"/>
                  </a:lnTo>
                  <a:lnTo>
                    <a:pt x="5529503" y="3695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400799" y="4800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5574" y="4924424"/>
              <a:ext cx="171449" cy="13334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511302" y="1760604"/>
            <a:ext cx="191769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알림 처리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28700" y="2209006"/>
            <a:ext cx="5219700" cy="571500"/>
            <a:chOff x="6400798" y="5295899"/>
            <a:chExt cx="5219700" cy="571500"/>
          </a:xfrm>
        </p:grpSpPr>
        <p:sp>
          <p:nvSpPr>
            <p:cNvPr id="50" name="object 50"/>
            <p:cNvSpPr/>
            <p:nvPr/>
          </p:nvSpPr>
          <p:spPr>
            <a:xfrm>
              <a:off x="6410323" y="5305424"/>
              <a:ext cx="5200650" cy="552450"/>
            </a:xfrm>
            <a:custGeom>
              <a:avLst/>
              <a:gdLst/>
              <a:ahLst/>
              <a:cxnLst/>
              <a:rect l="l" t="t" r="r" b="b"/>
              <a:pathLst>
                <a:path w="5200650" h="552450">
                  <a:moveTo>
                    <a:pt x="5159339" y="552449"/>
                  </a:moveTo>
                  <a:lnTo>
                    <a:pt x="41309" y="552449"/>
                  </a:lnTo>
                  <a:lnTo>
                    <a:pt x="35233" y="551240"/>
                  </a:lnTo>
                  <a:lnTo>
                    <a:pt x="1208" y="517214"/>
                  </a:lnTo>
                  <a:lnTo>
                    <a:pt x="0" y="511139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3" y="6041"/>
                  </a:lnTo>
                  <a:lnTo>
                    <a:pt x="41309" y="0"/>
                  </a:lnTo>
                  <a:lnTo>
                    <a:pt x="5159339" y="0"/>
                  </a:lnTo>
                  <a:lnTo>
                    <a:pt x="5194606" y="23563"/>
                  </a:lnTo>
                  <a:lnTo>
                    <a:pt x="5200649" y="41309"/>
                  </a:lnTo>
                  <a:lnTo>
                    <a:pt x="5200649" y="511139"/>
                  </a:lnTo>
                  <a:lnTo>
                    <a:pt x="5177084" y="546406"/>
                  </a:lnTo>
                  <a:lnTo>
                    <a:pt x="5165413" y="551240"/>
                  </a:lnTo>
                  <a:lnTo>
                    <a:pt x="5159339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410323" y="5305424"/>
              <a:ext cx="5200650" cy="552450"/>
            </a:xfrm>
            <a:custGeom>
              <a:avLst/>
              <a:gdLst/>
              <a:ahLst/>
              <a:cxnLst/>
              <a:rect l="l" t="t" r="r" b="b"/>
              <a:pathLst>
                <a:path w="52006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3"/>
                  </a:lnTo>
                  <a:lnTo>
                    <a:pt x="3624" y="29398"/>
                  </a:lnTo>
                  <a:lnTo>
                    <a:pt x="6041" y="23563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2"/>
                  </a:lnTo>
                  <a:lnTo>
                    <a:pt x="23563" y="6041"/>
                  </a:lnTo>
                  <a:lnTo>
                    <a:pt x="29398" y="3624"/>
                  </a:lnTo>
                  <a:lnTo>
                    <a:pt x="35233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153025" y="0"/>
                  </a:lnTo>
                  <a:lnTo>
                    <a:pt x="5159339" y="0"/>
                  </a:lnTo>
                  <a:lnTo>
                    <a:pt x="5165413" y="1208"/>
                  </a:lnTo>
                  <a:lnTo>
                    <a:pt x="5171248" y="3624"/>
                  </a:lnTo>
                  <a:lnTo>
                    <a:pt x="5177084" y="6041"/>
                  </a:lnTo>
                  <a:lnTo>
                    <a:pt x="5182233" y="9482"/>
                  </a:lnTo>
                  <a:lnTo>
                    <a:pt x="5186699" y="13948"/>
                  </a:lnTo>
                  <a:lnTo>
                    <a:pt x="5191165" y="18414"/>
                  </a:lnTo>
                  <a:lnTo>
                    <a:pt x="5200650" y="47624"/>
                  </a:lnTo>
                  <a:lnTo>
                    <a:pt x="5200650" y="504824"/>
                  </a:lnTo>
                  <a:lnTo>
                    <a:pt x="5182233" y="542965"/>
                  </a:lnTo>
                  <a:lnTo>
                    <a:pt x="5153025" y="552449"/>
                  </a:lnTo>
                  <a:lnTo>
                    <a:pt x="47625" y="552449"/>
                  </a:lnTo>
                  <a:lnTo>
                    <a:pt x="13949" y="538500"/>
                  </a:lnTo>
                  <a:lnTo>
                    <a:pt x="9483" y="534034"/>
                  </a:lnTo>
                  <a:lnTo>
                    <a:pt x="6041" y="528883"/>
                  </a:lnTo>
                  <a:lnTo>
                    <a:pt x="3624" y="523048"/>
                  </a:lnTo>
                  <a:lnTo>
                    <a:pt x="1208" y="517214"/>
                  </a:lnTo>
                  <a:lnTo>
                    <a:pt x="0" y="511139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160936" y="2364056"/>
            <a:ext cx="3782664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앱에서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NotificationManager.notify()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30602" y="2885916"/>
            <a:ext cx="215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↓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28700" y="3294856"/>
            <a:ext cx="5219700" cy="571500"/>
            <a:chOff x="6400798" y="6381749"/>
            <a:chExt cx="5219700" cy="571500"/>
          </a:xfrm>
        </p:grpSpPr>
        <p:sp>
          <p:nvSpPr>
            <p:cNvPr id="55" name="object 55"/>
            <p:cNvSpPr/>
            <p:nvPr/>
          </p:nvSpPr>
          <p:spPr>
            <a:xfrm>
              <a:off x="6410323" y="6391274"/>
              <a:ext cx="5200650" cy="552450"/>
            </a:xfrm>
            <a:custGeom>
              <a:avLst/>
              <a:gdLst/>
              <a:ahLst/>
              <a:cxnLst/>
              <a:rect l="l" t="t" r="r" b="b"/>
              <a:pathLst>
                <a:path w="5200650" h="552450">
                  <a:moveTo>
                    <a:pt x="5159339" y="552449"/>
                  </a:moveTo>
                  <a:lnTo>
                    <a:pt x="41309" y="552449"/>
                  </a:lnTo>
                  <a:lnTo>
                    <a:pt x="35233" y="551240"/>
                  </a:lnTo>
                  <a:lnTo>
                    <a:pt x="1208" y="517214"/>
                  </a:lnTo>
                  <a:lnTo>
                    <a:pt x="0" y="511140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3" y="6041"/>
                  </a:lnTo>
                  <a:lnTo>
                    <a:pt x="41309" y="0"/>
                  </a:lnTo>
                  <a:lnTo>
                    <a:pt x="5159339" y="0"/>
                  </a:lnTo>
                  <a:lnTo>
                    <a:pt x="5194606" y="23563"/>
                  </a:lnTo>
                  <a:lnTo>
                    <a:pt x="5200649" y="41309"/>
                  </a:lnTo>
                  <a:lnTo>
                    <a:pt x="5200649" y="511140"/>
                  </a:lnTo>
                  <a:lnTo>
                    <a:pt x="5177084" y="546406"/>
                  </a:lnTo>
                  <a:lnTo>
                    <a:pt x="5165413" y="551240"/>
                  </a:lnTo>
                  <a:lnTo>
                    <a:pt x="5159339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10323" y="6391274"/>
              <a:ext cx="5200650" cy="552450"/>
            </a:xfrm>
            <a:custGeom>
              <a:avLst/>
              <a:gdLst/>
              <a:ahLst/>
              <a:cxnLst/>
              <a:rect l="l" t="t" r="r" b="b"/>
              <a:pathLst>
                <a:path w="52006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3"/>
                  </a:lnTo>
                  <a:lnTo>
                    <a:pt x="3624" y="29398"/>
                  </a:lnTo>
                  <a:lnTo>
                    <a:pt x="6041" y="23563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3" y="6041"/>
                  </a:lnTo>
                  <a:lnTo>
                    <a:pt x="29398" y="3624"/>
                  </a:lnTo>
                  <a:lnTo>
                    <a:pt x="35233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153025" y="0"/>
                  </a:lnTo>
                  <a:lnTo>
                    <a:pt x="5159339" y="0"/>
                  </a:lnTo>
                  <a:lnTo>
                    <a:pt x="5165413" y="1208"/>
                  </a:lnTo>
                  <a:lnTo>
                    <a:pt x="5171248" y="3624"/>
                  </a:lnTo>
                  <a:lnTo>
                    <a:pt x="5177084" y="6041"/>
                  </a:lnTo>
                  <a:lnTo>
                    <a:pt x="5200649" y="41309"/>
                  </a:lnTo>
                  <a:lnTo>
                    <a:pt x="5200650" y="47624"/>
                  </a:lnTo>
                  <a:lnTo>
                    <a:pt x="5200650" y="504824"/>
                  </a:lnTo>
                  <a:lnTo>
                    <a:pt x="5182233" y="542965"/>
                  </a:lnTo>
                  <a:lnTo>
                    <a:pt x="5153025" y="552449"/>
                  </a:lnTo>
                  <a:lnTo>
                    <a:pt x="47625" y="552449"/>
                  </a:lnTo>
                  <a:lnTo>
                    <a:pt x="41309" y="552449"/>
                  </a:lnTo>
                  <a:lnTo>
                    <a:pt x="35233" y="551240"/>
                  </a:lnTo>
                  <a:lnTo>
                    <a:pt x="29398" y="548823"/>
                  </a:lnTo>
                  <a:lnTo>
                    <a:pt x="23563" y="546406"/>
                  </a:lnTo>
                  <a:lnTo>
                    <a:pt x="18414" y="542965"/>
                  </a:lnTo>
                  <a:lnTo>
                    <a:pt x="13949" y="538500"/>
                  </a:lnTo>
                  <a:lnTo>
                    <a:pt x="9483" y="534034"/>
                  </a:lnTo>
                  <a:lnTo>
                    <a:pt x="6041" y="528883"/>
                  </a:lnTo>
                  <a:lnTo>
                    <a:pt x="3624" y="523049"/>
                  </a:lnTo>
                  <a:lnTo>
                    <a:pt x="1208" y="517214"/>
                  </a:lnTo>
                  <a:lnTo>
                    <a:pt x="0" y="511140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937248" y="3449907"/>
            <a:ext cx="4082552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NotificationManagerService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알림 검증 및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30602" y="3971766"/>
            <a:ext cx="215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↓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28700" y="4380706"/>
            <a:ext cx="2552700" cy="571500"/>
            <a:chOff x="6400798" y="7467599"/>
            <a:chExt cx="2552700" cy="571500"/>
          </a:xfrm>
        </p:grpSpPr>
        <p:sp>
          <p:nvSpPr>
            <p:cNvPr id="60" name="object 60"/>
            <p:cNvSpPr/>
            <p:nvPr/>
          </p:nvSpPr>
          <p:spPr>
            <a:xfrm>
              <a:off x="6410323" y="7477124"/>
              <a:ext cx="2533650" cy="552450"/>
            </a:xfrm>
            <a:custGeom>
              <a:avLst/>
              <a:gdLst/>
              <a:ahLst/>
              <a:cxnLst/>
              <a:rect l="l" t="t" r="r" b="b"/>
              <a:pathLst>
                <a:path w="2533650" h="552450">
                  <a:moveTo>
                    <a:pt x="2492340" y="552449"/>
                  </a:moveTo>
                  <a:lnTo>
                    <a:pt x="41309" y="552449"/>
                  </a:lnTo>
                  <a:lnTo>
                    <a:pt x="35233" y="551240"/>
                  </a:lnTo>
                  <a:lnTo>
                    <a:pt x="1208" y="517214"/>
                  </a:lnTo>
                  <a:lnTo>
                    <a:pt x="0" y="511140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3" y="6041"/>
                  </a:lnTo>
                  <a:lnTo>
                    <a:pt x="41309" y="0"/>
                  </a:lnTo>
                  <a:lnTo>
                    <a:pt x="2492340" y="0"/>
                  </a:lnTo>
                  <a:lnTo>
                    <a:pt x="2527607" y="23563"/>
                  </a:lnTo>
                  <a:lnTo>
                    <a:pt x="2533649" y="41309"/>
                  </a:lnTo>
                  <a:lnTo>
                    <a:pt x="2533649" y="511140"/>
                  </a:lnTo>
                  <a:lnTo>
                    <a:pt x="2510083" y="546406"/>
                  </a:lnTo>
                  <a:lnTo>
                    <a:pt x="2498415" y="551240"/>
                  </a:lnTo>
                  <a:lnTo>
                    <a:pt x="2492340" y="552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410323" y="7477124"/>
              <a:ext cx="2533650" cy="552450"/>
            </a:xfrm>
            <a:custGeom>
              <a:avLst/>
              <a:gdLst/>
              <a:ahLst/>
              <a:cxnLst/>
              <a:rect l="l" t="t" r="r" b="b"/>
              <a:pathLst>
                <a:path w="25336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3"/>
                  </a:lnTo>
                  <a:lnTo>
                    <a:pt x="3624" y="29398"/>
                  </a:lnTo>
                  <a:lnTo>
                    <a:pt x="6041" y="23563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3" y="6041"/>
                  </a:lnTo>
                  <a:lnTo>
                    <a:pt x="29398" y="3624"/>
                  </a:lnTo>
                  <a:lnTo>
                    <a:pt x="35233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2486025" y="0"/>
                  </a:lnTo>
                  <a:lnTo>
                    <a:pt x="2492340" y="0"/>
                  </a:lnTo>
                  <a:lnTo>
                    <a:pt x="2498415" y="1208"/>
                  </a:lnTo>
                  <a:lnTo>
                    <a:pt x="2504249" y="3624"/>
                  </a:lnTo>
                  <a:lnTo>
                    <a:pt x="2510083" y="6041"/>
                  </a:lnTo>
                  <a:lnTo>
                    <a:pt x="2530023" y="29398"/>
                  </a:lnTo>
                  <a:lnTo>
                    <a:pt x="2532440" y="35233"/>
                  </a:lnTo>
                  <a:lnTo>
                    <a:pt x="2533649" y="41309"/>
                  </a:lnTo>
                  <a:lnTo>
                    <a:pt x="2533650" y="47624"/>
                  </a:lnTo>
                  <a:lnTo>
                    <a:pt x="2533650" y="504824"/>
                  </a:lnTo>
                  <a:lnTo>
                    <a:pt x="2515234" y="542966"/>
                  </a:lnTo>
                  <a:lnTo>
                    <a:pt x="2504249" y="548823"/>
                  </a:lnTo>
                  <a:lnTo>
                    <a:pt x="2498415" y="551240"/>
                  </a:lnTo>
                  <a:lnTo>
                    <a:pt x="2492340" y="552449"/>
                  </a:lnTo>
                  <a:lnTo>
                    <a:pt x="2486025" y="552449"/>
                  </a:lnTo>
                  <a:lnTo>
                    <a:pt x="47625" y="552449"/>
                  </a:lnTo>
                  <a:lnTo>
                    <a:pt x="41309" y="552449"/>
                  </a:lnTo>
                  <a:lnTo>
                    <a:pt x="35233" y="551240"/>
                  </a:lnTo>
                  <a:lnTo>
                    <a:pt x="29398" y="548823"/>
                  </a:lnTo>
                  <a:lnTo>
                    <a:pt x="23563" y="546406"/>
                  </a:lnTo>
                  <a:lnTo>
                    <a:pt x="18414" y="542966"/>
                  </a:lnTo>
                  <a:lnTo>
                    <a:pt x="13949" y="538500"/>
                  </a:lnTo>
                  <a:lnTo>
                    <a:pt x="9483" y="534034"/>
                  </a:lnTo>
                  <a:lnTo>
                    <a:pt x="6041" y="528883"/>
                  </a:lnTo>
                  <a:lnTo>
                    <a:pt x="3624" y="523049"/>
                  </a:lnTo>
                  <a:lnTo>
                    <a:pt x="1208" y="517214"/>
                  </a:lnTo>
                  <a:lnTo>
                    <a:pt x="0" y="511140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624560" y="4548219"/>
            <a:ext cx="165204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StatusBar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표시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695700" y="4380706"/>
            <a:ext cx="2552700" cy="647700"/>
            <a:chOff x="9067798" y="7467599"/>
            <a:chExt cx="2552700" cy="647700"/>
          </a:xfrm>
        </p:grpSpPr>
        <p:sp>
          <p:nvSpPr>
            <p:cNvPr id="64" name="object 64"/>
            <p:cNvSpPr/>
            <p:nvPr/>
          </p:nvSpPr>
          <p:spPr>
            <a:xfrm>
              <a:off x="9077323" y="7477124"/>
              <a:ext cx="2533650" cy="628650"/>
            </a:xfrm>
            <a:custGeom>
              <a:avLst/>
              <a:gdLst/>
              <a:ahLst/>
              <a:cxnLst/>
              <a:rect l="l" t="t" r="r" b="b"/>
              <a:pathLst>
                <a:path w="2533650" h="628650">
                  <a:moveTo>
                    <a:pt x="2492340" y="628649"/>
                  </a:moveTo>
                  <a:lnTo>
                    <a:pt x="41309" y="628649"/>
                  </a:lnTo>
                  <a:lnTo>
                    <a:pt x="35233" y="627440"/>
                  </a:lnTo>
                  <a:lnTo>
                    <a:pt x="1208" y="593414"/>
                  </a:lnTo>
                  <a:lnTo>
                    <a:pt x="0" y="587339"/>
                  </a:lnTo>
                  <a:lnTo>
                    <a:pt x="0" y="5810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2492340" y="0"/>
                  </a:lnTo>
                  <a:lnTo>
                    <a:pt x="2527606" y="23563"/>
                  </a:lnTo>
                  <a:lnTo>
                    <a:pt x="2533649" y="41309"/>
                  </a:lnTo>
                  <a:lnTo>
                    <a:pt x="2533649" y="587339"/>
                  </a:lnTo>
                  <a:lnTo>
                    <a:pt x="2510084" y="622606"/>
                  </a:lnTo>
                  <a:lnTo>
                    <a:pt x="2498414" y="627440"/>
                  </a:lnTo>
                  <a:lnTo>
                    <a:pt x="2492340" y="628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9077323" y="7477124"/>
              <a:ext cx="2533650" cy="628650"/>
            </a:xfrm>
            <a:custGeom>
              <a:avLst/>
              <a:gdLst/>
              <a:ahLst/>
              <a:cxnLst/>
              <a:rect l="l" t="t" r="r" b="b"/>
              <a:pathLst>
                <a:path w="2533650" h="628650">
                  <a:moveTo>
                    <a:pt x="0" y="5810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3"/>
                  </a:lnTo>
                  <a:lnTo>
                    <a:pt x="3624" y="29398"/>
                  </a:lnTo>
                  <a:lnTo>
                    <a:pt x="6041" y="23563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4"/>
                  </a:lnTo>
                  <a:lnTo>
                    <a:pt x="35233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2486025" y="0"/>
                  </a:lnTo>
                  <a:lnTo>
                    <a:pt x="2492340" y="0"/>
                  </a:lnTo>
                  <a:lnTo>
                    <a:pt x="2498414" y="1208"/>
                  </a:lnTo>
                  <a:lnTo>
                    <a:pt x="2504248" y="3624"/>
                  </a:lnTo>
                  <a:lnTo>
                    <a:pt x="2510084" y="6041"/>
                  </a:lnTo>
                  <a:lnTo>
                    <a:pt x="2515234" y="9483"/>
                  </a:lnTo>
                  <a:lnTo>
                    <a:pt x="2519700" y="13948"/>
                  </a:lnTo>
                  <a:lnTo>
                    <a:pt x="2524166" y="18414"/>
                  </a:lnTo>
                  <a:lnTo>
                    <a:pt x="2533650" y="47624"/>
                  </a:lnTo>
                  <a:lnTo>
                    <a:pt x="2533650" y="581024"/>
                  </a:lnTo>
                  <a:lnTo>
                    <a:pt x="2515234" y="619165"/>
                  </a:lnTo>
                  <a:lnTo>
                    <a:pt x="2504248" y="625023"/>
                  </a:lnTo>
                  <a:lnTo>
                    <a:pt x="2498414" y="627440"/>
                  </a:lnTo>
                  <a:lnTo>
                    <a:pt x="2492340" y="628649"/>
                  </a:lnTo>
                  <a:lnTo>
                    <a:pt x="2486025" y="628649"/>
                  </a:lnTo>
                  <a:lnTo>
                    <a:pt x="47625" y="628649"/>
                  </a:lnTo>
                  <a:lnTo>
                    <a:pt x="13949" y="614700"/>
                  </a:lnTo>
                  <a:lnTo>
                    <a:pt x="9483" y="610234"/>
                  </a:lnTo>
                  <a:lnTo>
                    <a:pt x="6041" y="605083"/>
                  </a:lnTo>
                  <a:lnTo>
                    <a:pt x="3624" y="599249"/>
                  </a:lnTo>
                  <a:lnTo>
                    <a:pt x="1208" y="593414"/>
                  </a:lnTo>
                  <a:lnTo>
                    <a:pt x="0" y="587339"/>
                  </a:lnTo>
                  <a:lnTo>
                    <a:pt x="0" y="5810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874395" y="4438695"/>
            <a:ext cx="2145406" cy="467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-875030" algn="l">
              <a:lnSpc>
                <a:spcPct val="1092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NotificationListeners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브로드 캐스트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80999" y="57904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0"/>
                </a:lnTo>
                <a:lnTo>
                  <a:pt x="29705" y="632077"/>
                </a:lnTo>
                <a:lnTo>
                  <a:pt x="3885" y="596036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3"/>
                </a:lnTo>
                <a:lnTo>
                  <a:pt x="11378337" y="643812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9" name="object 6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57" y="6028531"/>
            <a:ext cx="117865" cy="171449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5469618" y="5933733"/>
            <a:ext cx="1990725" cy="258989"/>
          </a:xfrm>
          <a:custGeom>
            <a:avLst/>
            <a:gdLst/>
            <a:ahLst/>
            <a:cxnLst/>
            <a:rect l="l" t="t" r="r" b="b"/>
            <a:pathLst>
              <a:path w="1914525" h="228600">
                <a:moveTo>
                  <a:pt x="188147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881476" y="0"/>
                </a:lnTo>
                <a:lnTo>
                  <a:pt x="1913557" y="28187"/>
                </a:lnTo>
                <a:lnTo>
                  <a:pt x="1914524" y="33047"/>
                </a:lnTo>
                <a:lnTo>
                  <a:pt x="1914524" y="195551"/>
                </a:lnTo>
                <a:lnTo>
                  <a:pt x="1886336" y="227632"/>
                </a:lnTo>
                <a:lnTo>
                  <a:pt x="188147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6891" y="5939176"/>
            <a:ext cx="10901709" cy="59484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팁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효과적인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설계를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경험을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고려한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채널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분류와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NotificationCompat.Builder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활용하세요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Automotive UI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에서는 운전자 주의 분산을 최소화한 알림 디자인이 중요합니다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14599"/>
              </a:lnSpc>
              <a:spcBef>
                <a:spcPts val="130"/>
              </a:spcBef>
              <a:tabLst>
                <a:tab pos="4402455" algn="l"/>
              </a:tabLst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05931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QuickSettings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952499"/>
            <a:ext cx="5486400" cy="2057400"/>
          </a:xfrm>
          <a:custGeom>
            <a:avLst/>
            <a:gdLst/>
            <a:ahLst/>
            <a:cxnLst/>
            <a:rect l="l" t="t" r="r" b="b"/>
            <a:pathLst>
              <a:path w="5486400" h="2057400">
                <a:moveTo>
                  <a:pt x="5415202" y="2057399"/>
                </a:moveTo>
                <a:lnTo>
                  <a:pt x="71196" y="2057399"/>
                </a:lnTo>
                <a:lnTo>
                  <a:pt x="66241" y="2056911"/>
                </a:lnTo>
                <a:lnTo>
                  <a:pt x="29705" y="2041777"/>
                </a:lnTo>
                <a:lnTo>
                  <a:pt x="3885" y="2005737"/>
                </a:lnTo>
                <a:lnTo>
                  <a:pt x="0" y="1986203"/>
                </a:lnTo>
                <a:lnTo>
                  <a:pt x="0" y="1981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15202" y="0"/>
                </a:lnTo>
                <a:lnTo>
                  <a:pt x="5456693" y="15621"/>
                </a:lnTo>
                <a:lnTo>
                  <a:pt x="5482513" y="51661"/>
                </a:lnTo>
                <a:lnTo>
                  <a:pt x="5486399" y="71196"/>
                </a:lnTo>
                <a:lnTo>
                  <a:pt x="5486399" y="1986203"/>
                </a:lnTo>
                <a:lnTo>
                  <a:pt x="5470776" y="2027694"/>
                </a:lnTo>
                <a:lnTo>
                  <a:pt x="5434737" y="2053513"/>
                </a:lnTo>
                <a:lnTo>
                  <a:pt x="5420157" y="2056911"/>
                </a:lnTo>
                <a:lnTo>
                  <a:pt x="5415202" y="20573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143011"/>
            <a:ext cx="381000" cy="1676400"/>
          </a:xfrm>
          <a:custGeom>
            <a:avLst/>
            <a:gdLst/>
            <a:ahLst/>
            <a:cxnLst/>
            <a:rect l="l" t="t" r="r" b="b"/>
            <a:pathLst>
              <a:path w="381000" h="1676400">
                <a:moveTo>
                  <a:pt x="38100" y="495300"/>
                </a:moveTo>
                <a:lnTo>
                  <a:pt x="0" y="495300"/>
                </a:lnTo>
                <a:lnTo>
                  <a:pt x="0" y="1676400"/>
                </a:lnTo>
                <a:lnTo>
                  <a:pt x="38100" y="1676400"/>
                </a:lnTo>
                <a:lnTo>
                  <a:pt x="38100" y="495300"/>
                </a:lnTo>
                <a:close/>
              </a:path>
              <a:path w="381000" h="1676400">
                <a:moveTo>
                  <a:pt x="381000" y="190500"/>
                </a:moveTo>
                <a:lnTo>
                  <a:pt x="375297" y="144195"/>
                </a:lnTo>
                <a:lnTo>
                  <a:pt x="358508" y="100685"/>
                </a:lnTo>
                <a:lnTo>
                  <a:pt x="331660" y="62572"/>
                </a:lnTo>
                <a:lnTo>
                  <a:pt x="296341" y="32092"/>
                </a:lnTo>
                <a:lnTo>
                  <a:pt x="254673" y="11125"/>
                </a:lnTo>
                <a:lnTo>
                  <a:pt x="209181" y="914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191"/>
                </a:lnTo>
                <a:lnTo>
                  <a:pt x="92583" y="27089"/>
                </a:lnTo>
                <a:lnTo>
                  <a:pt x="55803" y="55791"/>
                </a:lnTo>
                <a:lnTo>
                  <a:pt x="27101" y="92570"/>
                </a:lnTo>
                <a:lnTo>
                  <a:pt x="8204" y="135191"/>
                </a:lnTo>
                <a:lnTo>
                  <a:pt x="241" y="181140"/>
                </a:lnTo>
                <a:lnTo>
                  <a:pt x="0" y="190500"/>
                </a:lnTo>
                <a:lnTo>
                  <a:pt x="241" y="199847"/>
                </a:lnTo>
                <a:lnTo>
                  <a:pt x="8204" y="245795"/>
                </a:lnTo>
                <a:lnTo>
                  <a:pt x="27101" y="288417"/>
                </a:lnTo>
                <a:lnTo>
                  <a:pt x="55803" y="325196"/>
                </a:lnTo>
                <a:lnTo>
                  <a:pt x="92583" y="353898"/>
                </a:lnTo>
                <a:lnTo>
                  <a:pt x="135204" y="372795"/>
                </a:lnTo>
                <a:lnTo>
                  <a:pt x="181152" y="380758"/>
                </a:lnTo>
                <a:lnTo>
                  <a:pt x="190500" y="381000"/>
                </a:lnTo>
                <a:lnTo>
                  <a:pt x="199859" y="380758"/>
                </a:lnTo>
                <a:lnTo>
                  <a:pt x="245808" y="372795"/>
                </a:lnTo>
                <a:lnTo>
                  <a:pt x="288429" y="353898"/>
                </a:lnTo>
                <a:lnTo>
                  <a:pt x="325208" y="325196"/>
                </a:lnTo>
                <a:lnTo>
                  <a:pt x="353910" y="288417"/>
                </a:lnTo>
                <a:lnTo>
                  <a:pt x="372808" y="245795"/>
                </a:lnTo>
                <a:lnTo>
                  <a:pt x="380771" y="199847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262062"/>
            <a:ext cx="152399" cy="142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100" y="1181576"/>
            <a:ext cx="263906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QuickSettings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674" y="1733549"/>
            <a:ext cx="1495425" cy="781050"/>
            <a:chOff x="828674" y="1733549"/>
            <a:chExt cx="1495425" cy="781050"/>
          </a:xfrm>
        </p:grpSpPr>
        <p:sp>
          <p:nvSpPr>
            <p:cNvPr id="11" name="object 11"/>
            <p:cNvSpPr/>
            <p:nvPr/>
          </p:nvSpPr>
          <p:spPr>
            <a:xfrm>
              <a:off x="828662" y="1733561"/>
              <a:ext cx="57150" cy="685800"/>
            </a:xfrm>
            <a:custGeom>
              <a:avLst/>
              <a:gdLst/>
              <a:ahLst/>
              <a:cxnLst/>
              <a:rect l="l" t="t" r="r" b="b"/>
              <a:pathLst>
                <a:path w="57150" h="685800">
                  <a:moveTo>
                    <a:pt x="57150" y="653427"/>
                  </a:moveTo>
                  <a:lnTo>
                    <a:pt x="32372" y="628650"/>
                  </a:lnTo>
                  <a:lnTo>
                    <a:pt x="24790" y="628650"/>
                  </a:lnTo>
                  <a:lnTo>
                    <a:pt x="0" y="653427"/>
                  </a:lnTo>
                  <a:lnTo>
                    <a:pt x="0" y="661009"/>
                  </a:lnTo>
                  <a:lnTo>
                    <a:pt x="24790" y="685787"/>
                  </a:lnTo>
                  <a:lnTo>
                    <a:pt x="32372" y="685787"/>
                  </a:lnTo>
                  <a:lnTo>
                    <a:pt x="57150" y="661009"/>
                  </a:lnTo>
                  <a:lnTo>
                    <a:pt x="57150" y="657225"/>
                  </a:lnTo>
                  <a:lnTo>
                    <a:pt x="57150" y="653427"/>
                  </a:lnTo>
                  <a:close/>
                </a:path>
                <a:path w="57150" h="685800">
                  <a:moveTo>
                    <a:pt x="57150" y="329577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77"/>
                  </a:lnTo>
                  <a:lnTo>
                    <a:pt x="0" y="337159"/>
                  </a:lnTo>
                  <a:lnTo>
                    <a:pt x="24790" y="361937"/>
                  </a:lnTo>
                  <a:lnTo>
                    <a:pt x="32372" y="361937"/>
                  </a:lnTo>
                  <a:lnTo>
                    <a:pt x="57150" y="337159"/>
                  </a:lnTo>
                  <a:lnTo>
                    <a:pt x="57150" y="333375"/>
                  </a:lnTo>
                  <a:lnTo>
                    <a:pt x="57150" y="329577"/>
                  </a:lnTo>
                  <a:close/>
                </a:path>
                <a:path w="57150" h="68580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72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799" y="2247899"/>
              <a:ext cx="1257300" cy="266700"/>
            </a:xfrm>
            <a:custGeom>
              <a:avLst/>
              <a:gdLst/>
              <a:ahLst/>
              <a:cxnLst/>
              <a:rect l="l" t="t" r="r" b="b"/>
              <a:pathLst>
                <a:path w="1257300" h="266700">
                  <a:moveTo>
                    <a:pt x="122425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224252" y="0"/>
                  </a:lnTo>
                  <a:lnTo>
                    <a:pt x="1256332" y="28187"/>
                  </a:lnTo>
                  <a:lnTo>
                    <a:pt x="1257299" y="33047"/>
                  </a:lnTo>
                  <a:lnTo>
                    <a:pt x="1257299" y="233652"/>
                  </a:lnTo>
                  <a:lnTo>
                    <a:pt x="1229112" y="265732"/>
                  </a:lnTo>
                  <a:lnTo>
                    <a:pt x="122425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5050" y="1634363"/>
            <a:ext cx="30797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상태바에서 내려오는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빠른 설정 패널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050" y="1928063"/>
            <a:ext cx="460375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Wi-Fi, Bluetooth,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비행기 모드 등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자주 사용하는 기능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959" y="2257478"/>
            <a:ext cx="4203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7.0 (N)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타일 서비스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674" y="2686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5050" y="2575763"/>
            <a:ext cx="445135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사용자가 설정을 빠르게 액세스할 수 있는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구성요소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0999" y="3200399"/>
            <a:ext cx="5486400" cy="3048000"/>
            <a:chOff x="380999" y="3200399"/>
            <a:chExt cx="5486400" cy="3048000"/>
          </a:xfrm>
        </p:grpSpPr>
        <p:sp>
          <p:nvSpPr>
            <p:cNvPr id="19" name="object 19"/>
            <p:cNvSpPr/>
            <p:nvPr/>
          </p:nvSpPr>
          <p:spPr>
            <a:xfrm>
              <a:off x="380999" y="3200399"/>
              <a:ext cx="5486400" cy="3048000"/>
            </a:xfrm>
            <a:custGeom>
              <a:avLst/>
              <a:gdLst/>
              <a:ahLst/>
              <a:cxnLst/>
              <a:rect l="l" t="t" r="r" b="b"/>
              <a:pathLst>
                <a:path w="5486400" h="3048000">
                  <a:moveTo>
                    <a:pt x="5415202" y="3047999"/>
                  </a:moveTo>
                  <a:lnTo>
                    <a:pt x="71196" y="3047999"/>
                  </a:lnTo>
                  <a:lnTo>
                    <a:pt x="66241" y="3047511"/>
                  </a:lnTo>
                  <a:lnTo>
                    <a:pt x="29705" y="3032377"/>
                  </a:lnTo>
                  <a:lnTo>
                    <a:pt x="3885" y="2996336"/>
                  </a:lnTo>
                  <a:lnTo>
                    <a:pt x="0" y="2976802"/>
                  </a:lnTo>
                  <a:lnTo>
                    <a:pt x="0" y="2971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2976802"/>
                  </a:lnTo>
                  <a:lnTo>
                    <a:pt x="5470776" y="3018293"/>
                  </a:lnTo>
                  <a:lnTo>
                    <a:pt x="5434737" y="3044112"/>
                  </a:lnTo>
                  <a:lnTo>
                    <a:pt x="5420157" y="3047511"/>
                  </a:lnTo>
                  <a:lnTo>
                    <a:pt x="5415202" y="30479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1487" y="3390899"/>
              <a:ext cx="381000" cy="2667000"/>
            </a:xfrm>
            <a:custGeom>
              <a:avLst/>
              <a:gdLst/>
              <a:ahLst/>
              <a:cxnLst/>
              <a:rect l="l" t="t" r="r" b="b"/>
              <a:pathLst>
                <a:path w="381000" h="2667000">
                  <a:moveTo>
                    <a:pt x="38100" y="495300"/>
                  </a:moveTo>
                  <a:lnTo>
                    <a:pt x="0" y="495300"/>
                  </a:lnTo>
                  <a:lnTo>
                    <a:pt x="0" y="2667000"/>
                  </a:lnTo>
                  <a:lnTo>
                    <a:pt x="38100" y="2667000"/>
                  </a:lnTo>
                  <a:lnTo>
                    <a:pt x="38100" y="495300"/>
                  </a:lnTo>
                  <a:close/>
                </a:path>
                <a:path w="381000" h="26670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3514724"/>
              <a:ext cx="152399" cy="13334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4100" y="3445054"/>
            <a:ext cx="118233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타일 구조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762" y="4248149"/>
            <a:ext cx="57150" cy="590550"/>
          </a:xfrm>
          <a:custGeom>
            <a:avLst/>
            <a:gdLst/>
            <a:ahLst/>
            <a:cxnLst/>
            <a:rect l="l" t="t" r="r" b="b"/>
            <a:pathLst>
              <a:path w="57150" h="590550">
                <a:moveTo>
                  <a:pt x="57150" y="558190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90"/>
                </a:lnTo>
                <a:lnTo>
                  <a:pt x="0" y="565772"/>
                </a:lnTo>
                <a:lnTo>
                  <a:pt x="24790" y="590550"/>
                </a:lnTo>
                <a:lnTo>
                  <a:pt x="32372" y="590550"/>
                </a:lnTo>
                <a:lnTo>
                  <a:pt x="57150" y="565772"/>
                </a:lnTo>
                <a:lnTo>
                  <a:pt x="57150" y="561975"/>
                </a:lnTo>
                <a:lnTo>
                  <a:pt x="57150" y="558190"/>
                </a:lnTo>
                <a:close/>
              </a:path>
              <a:path w="57150" h="590550">
                <a:moveTo>
                  <a:pt x="57150" y="291490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90"/>
                </a:lnTo>
                <a:lnTo>
                  <a:pt x="0" y="299072"/>
                </a:lnTo>
                <a:lnTo>
                  <a:pt x="24790" y="323850"/>
                </a:lnTo>
                <a:lnTo>
                  <a:pt x="32372" y="323850"/>
                </a:lnTo>
                <a:lnTo>
                  <a:pt x="57150" y="299072"/>
                </a:lnTo>
                <a:lnTo>
                  <a:pt x="57150" y="295275"/>
                </a:lnTo>
                <a:lnTo>
                  <a:pt x="57150" y="291490"/>
                </a:lnTo>
                <a:close/>
              </a:path>
              <a:path w="57150" h="590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9773" y="3837598"/>
            <a:ext cx="3446779" cy="1088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5440" marR="528320" indent="-333375">
              <a:lnSpc>
                <a:spcPct val="1214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 상태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(Tile State):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STATE_INACTIVE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비활성화 상태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STATE_ACTIVE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활성화 상태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5440">
              <a:lnSpc>
                <a:spcPct val="100000"/>
              </a:lnSpc>
              <a:spcBef>
                <a:spcPts val="36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STATE_UNAVAILABLE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불가능 상태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6762" y="5391149"/>
            <a:ext cx="57150" cy="590550"/>
          </a:xfrm>
          <a:custGeom>
            <a:avLst/>
            <a:gdLst/>
            <a:ahLst/>
            <a:cxnLst/>
            <a:rect l="l" t="t" r="r" b="b"/>
            <a:pathLst>
              <a:path w="57150" h="590550">
                <a:moveTo>
                  <a:pt x="57150" y="558190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90"/>
                </a:lnTo>
                <a:lnTo>
                  <a:pt x="0" y="565772"/>
                </a:lnTo>
                <a:lnTo>
                  <a:pt x="24790" y="590550"/>
                </a:lnTo>
                <a:lnTo>
                  <a:pt x="32372" y="590550"/>
                </a:lnTo>
                <a:lnTo>
                  <a:pt x="57150" y="565772"/>
                </a:lnTo>
                <a:lnTo>
                  <a:pt x="57150" y="561975"/>
                </a:lnTo>
                <a:lnTo>
                  <a:pt x="57150" y="558190"/>
                </a:lnTo>
                <a:close/>
              </a:path>
              <a:path w="57150" h="590550">
                <a:moveTo>
                  <a:pt x="57150" y="291490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90"/>
                </a:lnTo>
                <a:lnTo>
                  <a:pt x="0" y="299072"/>
                </a:lnTo>
                <a:lnTo>
                  <a:pt x="24790" y="323850"/>
                </a:lnTo>
                <a:lnTo>
                  <a:pt x="32372" y="323850"/>
                </a:lnTo>
                <a:lnTo>
                  <a:pt x="57150" y="299072"/>
                </a:lnTo>
                <a:lnTo>
                  <a:pt x="57150" y="295275"/>
                </a:lnTo>
                <a:lnTo>
                  <a:pt x="57150" y="291490"/>
                </a:lnTo>
                <a:close/>
              </a:path>
              <a:path w="57150" h="590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9774" y="5024140"/>
            <a:ext cx="3679826" cy="1062021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 구성요소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345440" marR="5080">
              <a:lnSpc>
                <a:spcPct val="120700"/>
              </a:lnSpc>
              <a:spcBef>
                <a:spcPts val="1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아이콘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기능을 나타내는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이미지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5440" marR="5080">
              <a:lnSpc>
                <a:spcPct val="120700"/>
              </a:lnSpc>
              <a:spcBef>
                <a:spcPts val="1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레이블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 기능 설명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텍스트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5440" marR="5080">
              <a:lnSpc>
                <a:spcPct val="120700"/>
              </a:lnSpc>
              <a:spcBef>
                <a:spcPts val="1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콘텐츠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설명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접근성 지원용 텍스트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95998" y="952499"/>
            <a:ext cx="5715000" cy="5811158"/>
          </a:xfrm>
          <a:custGeom>
            <a:avLst/>
            <a:gdLst/>
            <a:ahLst/>
            <a:cxnLst/>
            <a:rect l="l" t="t" r="r" b="b"/>
            <a:pathLst>
              <a:path w="5715000" h="7029450">
                <a:moveTo>
                  <a:pt x="5643803" y="7029448"/>
                </a:moveTo>
                <a:lnTo>
                  <a:pt x="71196" y="7029448"/>
                </a:lnTo>
                <a:lnTo>
                  <a:pt x="66241" y="7028960"/>
                </a:lnTo>
                <a:lnTo>
                  <a:pt x="29705" y="7013826"/>
                </a:lnTo>
                <a:lnTo>
                  <a:pt x="3885" y="6977785"/>
                </a:lnTo>
                <a:lnTo>
                  <a:pt x="0" y="6958252"/>
                </a:lnTo>
                <a:lnTo>
                  <a:pt x="0" y="695324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643803" y="0"/>
                </a:lnTo>
                <a:lnTo>
                  <a:pt x="5685294" y="15621"/>
                </a:lnTo>
                <a:lnTo>
                  <a:pt x="5711114" y="51661"/>
                </a:lnTo>
                <a:lnTo>
                  <a:pt x="5715000" y="71196"/>
                </a:lnTo>
                <a:lnTo>
                  <a:pt x="5715000" y="6958252"/>
                </a:lnTo>
                <a:lnTo>
                  <a:pt x="5699377" y="6999741"/>
                </a:lnTo>
                <a:lnTo>
                  <a:pt x="5663338" y="7025561"/>
                </a:lnTo>
                <a:lnTo>
                  <a:pt x="5648758" y="7028960"/>
                </a:lnTo>
                <a:lnTo>
                  <a:pt x="5643803" y="7029448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86498" y="1638299"/>
            <a:ext cx="45719" cy="5125358"/>
          </a:xfrm>
          <a:custGeom>
            <a:avLst/>
            <a:gdLst/>
            <a:ahLst/>
            <a:cxnLst/>
            <a:rect l="l" t="t" r="r" b="b"/>
            <a:pathLst>
              <a:path w="38100" h="6153150">
                <a:moveTo>
                  <a:pt x="38099" y="6153149"/>
                </a:moveTo>
                <a:lnTo>
                  <a:pt x="0" y="6153149"/>
                </a:lnTo>
                <a:lnTo>
                  <a:pt x="0" y="0"/>
                </a:lnTo>
                <a:lnTo>
                  <a:pt x="38099" y="0"/>
                </a:lnTo>
                <a:lnTo>
                  <a:pt x="38099" y="61531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67473" y="1905255"/>
            <a:ext cx="45719" cy="1447546"/>
          </a:xfrm>
          <a:custGeom>
            <a:avLst/>
            <a:gdLst/>
            <a:ahLst/>
            <a:cxnLst/>
            <a:rect l="l" t="t" r="r" b="b"/>
            <a:pathLst>
              <a:path w="35559" h="1828800">
                <a:moveTo>
                  <a:pt x="35315" y="1828288"/>
                </a:moveTo>
                <a:lnTo>
                  <a:pt x="2789" y="1805070"/>
                </a:lnTo>
                <a:lnTo>
                  <a:pt x="0" y="1790444"/>
                </a:lnTo>
                <a:lnTo>
                  <a:pt x="0" y="37844"/>
                </a:lnTo>
                <a:lnTo>
                  <a:pt x="23473" y="2534"/>
                </a:lnTo>
                <a:lnTo>
                  <a:pt x="35315" y="0"/>
                </a:lnTo>
                <a:lnTo>
                  <a:pt x="33224" y="3464"/>
                </a:lnTo>
                <a:lnTo>
                  <a:pt x="31364" y="10903"/>
                </a:lnTo>
                <a:lnTo>
                  <a:pt x="30144" y="16772"/>
                </a:lnTo>
                <a:lnTo>
                  <a:pt x="29272" y="23218"/>
                </a:lnTo>
                <a:lnTo>
                  <a:pt x="28749" y="30242"/>
                </a:lnTo>
                <a:lnTo>
                  <a:pt x="28575" y="37844"/>
                </a:lnTo>
                <a:lnTo>
                  <a:pt x="28575" y="1790444"/>
                </a:lnTo>
                <a:lnTo>
                  <a:pt x="33224" y="1824824"/>
                </a:lnTo>
                <a:lnTo>
                  <a:pt x="35315" y="1828288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67473" y="3744942"/>
            <a:ext cx="45719" cy="2990004"/>
          </a:xfrm>
          <a:custGeom>
            <a:avLst/>
            <a:gdLst/>
            <a:ahLst/>
            <a:cxnLst/>
            <a:rect l="l" t="t" r="r" b="b"/>
            <a:pathLst>
              <a:path w="35559" h="3676650">
                <a:moveTo>
                  <a:pt x="35316" y="3676138"/>
                </a:moveTo>
                <a:lnTo>
                  <a:pt x="2789" y="3652919"/>
                </a:lnTo>
                <a:lnTo>
                  <a:pt x="0" y="3638294"/>
                </a:lnTo>
                <a:lnTo>
                  <a:pt x="0" y="37844"/>
                </a:lnTo>
                <a:lnTo>
                  <a:pt x="23473" y="2534"/>
                </a:lnTo>
                <a:lnTo>
                  <a:pt x="35315" y="0"/>
                </a:lnTo>
                <a:lnTo>
                  <a:pt x="33224" y="3464"/>
                </a:lnTo>
                <a:lnTo>
                  <a:pt x="31365" y="10903"/>
                </a:lnTo>
                <a:lnTo>
                  <a:pt x="30144" y="16772"/>
                </a:lnTo>
                <a:lnTo>
                  <a:pt x="29272" y="23218"/>
                </a:lnTo>
                <a:lnTo>
                  <a:pt x="28749" y="30242"/>
                </a:lnTo>
                <a:lnTo>
                  <a:pt x="28575" y="37844"/>
                </a:lnTo>
                <a:lnTo>
                  <a:pt x="28575" y="3638294"/>
                </a:lnTo>
                <a:lnTo>
                  <a:pt x="33224" y="3672673"/>
                </a:lnTo>
                <a:lnTo>
                  <a:pt x="35316" y="3676138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864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199" y="375289"/>
                </a:lnTo>
                <a:lnTo>
                  <a:pt x="100696" y="358507"/>
                </a:lnTo>
                <a:lnTo>
                  <a:pt x="62574" y="331659"/>
                </a:lnTo>
                <a:lnTo>
                  <a:pt x="32103" y="296335"/>
                </a:lnTo>
                <a:lnTo>
                  <a:pt x="11129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199" y="135199"/>
                </a:lnTo>
                <a:lnTo>
                  <a:pt x="27094" y="92572"/>
                </a:lnTo>
                <a:lnTo>
                  <a:pt x="55795" y="55796"/>
                </a:lnTo>
                <a:lnTo>
                  <a:pt x="92571" y="27095"/>
                </a:lnTo>
                <a:lnTo>
                  <a:pt x="135198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8" y="8200"/>
                </a:lnTo>
                <a:lnTo>
                  <a:pt x="288426" y="27095"/>
                </a:lnTo>
                <a:lnTo>
                  <a:pt x="325203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0" y="181141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3" y="325203"/>
                </a:lnTo>
                <a:lnTo>
                  <a:pt x="288426" y="353903"/>
                </a:lnTo>
                <a:lnTo>
                  <a:pt x="245798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0826" y="1256198"/>
            <a:ext cx="192345" cy="15460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769100" y="1181576"/>
            <a:ext cx="2211574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TileService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구현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54774" y="1622601"/>
            <a:ext cx="2765426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AndroidManifest.xml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등록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59550" y="1926589"/>
            <a:ext cx="5078730" cy="142026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&lt;service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marR="5080">
              <a:spcBef>
                <a:spcPts val="5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android:name=".MyQSTileService" android:label="@string/my_tile_label" android:icon="@drawable/ic_tile" android:permission="android.permission.BIND_QUICK_SETTINGS_TILE"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359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&lt;intent-filter&gt;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>
              <a:spcBef>
                <a:spcPts val="284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&lt;action android:name="android.service.quicksettings.action.Q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359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&lt;/intent-filter&gt;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spcBef>
                <a:spcPts val="284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&lt;/service&gt;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54774" y="3462288"/>
            <a:ext cx="2613026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2. TileService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 클래스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59550" y="3775803"/>
            <a:ext cx="3740785" cy="29591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9880" marR="5080" indent="-297815">
              <a:spcBef>
                <a:spcPts val="9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class MyQSTileService extends TileService { @Override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 marR="1045210" indent="-297815">
              <a:spcBef>
                <a:spcPts val="7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onStartListening() { Tile tile = getQsTile();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 marR="673735">
              <a:spcBef>
                <a:spcPts val="7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tile.setState(Tile.STATE_ACTIVE); tile.updateTile();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36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spcBef>
                <a:spcPts val="38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@Override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spcBef>
                <a:spcPts val="28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public void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onClick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Tile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getQsTile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 marR="5080" indent="-297815">
              <a:spcBef>
                <a:spcPts val="3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if 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tile.getState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==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Tile.STATE_ACTIVE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 {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tile.setState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Tile.STATE_INACTIVE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17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} else {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tile.setState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Tile.STATE_ACTIVE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28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}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tile.updateTile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spcBef>
                <a:spcPts val="28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}</a:t>
            </a:r>
          </a:p>
          <a:p>
            <a:pPr marL="12700">
              <a:spcBef>
                <a:spcPts val="285"/>
              </a:spcBef>
            </a:pPr>
            <a:r>
              <a:rPr 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QuickSettings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43000" y="1751806"/>
            <a:ext cx="5715000" cy="3086100"/>
            <a:chOff x="6095998" y="8172449"/>
            <a:chExt cx="5715000" cy="3086100"/>
          </a:xfrm>
        </p:grpSpPr>
        <p:sp>
          <p:nvSpPr>
            <p:cNvPr id="43" name="object 43"/>
            <p:cNvSpPr/>
            <p:nvPr/>
          </p:nvSpPr>
          <p:spPr>
            <a:xfrm>
              <a:off x="6095998" y="8172449"/>
              <a:ext cx="5715000" cy="3086100"/>
            </a:xfrm>
            <a:custGeom>
              <a:avLst/>
              <a:gdLst/>
              <a:ahLst/>
              <a:cxnLst/>
              <a:rect l="l" t="t" r="r" b="b"/>
              <a:pathLst>
                <a:path w="5715000" h="3086100">
                  <a:moveTo>
                    <a:pt x="5643803" y="3086098"/>
                  </a:moveTo>
                  <a:lnTo>
                    <a:pt x="71196" y="3086098"/>
                  </a:lnTo>
                  <a:lnTo>
                    <a:pt x="66241" y="3085610"/>
                  </a:lnTo>
                  <a:lnTo>
                    <a:pt x="29705" y="3070475"/>
                  </a:lnTo>
                  <a:lnTo>
                    <a:pt x="3885" y="3034435"/>
                  </a:lnTo>
                  <a:lnTo>
                    <a:pt x="0" y="3014902"/>
                  </a:lnTo>
                  <a:lnTo>
                    <a:pt x="0" y="3009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643803" y="0"/>
                  </a:lnTo>
                  <a:lnTo>
                    <a:pt x="5685294" y="15620"/>
                  </a:lnTo>
                  <a:lnTo>
                    <a:pt x="5711114" y="51661"/>
                  </a:lnTo>
                  <a:lnTo>
                    <a:pt x="5715000" y="71196"/>
                  </a:lnTo>
                  <a:lnTo>
                    <a:pt x="5715000" y="3014902"/>
                  </a:lnTo>
                  <a:lnTo>
                    <a:pt x="5699377" y="3056392"/>
                  </a:lnTo>
                  <a:lnTo>
                    <a:pt x="5663338" y="3082211"/>
                  </a:lnTo>
                  <a:lnTo>
                    <a:pt x="5648758" y="3085610"/>
                  </a:lnTo>
                  <a:lnTo>
                    <a:pt x="5643803" y="30860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286499" y="8858249"/>
              <a:ext cx="38100" cy="2209800"/>
            </a:xfrm>
            <a:custGeom>
              <a:avLst/>
              <a:gdLst/>
              <a:ahLst/>
              <a:cxnLst/>
              <a:rect l="l" t="t" r="r" b="b"/>
              <a:pathLst>
                <a:path w="38100" h="2209800">
                  <a:moveTo>
                    <a:pt x="38099" y="2209799"/>
                  </a:moveTo>
                  <a:lnTo>
                    <a:pt x="0" y="22097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209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467473" y="10115549"/>
              <a:ext cx="5153025" cy="952500"/>
            </a:xfrm>
            <a:custGeom>
              <a:avLst/>
              <a:gdLst/>
              <a:ahLst/>
              <a:cxnLst/>
              <a:rect l="l" t="t" r="r" b="b"/>
              <a:pathLst>
                <a:path w="5153025" h="952500">
                  <a:moveTo>
                    <a:pt x="5081828" y="952498"/>
                  </a:moveTo>
                  <a:lnTo>
                    <a:pt x="71196" y="952498"/>
                  </a:lnTo>
                  <a:lnTo>
                    <a:pt x="66241" y="952010"/>
                  </a:lnTo>
                  <a:lnTo>
                    <a:pt x="29705" y="936876"/>
                  </a:lnTo>
                  <a:lnTo>
                    <a:pt x="3885" y="900836"/>
                  </a:lnTo>
                  <a:lnTo>
                    <a:pt x="0" y="881303"/>
                  </a:lnTo>
                  <a:lnTo>
                    <a:pt x="0" y="876299"/>
                  </a:lnTo>
                  <a:lnTo>
                    <a:pt x="0" y="71196"/>
                  </a:lnTo>
                  <a:lnTo>
                    <a:pt x="15621" y="29702"/>
                  </a:lnTo>
                  <a:lnTo>
                    <a:pt x="51661" y="3883"/>
                  </a:lnTo>
                  <a:lnTo>
                    <a:pt x="71196" y="0"/>
                  </a:lnTo>
                  <a:lnTo>
                    <a:pt x="5081828" y="0"/>
                  </a:lnTo>
                  <a:lnTo>
                    <a:pt x="5123320" y="15619"/>
                  </a:lnTo>
                  <a:lnTo>
                    <a:pt x="5149138" y="51660"/>
                  </a:lnTo>
                  <a:lnTo>
                    <a:pt x="5153025" y="71196"/>
                  </a:lnTo>
                  <a:lnTo>
                    <a:pt x="5153025" y="881303"/>
                  </a:lnTo>
                  <a:lnTo>
                    <a:pt x="5137404" y="922792"/>
                  </a:lnTo>
                  <a:lnTo>
                    <a:pt x="5101362" y="948612"/>
                  </a:lnTo>
                  <a:lnTo>
                    <a:pt x="5086782" y="952010"/>
                  </a:lnTo>
                  <a:lnTo>
                    <a:pt x="5081828" y="952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86499" y="83629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8"/>
                  </a:lnTo>
                  <a:lnTo>
                    <a:pt x="100696" y="358506"/>
                  </a:lnTo>
                  <a:lnTo>
                    <a:pt x="62574" y="331658"/>
                  </a:lnTo>
                  <a:lnTo>
                    <a:pt x="32103" y="296334"/>
                  </a:lnTo>
                  <a:lnTo>
                    <a:pt x="11129" y="254666"/>
                  </a:lnTo>
                  <a:lnTo>
                    <a:pt x="914" y="209171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199" y="135198"/>
                  </a:lnTo>
                  <a:lnTo>
                    <a:pt x="27094" y="92571"/>
                  </a:lnTo>
                  <a:lnTo>
                    <a:pt x="55795" y="55795"/>
                  </a:lnTo>
                  <a:lnTo>
                    <a:pt x="92571" y="27095"/>
                  </a:lnTo>
                  <a:lnTo>
                    <a:pt x="135198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5"/>
                  </a:lnTo>
                  <a:lnTo>
                    <a:pt x="353902" y="92571"/>
                  </a:lnTo>
                  <a:lnTo>
                    <a:pt x="372798" y="135198"/>
                  </a:lnTo>
                  <a:lnTo>
                    <a:pt x="380770" y="181140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7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99" y="8477249"/>
              <a:ext cx="152399" cy="15234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543662" y="8953499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797051" y="2353574"/>
            <a:ext cx="3347897" cy="12488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7900"/>
              </a:lnSpc>
              <a:spcBef>
                <a:spcPts val="122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맞춤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아이콘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상태별 아이콘 변경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(Drawable)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다이얼로그 표시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showDialog()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활용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브로드캐스트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타일과 앱 간 통신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algn="just">
              <a:lnSpc>
                <a:spcPct val="100000"/>
              </a:lnSpc>
              <a:spcBef>
                <a:spcPts val="66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컨텐츠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센서 데이터 표시 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28950" y="3771107"/>
            <a:ext cx="609600" cy="609600"/>
            <a:chOff x="7981948" y="10191750"/>
            <a:chExt cx="609600" cy="609600"/>
          </a:xfrm>
        </p:grpSpPr>
        <p:sp>
          <p:nvSpPr>
            <p:cNvPr id="51" name="object 51"/>
            <p:cNvSpPr/>
            <p:nvPr/>
          </p:nvSpPr>
          <p:spPr>
            <a:xfrm>
              <a:off x="7981948" y="1019175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538404" y="609598"/>
                  </a:moveTo>
                  <a:lnTo>
                    <a:pt x="71196" y="609598"/>
                  </a:lnTo>
                  <a:lnTo>
                    <a:pt x="66241" y="609110"/>
                  </a:lnTo>
                  <a:lnTo>
                    <a:pt x="29704" y="593976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8"/>
                  </a:lnTo>
                  <a:lnTo>
                    <a:pt x="0" y="71194"/>
                  </a:lnTo>
                  <a:lnTo>
                    <a:pt x="15621" y="29702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38404" y="0"/>
                  </a:lnTo>
                  <a:lnTo>
                    <a:pt x="579894" y="15618"/>
                  </a:lnTo>
                  <a:lnTo>
                    <a:pt x="605713" y="51659"/>
                  </a:lnTo>
                  <a:lnTo>
                    <a:pt x="609599" y="71194"/>
                  </a:lnTo>
                  <a:lnTo>
                    <a:pt x="609599" y="538402"/>
                  </a:lnTo>
                  <a:lnTo>
                    <a:pt x="593978" y="579893"/>
                  </a:lnTo>
                  <a:lnTo>
                    <a:pt x="557937" y="605712"/>
                  </a:lnTo>
                  <a:lnTo>
                    <a:pt x="543359" y="609110"/>
                  </a:lnTo>
                  <a:lnTo>
                    <a:pt x="538404" y="609598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142400" y="10396536"/>
              <a:ext cx="288925" cy="200025"/>
            </a:xfrm>
            <a:custGeom>
              <a:avLst/>
              <a:gdLst/>
              <a:ahLst/>
              <a:cxnLst/>
              <a:rect l="l" t="t" r="r" b="b"/>
              <a:pathLst>
                <a:path w="288925" h="200025">
                  <a:moveTo>
                    <a:pt x="20003" y="81751"/>
                  </a:moveTo>
                  <a:lnTo>
                    <a:pt x="17691" y="81751"/>
                  </a:lnTo>
                  <a:lnTo>
                    <a:pt x="8628" y="81572"/>
                  </a:lnTo>
                  <a:lnTo>
                    <a:pt x="10851" y="81572"/>
                  </a:lnTo>
                  <a:lnTo>
                    <a:pt x="0" y="70187"/>
                  </a:lnTo>
                  <a:lnTo>
                    <a:pt x="35092" y="32435"/>
                  </a:lnTo>
                  <a:lnTo>
                    <a:pt x="105083" y="3852"/>
                  </a:lnTo>
                  <a:lnTo>
                    <a:pt x="144348" y="0"/>
                  </a:lnTo>
                  <a:lnTo>
                    <a:pt x="183605" y="3852"/>
                  </a:lnTo>
                  <a:lnTo>
                    <a:pt x="220254" y="14912"/>
                  </a:lnTo>
                  <a:lnTo>
                    <a:pt x="246215" y="28575"/>
                  </a:lnTo>
                  <a:lnTo>
                    <a:pt x="144348" y="28575"/>
                  </a:lnTo>
                  <a:lnTo>
                    <a:pt x="110698" y="31876"/>
                  </a:lnTo>
                  <a:lnTo>
                    <a:pt x="79284" y="41355"/>
                  </a:lnTo>
                  <a:lnTo>
                    <a:pt x="50733" y="56377"/>
                  </a:lnTo>
                  <a:lnTo>
                    <a:pt x="25423" y="76502"/>
                  </a:lnTo>
                  <a:lnTo>
                    <a:pt x="20003" y="81751"/>
                  </a:lnTo>
                  <a:close/>
                </a:path>
                <a:path w="288925" h="200025">
                  <a:moveTo>
                    <a:pt x="268738" y="81751"/>
                  </a:moveTo>
                  <a:lnTo>
                    <a:pt x="237963" y="56377"/>
                  </a:lnTo>
                  <a:lnTo>
                    <a:pt x="177997" y="31876"/>
                  </a:lnTo>
                  <a:lnTo>
                    <a:pt x="144348" y="28575"/>
                  </a:lnTo>
                  <a:lnTo>
                    <a:pt x="246215" y="28575"/>
                  </a:lnTo>
                  <a:lnTo>
                    <a:pt x="253549" y="32435"/>
                  </a:lnTo>
                  <a:lnTo>
                    <a:pt x="282747" y="55676"/>
                  </a:lnTo>
                  <a:lnTo>
                    <a:pt x="288473" y="61168"/>
                  </a:lnTo>
                  <a:lnTo>
                    <a:pt x="288651" y="70187"/>
                  </a:lnTo>
                  <a:lnTo>
                    <a:pt x="287494" y="71437"/>
                  </a:lnTo>
                  <a:lnTo>
                    <a:pt x="277757" y="81572"/>
                  </a:lnTo>
                  <a:lnTo>
                    <a:pt x="268738" y="81751"/>
                  </a:lnTo>
                  <a:close/>
                </a:path>
                <a:path w="288925" h="200025">
                  <a:moveTo>
                    <a:pt x="72285" y="130239"/>
                  </a:moveTo>
                  <a:lnTo>
                    <a:pt x="62514" y="129659"/>
                  </a:lnTo>
                  <a:lnTo>
                    <a:pt x="63227" y="129659"/>
                  </a:lnTo>
                  <a:lnTo>
                    <a:pt x="52819" y="117827"/>
                  </a:lnTo>
                  <a:lnTo>
                    <a:pt x="98087" y="80010"/>
                  </a:lnTo>
                  <a:lnTo>
                    <a:pt x="144348" y="71437"/>
                  </a:lnTo>
                  <a:lnTo>
                    <a:pt x="168206" y="73647"/>
                  </a:lnTo>
                  <a:lnTo>
                    <a:pt x="190615" y="80010"/>
                  </a:lnTo>
                  <a:lnTo>
                    <a:pt x="211166" y="90122"/>
                  </a:lnTo>
                  <a:lnTo>
                    <a:pt x="224597" y="100012"/>
                  </a:lnTo>
                  <a:lnTo>
                    <a:pt x="144393" y="100012"/>
                  </a:lnTo>
                  <a:lnTo>
                    <a:pt x="125816" y="101727"/>
                  </a:lnTo>
                  <a:lnTo>
                    <a:pt x="108395" y="106670"/>
                  </a:lnTo>
                  <a:lnTo>
                    <a:pt x="92430" y="114535"/>
                  </a:lnTo>
                  <a:lnTo>
                    <a:pt x="78224" y="125015"/>
                  </a:lnTo>
                  <a:lnTo>
                    <a:pt x="72285" y="130239"/>
                  </a:lnTo>
                  <a:close/>
                </a:path>
                <a:path w="288925" h="200025">
                  <a:moveTo>
                    <a:pt x="216455" y="130239"/>
                  </a:moveTo>
                  <a:lnTo>
                    <a:pt x="180312" y="106670"/>
                  </a:lnTo>
                  <a:lnTo>
                    <a:pt x="144348" y="100012"/>
                  </a:lnTo>
                  <a:lnTo>
                    <a:pt x="224597" y="100012"/>
                  </a:lnTo>
                  <a:lnTo>
                    <a:pt x="229448" y="103584"/>
                  </a:lnTo>
                  <a:lnTo>
                    <a:pt x="235341" y="108808"/>
                  </a:lnTo>
                  <a:lnTo>
                    <a:pt x="235919" y="117827"/>
                  </a:lnTo>
                  <a:lnTo>
                    <a:pt x="225474" y="129659"/>
                  </a:lnTo>
                  <a:lnTo>
                    <a:pt x="216455" y="130239"/>
                  </a:lnTo>
                  <a:close/>
                </a:path>
                <a:path w="288925" h="200025">
                  <a:moveTo>
                    <a:pt x="148137" y="200024"/>
                  </a:moveTo>
                  <a:lnTo>
                    <a:pt x="140559" y="200024"/>
                  </a:lnTo>
                  <a:lnTo>
                    <a:pt x="136914" y="199299"/>
                  </a:lnTo>
                  <a:lnTo>
                    <a:pt x="115773" y="175239"/>
                  </a:lnTo>
                  <a:lnTo>
                    <a:pt x="115773" y="167660"/>
                  </a:lnTo>
                  <a:lnTo>
                    <a:pt x="140559" y="142875"/>
                  </a:lnTo>
                  <a:lnTo>
                    <a:pt x="148137" y="142875"/>
                  </a:lnTo>
                  <a:lnTo>
                    <a:pt x="172923" y="167660"/>
                  </a:lnTo>
                  <a:lnTo>
                    <a:pt x="172923" y="175239"/>
                  </a:lnTo>
                  <a:lnTo>
                    <a:pt x="148137" y="200024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161465" y="4396732"/>
            <a:ext cx="43733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Wi-Fi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790950" y="3771107"/>
            <a:ext cx="609600" cy="609600"/>
            <a:chOff x="8743948" y="10191750"/>
            <a:chExt cx="609600" cy="609600"/>
          </a:xfrm>
        </p:grpSpPr>
        <p:sp>
          <p:nvSpPr>
            <p:cNvPr id="55" name="object 55"/>
            <p:cNvSpPr/>
            <p:nvPr/>
          </p:nvSpPr>
          <p:spPr>
            <a:xfrm>
              <a:off x="8743948" y="1019175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538403" y="609598"/>
                  </a:moveTo>
                  <a:lnTo>
                    <a:pt x="71196" y="609598"/>
                  </a:lnTo>
                  <a:lnTo>
                    <a:pt x="66241" y="609110"/>
                  </a:lnTo>
                  <a:lnTo>
                    <a:pt x="29704" y="593976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8"/>
                  </a:lnTo>
                  <a:lnTo>
                    <a:pt x="0" y="71194"/>
                  </a:lnTo>
                  <a:lnTo>
                    <a:pt x="15621" y="29702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38403" y="0"/>
                  </a:lnTo>
                  <a:lnTo>
                    <a:pt x="579894" y="15618"/>
                  </a:lnTo>
                  <a:lnTo>
                    <a:pt x="605713" y="51659"/>
                  </a:lnTo>
                  <a:lnTo>
                    <a:pt x="609599" y="71194"/>
                  </a:lnTo>
                  <a:lnTo>
                    <a:pt x="609599" y="538402"/>
                  </a:lnTo>
                  <a:lnTo>
                    <a:pt x="593978" y="579893"/>
                  </a:lnTo>
                  <a:lnTo>
                    <a:pt x="557937" y="605712"/>
                  </a:lnTo>
                  <a:lnTo>
                    <a:pt x="543358" y="609110"/>
                  </a:lnTo>
                  <a:lnTo>
                    <a:pt x="538403" y="609598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8244" y="10386044"/>
              <a:ext cx="221009" cy="22100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748805" y="4396732"/>
            <a:ext cx="681681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Bluetooth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52950" y="3771107"/>
            <a:ext cx="609600" cy="609600"/>
            <a:chOff x="9505948" y="10191750"/>
            <a:chExt cx="609600" cy="609600"/>
          </a:xfrm>
        </p:grpSpPr>
        <p:sp>
          <p:nvSpPr>
            <p:cNvPr id="59" name="object 59"/>
            <p:cNvSpPr/>
            <p:nvPr/>
          </p:nvSpPr>
          <p:spPr>
            <a:xfrm>
              <a:off x="9505948" y="1019175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538403" y="609598"/>
                  </a:moveTo>
                  <a:lnTo>
                    <a:pt x="71196" y="609598"/>
                  </a:lnTo>
                  <a:lnTo>
                    <a:pt x="66241" y="609110"/>
                  </a:lnTo>
                  <a:lnTo>
                    <a:pt x="29705" y="593976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8"/>
                  </a:lnTo>
                  <a:lnTo>
                    <a:pt x="0" y="71194"/>
                  </a:lnTo>
                  <a:lnTo>
                    <a:pt x="15622" y="29702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38403" y="0"/>
                  </a:lnTo>
                  <a:lnTo>
                    <a:pt x="579894" y="15618"/>
                  </a:lnTo>
                  <a:lnTo>
                    <a:pt x="605713" y="51659"/>
                  </a:lnTo>
                  <a:lnTo>
                    <a:pt x="609599" y="71194"/>
                  </a:lnTo>
                  <a:lnTo>
                    <a:pt x="609599" y="538402"/>
                  </a:lnTo>
                  <a:lnTo>
                    <a:pt x="593977" y="579893"/>
                  </a:lnTo>
                  <a:lnTo>
                    <a:pt x="557937" y="605712"/>
                  </a:lnTo>
                  <a:lnTo>
                    <a:pt x="543358" y="609110"/>
                  </a:lnTo>
                  <a:lnTo>
                    <a:pt x="538403" y="609598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168" y="10382249"/>
              <a:ext cx="157153" cy="22860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561384" y="4400772"/>
            <a:ext cx="68168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타일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0999" y="59428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7"/>
                </a:moveTo>
                <a:lnTo>
                  <a:pt x="71196" y="457197"/>
                </a:lnTo>
                <a:lnTo>
                  <a:pt x="66241" y="456709"/>
                </a:lnTo>
                <a:lnTo>
                  <a:pt x="29705" y="441576"/>
                </a:lnTo>
                <a:lnTo>
                  <a:pt x="3885" y="405535"/>
                </a:lnTo>
                <a:lnTo>
                  <a:pt x="0" y="386002"/>
                </a:lnTo>
                <a:lnTo>
                  <a:pt x="0" y="380998"/>
                </a:lnTo>
                <a:lnTo>
                  <a:pt x="0" y="71194"/>
                </a:lnTo>
                <a:lnTo>
                  <a:pt x="15621" y="29702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59"/>
                </a:lnTo>
                <a:lnTo>
                  <a:pt x="11429999" y="71194"/>
                </a:lnTo>
                <a:lnTo>
                  <a:pt x="11429999" y="386002"/>
                </a:lnTo>
                <a:lnTo>
                  <a:pt x="11414376" y="427492"/>
                </a:lnTo>
                <a:lnTo>
                  <a:pt x="11378337" y="453311"/>
                </a:lnTo>
                <a:lnTo>
                  <a:pt x="11363757" y="456709"/>
                </a:lnTo>
                <a:lnTo>
                  <a:pt x="11358802" y="457197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657" y="6085680"/>
            <a:ext cx="117865" cy="171449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687387" y="6058393"/>
            <a:ext cx="11243270" cy="2026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278255" algn="l"/>
                <a:tab pos="2186940" algn="l"/>
                <a:tab pos="5770245" algn="l"/>
                <a:tab pos="7797800" algn="l"/>
                <a:tab pos="896239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실전 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 상태는	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updateTile()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후에만 갱신됩니다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 서비스를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사용자에게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노출하려면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startActivity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호출하기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전에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unlockAndRun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()</a:t>
            </a:r>
            <a:r>
              <a:rPr 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사용해야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D4C818-2AE8-801B-59E9-E668FF68A586}"/>
              </a:ext>
            </a:extLst>
          </p:cNvPr>
          <p:cNvSpPr txBox="1"/>
          <p:nvPr/>
        </p:nvSpPr>
        <p:spPr>
          <a:xfrm>
            <a:off x="1714500" y="1971178"/>
            <a:ext cx="192405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" marR="0" lvl="0" indent="0" algn="just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 예시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9" name="object 70">
            <a:extLst>
              <a:ext uri="{FF2B5EF4-FFF2-40B4-BE49-F238E27FC236}">
                <a16:creationId xmlns:a16="http://schemas.microsoft.com/office/drawing/2014/main" id="{EBD25C39-59BD-1C7B-CCEA-6294193EEA4A}"/>
              </a:ext>
            </a:extLst>
          </p:cNvPr>
          <p:cNvSpPr/>
          <p:nvPr/>
        </p:nvSpPr>
        <p:spPr>
          <a:xfrm>
            <a:off x="1905001" y="6049749"/>
            <a:ext cx="990599" cy="258989"/>
          </a:xfrm>
          <a:custGeom>
            <a:avLst/>
            <a:gdLst/>
            <a:ahLst/>
            <a:cxnLst/>
            <a:rect l="l" t="t" r="r" b="b"/>
            <a:pathLst>
              <a:path w="1914525" h="228600">
                <a:moveTo>
                  <a:pt x="188147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881476" y="0"/>
                </a:lnTo>
                <a:lnTo>
                  <a:pt x="1913557" y="28187"/>
                </a:lnTo>
                <a:lnTo>
                  <a:pt x="1914524" y="33047"/>
                </a:lnTo>
                <a:lnTo>
                  <a:pt x="1914524" y="195551"/>
                </a:lnTo>
                <a:lnTo>
                  <a:pt x="1886336" y="227632"/>
                </a:lnTo>
                <a:lnTo>
                  <a:pt x="188147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D5372903-4680-EA90-9CBB-ECFD8B704A7F}"/>
              </a:ext>
            </a:extLst>
          </p:cNvPr>
          <p:cNvSpPr/>
          <p:nvPr/>
        </p:nvSpPr>
        <p:spPr>
          <a:xfrm>
            <a:off x="6667501" y="6058393"/>
            <a:ext cx="1028700" cy="258989"/>
          </a:xfrm>
          <a:custGeom>
            <a:avLst/>
            <a:gdLst/>
            <a:ahLst/>
            <a:cxnLst/>
            <a:rect l="l" t="t" r="r" b="b"/>
            <a:pathLst>
              <a:path w="1914525" h="228600">
                <a:moveTo>
                  <a:pt x="188147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881476" y="0"/>
                </a:lnTo>
                <a:lnTo>
                  <a:pt x="1913557" y="28187"/>
                </a:lnTo>
                <a:lnTo>
                  <a:pt x="1914524" y="33047"/>
                </a:lnTo>
                <a:lnTo>
                  <a:pt x="1914524" y="195551"/>
                </a:lnTo>
                <a:lnTo>
                  <a:pt x="1886336" y="227632"/>
                </a:lnTo>
                <a:lnTo>
                  <a:pt x="188147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F15848D1-0181-1941-7E8B-A3CBBB4CE0E3}"/>
              </a:ext>
            </a:extLst>
          </p:cNvPr>
          <p:cNvSpPr/>
          <p:nvPr/>
        </p:nvSpPr>
        <p:spPr>
          <a:xfrm>
            <a:off x="8776381" y="6064856"/>
            <a:ext cx="1205820" cy="258989"/>
          </a:xfrm>
          <a:custGeom>
            <a:avLst/>
            <a:gdLst/>
            <a:ahLst/>
            <a:cxnLst/>
            <a:rect l="l" t="t" r="r" b="b"/>
            <a:pathLst>
              <a:path w="1914525" h="228600">
                <a:moveTo>
                  <a:pt x="188147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881476" y="0"/>
                </a:lnTo>
                <a:lnTo>
                  <a:pt x="1913557" y="28187"/>
                </a:lnTo>
                <a:lnTo>
                  <a:pt x="1914524" y="33047"/>
                </a:lnTo>
                <a:lnTo>
                  <a:pt x="1914524" y="195551"/>
                </a:lnTo>
                <a:lnTo>
                  <a:pt x="1886336" y="227632"/>
                </a:lnTo>
                <a:lnTo>
                  <a:pt x="188147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89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</a:t>
            </a:r>
            <a:r>
              <a:rPr sz="2450" b="1" dirty="0"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테마 시스템</a:t>
            </a:r>
            <a:endParaRPr sz="24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329866"/>
            <a:ext cx="5486400" cy="3743325"/>
            <a:chOff x="380999" y="952500"/>
            <a:chExt cx="5486400" cy="3743325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486400" cy="3743325"/>
            </a:xfrm>
            <a:custGeom>
              <a:avLst/>
              <a:gdLst/>
              <a:ahLst/>
              <a:cxnLst/>
              <a:rect l="l" t="t" r="r" b="b"/>
              <a:pathLst>
                <a:path w="5486400" h="3743325">
                  <a:moveTo>
                    <a:pt x="5415202" y="3743324"/>
                  </a:moveTo>
                  <a:lnTo>
                    <a:pt x="71196" y="3743324"/>
                  </a:lnTo>
                  <a:lnTo>
                    <a:pt x="66241" y="3742836"/>
                  </a:lnTo>
                  <a:lnTo>
                    <a:pt x="29705" y="3727702"/>
                  </a:lnTo>
                  <a:lnTo>
                    <a:pt x="3885" y="3691662"/>
                  </a:lnTo>
                  <a:lnTo>
                    <a:pt x="0" y="3672128"/>
                  </a:lnTo>
                  <a:lnTo>
                    <a:pt x="0" y="366712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3672128"/>
                  </a:lnTo>
                  <a:lnTo>
                    <a:pt x="5470776" y="3713618"/>
                  </a:lnTo>
                  <a:lnTo>
                    <a:pt x="5434737" y="3739438"/>
                  </a:lnTo>
                  <a:lnTo>
                    <a:pt x="5420157" y="3742836"/>
                  </a:lnTo>
                  <a:lnTo>
                    <a:pt x="5415202" y="37433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666875"/>
            </a:xfrm>
            <a:custGeom>
              <a:avLst/>
              <a:gdLst/>
              <a:ahLst/>
              <a:cxnLst/>
              <a:rect l="l" t="t" r="r" b="b"/>
              <a:pathLst>
                <a:path w="381000" h="1666875">
                  <a:moveTo>
                    <a:pt x="38100" y="495300"/>
                  </a:moveTo>
                  <a:lnTo>
                    <a:pt x="0" y="495300"/>
                  </a:lnTo>
                  <a:lnTo>
                    <a:pt x="0" y="1666875"/>
                  </a:lnTo>
                  <a:lnTo>
                    <a:pt x="38100" y="1666875"/>
                  </a:lnTo>
                  <a:lnTo>
                    <a:pt x="38100" y="495300"/>
                  </a:lnTo>
                  <a:close/>
                </a:path>
                <a:path w="381000" h="1666875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7300"/>
              <a:ext cx="152399" cy="1523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567264"/>
            <a:ext cx="278258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적용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5799" y="2110916"/>
            <a:ext cx="4876800" cy="1685925"/>
            <a:chOff x="685799" y="1733550"/>
            <a:chExt cx="4876800" cy="1685925"/>
          </a:xfrm>
        </p:grpSpPr>
        <p:sp>
          <p:nvSpPr>
            <p:cNvPr id="11" name="object 11"/>
            <p:cNvSpPr/>
            <p:nvPr/>
          </p:nvSpPr>
          <p:spPr>
            <a:xfrm>
              <a:off x="828662" y="1733549"/>
              <a:ext cx="57150" cy="1000125"/>
            </a:xfrm>
            <a:custGeom>
              <a:avLst/>
              <a:gdLst/>
              <a:ahLst/>
              <a:cxnLst/>
              <a:rect l="l" t="t" r="r" b="b"/>
              <a:pathLst>
                <a:path w="57150" h="1000125">
                  <a:moveTo>
                    <a:pt x="57150" y="967765"/>
                  </a:moveTo>
                  <a:lnTo>
                    <a:pt x="32372" y="942975"/>
                  </a:lnTo>
                  <a:lnTo>
                    <a:pt x="24790" y="942975"/>
                  </a:lnTo>
                  <a:lnTo>
                    <a:pt x="0" y="967765"/>
                  </a:lnTo>
                  <a:lnTo>
                    <a:pt x="0" y="975347"/>
                  </a:lnTo>
                  <a:lnTo>
                    <a:pt x="24790" y="1000125"/>
                  </a:lnTo>
                  <a:lnTo>
                    <a:pt x="32372" y="1000125"/>
                  </a:lnTo>
                  <a:lnTo>
                    <a:pt x="57150" y="975347"/>
                  </a:lnTo>
                  <a:lnTo>
                    <a:pt x="57150" y="971550"/>
                  </a:lnTo>
                  <a:lnTo>
                    <a:pt x="57150" y="967765"/>
                  </a:lnTo>
                  <a:close/>
                </a:path>
                <a:path w="57150" h="1000125">
                  <a:moveTo>
                    <a:pt x="57150" y="662965"/>
                  </a:moveTo>
                  <a:lnTo>
                    <a:pt x="32372" y="638175"/>
                  </a:lnTo>
                  <a:lnTo>
                    <a:pt x="24790" y="638175"/>
                  </a:lnTo>
                  <a:lnTo>
                    <a:pt x="0" y="662965"/>
                  </a:lnTo>
                  <a:lnTo>
                    <a:pt x="0" y="670547"/>
                  </a:lnTo>
                  <a:lnTo>
                    <a:pt x="24790" y="695325"/>
                  </a:lnTo>
                  <a:lnTo>
                    <a:pt x="32372" y="695325"/>
                  </a:lnTo>
                  <a:lnTo>
                    <a:pt x="57150" y="670547"/>
                  </a:lnTo>
                  <a:lnTo>
                    <a:pt x="57150" y="666750"/>
                  </a:lnTo>
                  <a:lnTo>
                    <a:pt x="57150" y="662965"/>
                  </a:lnTo>
                  <a:close/>
                </a:path>
                <a:path w="57150" h="1000125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1000125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85799" y="3076574"/>
              <a:ext cx="4876800" cy="342900"/>
            </a:xfrm>
            <a:custGeom>
              <a:avLst/>
              <a:gdLst/>
              <a:ahLst/>
              <a:cxnLst/>
              <a:rect l="l" t="t" r="r" b="b"/>
              <a:pathLst>
                <a:path w="4876800" h="342900">
                  <a:moveTo>
                    <a:pt x="4876799" y="342899"/>
                  </a:moveTo>
                  <a:lnTo>
                    <a:pt x="0" y="342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805602" y="0"/>
                  </a:lnTo>
                  <a:lnTo>
                    <a:pt x="4847093" y="15621"/>
                  </a:lnTo>
                  <a:lnTo>
                    <a:pt x="4872912" y="51661"/>
                  </a:lnTo>
                  <a:lnTo>
                    <a:pt x="4876799" y="3428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5050" y="2011729"/>
            <a:ext cx="35369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요소 유형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색상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아이콘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폰트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배경 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050" y="2316529"/>
            <a:ext cx="3689350" cy="5572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참조 방식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?attr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오버레이 우선순위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테마 적용 시 처리 방식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050" y="2954704"/>
            <a:ext cx="39179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식별자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스위칭을 위한 리소스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4773" y="3519155"/>
            <a:ext cx="1496049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리소스 구조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5799" y="3796840"/>
            <a:ext cx="4876800" cy="971550"/>
            <a:chOff x="685799" y="3419474"/>
            <a:chExt cx="4876800" cy="971550"/>
          </a:xfrm>
        </p:grpSpPr>
        <p:sp>
          <p:nvSpPr>
            <p:cNvPr id="18" name="object 18"/>
            <p:cNvSpPr/>
            <p:nvPr/>
          </p:nvSpPr>
          <p:spPr>
            <a:xfrm>
              <a:off x="690562" y="3424237"/>
              <a:ext cx="4867275" cy="962025"/>
            </a:xfrm>
            <a:custGeom>
              <a:avLst/>
              <a:gdLst/>
              <a:ahLst/>
              <a:cxnLst/>
              <a:rect l="l" t="t" r="r" b="b"/>
              <a:pathLst>
                <a:path w="4867275" h="962025">
                  <a:moveTo>
                    <a:pt x="4800528" y="962024"/>
                  </a:moveTo>
                  <a:lnTo>
                    <a:pt x="66746" y="962024"/>
                  </a:lnTo>
                  <a:lnTo>
                    <a:pt x="62101" y="961567"/>
                  </a:lnTo>
                  <a:lnTo>
                    <a:pt x="24240" y="944417"/>
                  </a:lnTo>
                  <a:lnTo>
                    <a:pt x="2287" y="909124"/>
                  </a:lnTo>
                  <a:lnTo>
                    <a:pt x="0" y="895278"/>
                  </a:lnTo>
                  <a:lnTo>
                    <a:pt x="0" y="890587"/>
                  </a:lnTo>
                  <a:lnTo>
                    <a:pt x="0" y="0"/>
                  </a:lnTo>
                  <a:lnTo>
                    <a:pt x="4867274" y="0"/>
                  </a:lnTo>
                  <a:lnTo>
                    <a:pt x="4867274" y="895278"/>
                  </a:lnTo>
                  <a:lnTo>
                    <a:pt x="4852628" y="934175"/>
                  </a:lnTo>
                  <a:lnTo>
                    <a:pt x="4818840" y="958381"/>
                  </a:lnTo>
                  <a:lnTo>
                    <a:pt x="4805173" y="961567"/>
                  </a:lnTo>
                  <a:lnTo>
                    <a:pt x="4800528" y="96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90562" y="3424237"/>
              <a:ext cx="4867275" cy="962025"/>
            </a:xfrm>
            <a:custGeom>
              <a:avLst/>
              <a:gdLst/>
              <a:ahLst/>
              <a:cxnLst/>
              <a:rect l="l" t="t" r="r" b="b"/>
              <a:pathLst>
                <a:path w="4867275" h="962025">
                  <a:moveTo>
                    <a:pt x="0" y="890587"/>
                  </a:moveTo>
                  <a:lnTo>
                    <a:pt x="0" y="0"/>
                  </a:lnTo>
                  <a:lnTo>
                    <a:pt x="4867274" y="0"/>
                  </a:lnTo>
                  <a:lnTo>
                    <a:pt x="4867274" y="890587"/>
                  </a:lnTo>
                  <a:lnTo>
                    <a:pt x="4867274" y="895278"/>
                  </a:lnTo>
                  <a:lnTo>
                    <a:pt x="4852628" y="934175"/>
                  </a:lnTo>
                  <a:lnTo>
                    <a:pt x="4823174" y="956586"/>
                  </a:lnTo>
                  <a:lnTo>
                    <a:pt x="4818840" y="958381"/>
                  </a:lnTo>
                  <a:lnTo>
                    <a:pt x="4814373" y="959737"/>
                  </a:lnTo>
                  <a:lnTo>
                    <a:pt x="4809773" y="960652"/>
                  </a:lnTo>
                  <a:lnTo>
                    <a:pt x="4805173" y="961567"/>
                  </a:lnTo>
                  <a:lnTo>
                    <a:pt x="4800528" y="962024"/>
                  </a:lnTo>
                  <a:lnTo>
                    <a:pt x="4795837" y="962024"/>
                  </a:lnTo>
                  <a:lnTo>
                    <a:pt x="71437" y="962024"/>
                  </a:lnTo>
                  <a:lnTo>
                    <a:pt x="66746" y="962024"/>
                  </a:lnTo>
                  <a:lnTo>
                    <a:pt x="62101" y="961567"/>
                  </a:lnTo>
                  <a:lnTo>
                    <a:pt x="57500" y="960652"/>
                  </a:lnTo>
                  <a:lnTo>
                    <a:pt x="52900" y="959737"/>
                  </a:lnTo>
                  <a:lnTo>
                    <a:pt x="48433" y="958381"/>
                  </a:lnTo>
                  <a:lnTo>
                    <a:pt x="44099" y="956586"/>
                  </a:lnTo>
                  <a:lnTo>
                    <a:pt x="39765" y="954791"/>
                  </a:lnTo>
                  <a:lnTo>
                    <a:pt x="35648" y="952590"/>
                  </a:lnTo>
                  <a:lnTo>
                    <a:pt x="31748" y="949984"/>
                  </a:lnTo>
                  <a:lnTo>
                    <a:pt x="27848" y="947378"/>
                  </a:lnTo>
                  <a:lnTo>
                    <a:pt x="3642" y="913591"/>
                  </a:lnTo>
                  <a:lnTo>
                    <a:pt x="0" y="8952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624" y="3581399"/>
              <a:ext cx="114299" cy="1142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86039" y="3943452"/>
            <a:ext cx="64800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정의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9624" y="4225466"/>
            <a:ext cx="114300" cy="381000"/>
            <a:chOff x="809624" y="3848100"/>
            <a:chExt cx="114300" cy="3810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624" y="3848100"/>
              <a:ext cx="114299" cy="1142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624" y="4114799"/>
              <a:ext cx="114299" cy="1142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00125" y="3847033"/>
            <a:ext cx="1057275" cy="791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40000"/>
              </a:lnSpc>
              <a:spcBef>
                <a:spcPts val="10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styles.xml colors.xml dimens.xml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86039" y="4210152"/>
            <a:ext cx="648000" cy="4379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색상 정의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크기 정의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095998" y="1329866"/>
            <a:ext cx="5715000" cy="4381500"/>
            <a:chOff x="6095998" y="952500"/>
            <a:chExt cx="5715000" cy="4381500"/>
          </a:xfrm>
        </p:grpSpPr>
        <p:sp>
          <p:nvSpPr>
            <p:cNvPr id="49" name="object 49"/>
            <p:cNvSpPr/>
            <p:nvPr/>
          </p:nvSpPr>
          <p:spPr>
            <a:xfrm>
              <a:off x="6095998" y="952500"/>
              <a:ext cx="5715000" cy="4381500"/>
            </a:xfrm>
            <a:custGeom>
              <a:avLst/>
              <a:gdLst/>
              <a:ahLst/>
              <a:cxnLst/>
              <a:rect l="l" t="t" r="r" b="b"/>
              <a:pathLst>
                <a:path w="5715000" h="4381500">
                  <a:moveTo>
                    <a:pt x="5643803" y="4381499"/>
                  </a:moveTo>
                  <a:lnTo>
                    <a:pt x="71196" y="4381499"/>
                  </a:lnTo>
                  <a:lnTo>
                    <a:pt x="66241" y="4381011"/>
                  </a:lnTo>
                  <a:lnTo>
                    <a:pt x="29705" y="4365877"/>
                  </a:lnTo>
                  <a:lnTo>
                    <a:pt x="3885" y="4329837"/>
                  </a:lnTo>
                  <a:lnTo>
                    <a:pt x="0" y="4310302"/>
                  </a:lnTo>
                  <a:lnTo>
                    <a:pt x="0" y="4305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643803" y="0"/>
                  </a:lnTo>
                  <a:lnTo>
                    <a:pt x="5685294" y="15621"/>
                  </a:lnTo>
                  <a:lnTo>
                    <a:pt x="5711114" y="51661"/>
                  </a:lnTo>
                  <a:lnTo>
                    <a:pt x="5715000" y="71196"/>
                  </a:lnTo>
                  <a:lnTo>
                    <a:pt x="5715000" y="4310302"/>
                  </a:lnTo>
                  <a:lnTo>
                    <a:pt x="5699377" y="4351793"/>
                  </a:lnTo>
                  <a:lnTo>
                    <a:pt x="5663338" y="4377613"/>
                  </a:lnTo>
                  <a:lnTo>
                    <a:pt x="5648758" y="4381011"/>
                  </a:lnTo>
                  <a:lnTo>
                    <a:pt x="5643803" y="4381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286499" y="1638299"/>
              <a:ext cx="38100" cy="3390900"/>
            </a:xfrm>
            <a:custGeom>
              <a:avLst/>
              <a:gdLst/>
              <a:ahLst/>
              <a:cxnLst/>
              <a:rect l="l" t="t" r="r" b="b"/>
              <a:pathLst>
                <a:path w="38100" h="3390900">
                  <a:moveTo>
                    <a:pt x="38099" y="3390899"/>
                  </a:moveTo>
                  <a:lnTo>
                    <a:pt x="0" y="33908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3908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467462" y="1905012"/>
              <a:ext cx="5153025" cy="3124200"/>
            </a:xfrm>
            <a:custGeom>
              <a:avLst/>
              <a:gdLst/>
              <a:ahLst/>
              <a:cxnLst/>
              <a:rect l="l" t="t" r="r" b="b"/>
              <a:pathLst>
                <a:path w="5153025" h="3124200">
                  <a:moveTo>
                    <a:pt x="5153025" y="1404645"/>
                  </a:moveTo>
                  <a:lnTo>
                    <a:pt x="5124843" y="1372565"/>
                  </a:lnTo>
                  <a:lnTo>
                    <a:pt x="5119979" y="1371587"/>
                  </a:lnTo>
                  <a:lnTo>
                    <a:pt x="33058" y="1371587"/>
                  </a:lnTo>
                  <a:lnTo>
                    <a:pt x="977" y="1399781"/>
                  </a:lnTo>
                  <a:lnTo>
                    <a:pt x="0" y="1404645"/>
                  </a:lnTo>
                  <a:lnTo>
                    <a:pt x="0" y="3086087"/>
                  </a:lnTo>
                  <a:lnTo>
                    <a:pt x="0" y="3091142"/>
                  </a:lnTo>
                  <a:lnTo>
                    <a:pt x="28194" y="3123222"/>
                  </a:lnTo>
                  <a:lnTo>
                    <a:pt x="33058" y="3124187"/>
                  </a:lnTo>
                  <a:lnTo>
                    <a:pt x="5119979" y="3124187"/>
                  </a:lnTo>
                  <a:lnTo>
                    <a:pt x="5152060" y="3096006"/>
                  </a:lnTo>
                  <a:lnTo>
                    <a:pt x="5153025" y="3091142"/>
                  </a:lnTo>
                  <a:lnTo>
                    <a:pt x="5153025" y="1404645"/>
                  </a:lnTo>
                  <a:close/>
                </a:path>
                <a:path w="5153025" h="3124200">
                  <a:moveTo>
                    <a:pt x="5153025" y="38100"/>
                  </a:moveTo>
                  <a:lnTo>
                    <a:pt x="5129555" y="2781"/>
                  </a:lnTo>
                  <a:lnTo>
                    <a:pt x="5114925" y="0"/>
                  </a:lnTo>
                  <a:lnTo>
                    <a:pt x="38112" y="0"/>
                  </a:lnTo>
                  <a:lnTo>
                    <a:pt x="2794" y="23469"/>
                  </a:lnTo>
                  <a:lnTo>
                    <a:pt x="12" y="38100"/>
                  </a:lnTo>
                  <a:lnTo>
                    <a:pt x="12" y="952500"/>
                  </a:lnTo>
                  <a:lnTo>
                    <a:pt x="23482" y="987806"/>
                  </a:lnTo>
                  <a:lnTo>
                    <a:pt x="38112" y="990600"/>
                  </a:lnTo>
                  <a:lnTo>
                    <a:pt x="5114925" y="990600"/>
                  </a:lnTo>
                  <a:lnTo>
                    <a:pt x="5150243" y="967117"/>
                  </a:lnTo>
                  <a:lnTo>
                    <a:pt x="5153025" y="952500"/>
                  </a:lnTo>
                  <a:lnTo>
                    <a:pt x="5153025" y="381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286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8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0826" y="1256198"/>
              <a:ext cx="192345" cy="15460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769100" y="1567264"/>
            <a:ext cx="217551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구현 예제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30974" y="1997381"/>
            <a:ext cx="2536825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RRO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패키지에 테마 리소스 정의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569075" y="2351580"/>
            <a:ext cx="5095240" cy="79701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&lt;style </a:t>
            </a:r>
            <a:r>
              <a:rPr sz="9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name=</a:t>
            </a:r>
            <a:r>
              <a:rPr sz="9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"Theme.SystemUI.DarkMode"</a:t>
            </a: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&gt;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61290">
              <a:lnSpc>
                <a:spcPct val="100000"/>
              </a:lnSpc>
              <a:spcBef>
                <a:spcPts val="360"/>
              </a:spcBef>
            </a:pP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&lt;item </a:t>
            </a:r>
            <a:r>
              <a:rPr sz="9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name=</a:t>
            </a:r>
            <a:r>
              <a:rPr sz="9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"android:colorPrimary"</a:t>
            </a: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&gt;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@color/primary_dark</a:t>
            </a: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&lt;/item&gt;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61290">
              <a:lnSpc>
                <a:spcPct val="100000"/>
              </a:lnSpc>
              <a:spcBef>
                <a:spcPts val="360"/>
              </a:spcBef>
            </a:pP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&lt;item </a:t>
            </a:r>
            <a:r>
              <a:rPr sz="9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name=</a:t>
            </a:r>
            <a:r>
              <a:rPr sz="9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"android:colorBackground"</a:t>
            </a: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&gt;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@color/background_dark</a:t>
            </a: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&lt;/item&gt;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9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&lt;/style&gt;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30975" y="3368981"/>
            <a:ext cx="2232025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활성화 코드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69075" y="3723181"/>
            <a:ext cx="3678554" cy="37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290" marR="5080" indent="-149225">
              <a:lnSpc>
                <a:spcPct val="131600"/>
              </a:lnSpc>
              <a:spcBef>
                <a:spcPts val="95"/>
              </a:spcBef>
            </a:pPr>
            <a:r>
              <a:rPr sz="9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OverlayManager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overlayManager = context.getSystemService(</a:t>
            </a:r>
            <a:r>
              <a:rPr sz="9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OverlayManager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.class);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69075" y="4276773"/>
            <a:ext cx="2709545" cy="101373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R="1277620" algn="ctr">
              <a:lnSpc>
                <a:spcPct val="100000"/>
              </a:lnSpc>
              <a:spcBef>
                <a:spcPts val="445"/>
              </a:spcBef>
            </a:pPr>
            <a:r>
              <a:rPr sz="9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오버레이 활성화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290" marR="5080" indent="-149225">
              <a:lnSpc>
                <a:spcPts val="1500"/>
              </a:lnSpc>
              <a:spcBef>
                <a:spcPts val="8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overlayManager.setEnabled( </a:t>
            </a:r>
            <a:r>
              <a:rPr sz="9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</a:t>
            </a:r>
            <a:r>
              <a:rPr sz="950" dirty="0" err="1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com.android.systemui.theme.dark</a:t>
            </a:r>
            <a:r>
              <a:rPr sz="9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61290" marR="5080" indent="-149225">
              <a:lnSpc>
                <a:spcPts val="1500"/>
              </a:lnSpc>
              <a:spcBef>
                <a:spcPts val="80"/>
              </a:spcBef>
            </a:pPr>
            <a:r>
              <a:rPr 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 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true,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R="1334135" algn="ctr">
              <a:lnSpc>
                <a:spcPct val="100000"/>
              </a:lnSpc>
              <a:spcBef>
                <a:spcPts val="250"/>
              </a:spcBef>
            </a:pPr>
            <a:r>
              <a:rPr sz="9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USER_CURRENT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);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</a:t>
            </a:r>
            <a:r>
              <a:rPr sz="2450" b="1" dirty="0"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테마 시스템</a:t>
            </a:r>
            <a:endParaRPr sz="24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0999" y="1599406"/>
            <a:ext cx="5486400" cy="3257550"/>
            <a:chOff x="380999" y="4886324"/>
            <a:chExt cx="5486400" cy="3257550"/>
          </a:xfrm>
        </p:grpSpPr>
        <p:sp>
          <p:nvSpPr>
            <p:cNvPr id="28" name="object 28"/>
            <p:cNvSpPr/>
            <p:nvPr/>
          </p:nvSpPr>
          <p:spPr>
            <a:xfrm>
              <a:off x="380999" y="4886324"/>
              <a:ext cx="5486400" cy="3257550"/>
            </a:xfrm>
            <a:custGeom>
              <a:avLst/>
              <a:gdLst/>
              <a:ahLst/>
              <a:cxnLst/>
              <a:rect l="l" t="t" r="r" b="b"/>
              <a:pathLst>
                <a:path w="5486400" h="3257550">
                  <a:moveTo>
                    <a:pt x="5415202" y="3257549"/>
                  </a:moveTo>
                  <a:lnTo>
                    <a:pt x="71196" y="3257549"/>
                  </a:lnTo>
                  <a:lnTo>
                    <a:pt x="66241" y="3257060"/>
                  </a:lnTo>
                  <a:lnTo>
                    <a:pt x="29705" y="3241926"/>
                  </a:lnTo>
                  <a:lnTo>
                    <a:pt x="3885" y="3205886"/>
                  </a:lnTo>
                  <a:lnTo>
                    <a:pt x="0" y="3186352"/>
                  </a:lnTo>
                  <a:lnTo>
                    <a:pt x="0" y="31813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15202" y="0"/>
                  </a:lnTo>
                  <a:lnTo>
                    <a:pt x="5456693" y="15621"/>
                  </a:lnTo>
                  <a:lnTo>
                    <a:pt x="5482513" y="51661"/>
                  </a:lnTo>
                  <a:lnTo>
                    <a:pt x="5486399" y="71196"/>
                  </a:lnTo>
                  <a:lnTo>
                    <a:pt x="5486399" y="3186352"/>
                  </a:lnTo>
                  <a:lnTo>
                    <a:pt x="5470776" y="3227843"/>
                  </a:lnTo>
                  <a:lnTo>
                    <a:pt x="5434737" y="3253662"/>
                  </a:lnTo>
                  <a:lnTo>
                    <a:pt x="5420157" y="3257060"/>
                  </a:lnTo>
                  <a:lnTo>
                    <a:pt x="5415202" y="32575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71487" y="5076824"/>
              <a:ext cx="381000" cy="2800350"/>
            </a:xfrm>
            <a:custGeom>
              <a:avLst/>
              <a:gdLst/>
              <a:ahLst/>
              <a:cxnLst/>
              <a:rect l="l" t="t" r="r" b="b"/>
              <a:pathLst>
                <a:path w="381000" h="2800350">
                  <a:moveTo>
                    <a:pt x="38100" y="495300"/>
                  </a:moveTo>
                  <a:lnTo>
                    <a:pt x="0" y="495300"/>
                  </a:lnTo>
                  <a:lnTo>
                    <a:pt x="0" y="2800350"/>
                  </a:lnTo>
                  <a:lnTo>
                    <a:pt x="38100" y="2800350"/>
                  </a:lnTo>
                  <a:lnTo>
                    <a:pt x="38100" y="495300"/>
                  </a:lnTo>
                  <a:close/>
                </a:path>
                <a:path w="381000" h="280035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70" y="5190350"/>
              <a:ext cx="152459" cy="15394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54100" y="1829547"/>
            <a:ext cx="249749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동적 스위칭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52474" y="2380456"/>
            <a:ext cx="2047875" cy="2209800"/>
            <a:chOff x="752474" y="5667374"/>
            <a:chExt cx="2047875" cy="2209800"/>
          </a:xfrm>
        </p:grpSpPr>
        <p:sp>
          <p:nvSpPr>
            <p:cNvPr id="33" name="object 33"/>
            <p:cNvSpPr/>
            <p:nvPr/>
          </p:nvSpPr>
          <p:spPr>
            <a:xfrm>
              <a:off x="828662" y="5667374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57237" y="6834187"/>
              <a:ext cx="2038350" cy="1038225"/>
            </a:xfrm>
            <a:custGeom>
              <a:avLst/>
              <a:gdLst/>
              <a:ahLst/>
              <a:cxnLst/>
              <a:rect l="l" t="t" r="r" b="b"/>
              <a:pathLst>
                <a:path w="2038350" h="1038225">
                  <a:moveTo>
                    <a:pt x="1971602" y="1038224"/>
                  </a:moveTo>
                  <a:lnTo>
                    <a:pt x="66746" y="1038224"/>
                  </a:lnTo>
                  <a:lnTo>
                    <a:pt x="62101" y="1037767"/>
                  </a:lnTo>
                  <a:lnTo>
                    <a:pt x="24240" y="1020617"/>
                  </a:lnTo>
                  <a:lnTo>
                    <a:pt x="2287" y="985323"/>
                  </a:lnTo>
                  <a:lnTo>
                    <a:pt x="0" y="971477"/>
                  </a:lnTo>
                  <a:lnTo>
                    <a:pt x="0" y="966787"/>
                  </a:lnTo>
                  <a:lnTo>
                    <a:pt x="0" y="66746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1971602" y="0"/>
                  </a:lnTo>
                  <a:lnTo>
                    <a:pt x="2010500" y="14645"/>
                  </a:lnTo>
                  <a:lnTo>
                    <a:pt x="2034706" y="48431"/>
                  </a:lnTo>
                  <a:lnTo>
                    <a:pt x="2038349" y="66746"/>
                  </a:lnTo>
                  <a:lnTo>
                    <a:pt x="2038349" y="971477"/>
                  </a:lnTo>
                  <a:lnTo>
                    <a:pt x="2023704" y="1010375"/>
                  </a:lnTo>
                  <a:lnTo>
                    <a:pt x="1989916" y="1034581"/>
                  </a:lnTo>
                  <a:lnTo>
                    <a:pt x="1976248" y="1037767"/>
                  </a:lnTo>
                  <a:lnTo>
                    <a:pt x="1971602" y="1038224"/>
                  </a:lnTo>
                  <a:close/>
                </a:path>
              </a:pathLst>
            </a:custGeom>
            <a:solidFill>
              <a:srgbClr val="F7F9F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57237" y="6834187"/>
              <a:ext cx="2038350" cy="1038225"/>
            </a:xfrm>
            <a:custGeom>
              <a:avLst/>
              <a:gdLst/>
              <a:ahLst/>
              <a:cxnLst/>
              <a:rect l="l" t="t" r="r" b="b"/>
              <a:pathLst>
                <a:path w="2038350" h="1038225">
                  <a:moveTo>
                    <a:pt x="0" y="9667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1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966912" y="0"/>
                  </a:lnTo>
                  <a:lnTo>
                    <a:pt x="1971602" y="0"/>
                  </a:lnTo>
                  <a:lnTo>
                    <a:pt x="1976248" y="457"/>
                  </a:lnTo>
                  <a:lnTo>
                    <a:pt x="2014109" y="17606"/>
                  </a:lnTo>
                  <a:lnTo>
                    <a:pt x="2026310" y="31748"/>
                  </a:lnTo>
                  <a:lnTo>
                    <a:pt x="2028916" y="35648"/>
                  </a:lnTo>
                  <a:lnTo>
                    <a:pt x="2036976" y="57499"/>
                  </a:lnTo>
                  <a:lnTo>
                    <a:pt x="2037892" y="62100"/>
                  </a:lnTo>
                  <a:lnTo>
                    <a:pt x="2038349" y="66746"/>
                  </a:lnTo>
                  <a:lnTo>
                    <a:pt x="2038349" y="71437"/>
                  </a:lnTo>
                  <a:lnTo>
                    <a:pt x="2038349" y="966787"/>
                  </a:lnTo>
                  <a:lnTo>
                    <a:pt x="2038349" y="971477"/>
                  </a:lnTo>
                  <a:lnTo>
                    <a:pt x="2037892" y="976123"/>
                  </a:lnTo>
                  <a:lnTo>
                    <a:pt x="2036976" y="980723"/>
                  </a:lnTo>
                  <a:lnTo>
                    <a:pt x="2036061" y="985324"/>
                  </a:lnTo>
                  <a:lnTo>
                    <a:pt x="2014109" y="1020617"/>
                  </a:lnTo>
                  <a:lnTo>
                    <a:pt x="2006600" y="1026184"/>
                  </a:lnTo>
                  <a:lnTo>
                    <a:pt x="2002700" y="1028791"/>
                  </a:lnTo>
                  <a:lnTo>
                    <a:pt x="1980848" y="1036851"/>
                  </a:lnTo>
                  <a:lnTo>
                    <a:pt x="1976248" y="1037767"/>
                  </a:lnTo>
                  <a:lnTo>
                    <a:pt x="1971602" y="1038224"/>
                  </a:lnTo>
                  <a:lnTo>
                    <a:pt x="1966912" y="1038224"/>
                  </a:lnTo>
                  <a:lnTo>
                    <a:pt x="71437" y="1038224"/>
                  </a:lnTo>
                  <a:lnTo>
                    <a:pt x="66746" y="1038224"/>
                  </a:lnTo>
                  <a:lnTo>
                    <a:pt x="62101" y="1037767"/>
                  </a:lnTo>
                  <a:lnTo>
                    <a:pt x="57500" y="1036851"/>
                  </a:lnTo>
                  <a:lnTo>
                    <a:pt x="52900" y="1035936"/>
                  </a:lnTo>
                  <a:lnTo>
                    <a:pt x="48433" y="1034581"/>
                  </a:lnTo>
                  <a:lnTo>
                    <a:pt x="44099" y="1032786"/>
                  </a:lnTo>
                  <a:lnTo>
                    <a:pt x="39765" y="1030991"/>
                  </a:lnTo>
                  <a:lnTo>
                    <a:pt x="35649" y="1028791"/>
                  </a:lnTo>
                  <a:lnTo>
                    <a:pt x="31748" y="1026184"/>
                  </a:lnTo>
                  <a:lnTo>
                    <a:pt x="27848" y="1023579"/>
                  </a:lnTo>
                  <a:lnTo>
                    <a:pt x="24240" y="1020617"/>
                  </a:lnTo>
                  <a:lnTo>
                    <a:pt x="20923" y="1017301"/>
                  </a:lnTo>
                  <a:lnTo>
                    <a:pt x="17606" y="1013984"/>
                  </a:lnTo>
                  <a:lnTo>
                    <a:pt x="457" y="976122"/>
                  </a:lnTo>
                  <a:lnTo>
                    <a:pt x="0" y="971477"/>
                  </a:lnTo>
                  <a:lnTo>
                    <a:pt x="0" y="966787"/>
                  </a:lnTo>
                  <a:close/>
                </a:path>
              </a:pathLst>
            </a:custGeom>
            <a:ln w="9524">
              <a:solidFill>
                <a:srgbClr val="E7E9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76299" y="6953249"/>
              <a:ext cx="1800225" cy="190500"/>
            </a:xfrm>
            <a:custGeom>
              <a:avLst/>
              <a:gdLst/>
              <a:ahLst/>
              <a:cxnLst/>
              <a:rect l="l" t="t" r="r" b="b"/>
              <a:pathLst>
                <a:path w="1800225" h="190500">
                  <a:moveTo>
                    <a:pt x="1767177" y="190499"/>
                  </a:moveTo>
                  <a:lnTo>
                    <a:pt x="33047" y="190499"/>
                  </a:lnTo>
                  <a:lnTo>
                    <a:pt x="28187" y="189532"/>
                  </a:lnTo>
                  <a:lnTo>
                    <a:pt x="966" y="162311"/>
                  </a:lnTo>
                  <a:lnTo>
                    <a:pt x="0" y="157452"/>
                  </a:lnTo>
                  <a:lnTo>
                    <a:pt x="0" y="152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767177" y="0"/>
                  </a:lnTo>
                  <a:lnTo>
                    <a:pt x="1799258" y="28187"/>
                  </a:lnTo>
                  <a:lnTo>
                    <a:pt x="1800224" y="33047"/>
                  </a:lnTo>
                  <a:lnTo>
                    <a:pt x="1800224" y="157452"/>
                  </a:lnTo>
                  <a:lnTo>
                    <a:pt x="1772037" y="189532"/>
                  </a:lnTo>
                  <a:lnTo>
                    <a:pt x="1767177" y="19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76287" y="7219949"/>
              <a:ext cx="1800225" cy="304800"/>
            </a:xfrm>
            <a:custGeom>
              <a:avLst/>
              <a:gdLst/>
              <a:ahLst/>
              <a:cxnLst/>
              <a:rect l="l" t="t" r="r" b="b"/>
              <a:pathLst>
                <a:path w="1800225" h="304800">
                  <a:moveTo>
                    <a:pt x="1800225" y="223558"/>
                  </a:moveTo>
                  <a:lnTo>
                    <a:pt x="1772043" y="191477"/>
                  </a:lnTo>
                  <a:lnTo>
                    <a:pt x="1767179" y="190500"/>
                  </a:lnTo>
                  <a:lnTo>
                    <a:pt x="33058" y="190500"/>
                  </a:lnTo>
                  <a:lnTo>
                    <a:pt x="977" y="218694"/>
                  </a:lnTo>
                  <a:lnTo>
                    <a:pt x="0" y="223558"/>
                  </a:lnTo>
                  <a:lnTo>
                    <a:pt x="0" y="266700"/>
                  </a:lnTo>
                  <a:lnTo>
                    <a:pt x="0" y="271754"/>
                  </a:lnTo>
                  <a:lnTo>
                    <a:pt x="28194" y="303834"/>
                  </a:lnTo>
                  <a:lnTo>
                    <a:pt x="33058" y="304800"/>
                  </a:lnTo>
                  <a:lnTo>
                    <a:pt x="1767179" y="304800"/>
                  </a:lnTo>
                  <a:lnTo>
                    <a:pt x="1799259" y="276618"/>
                  </a:lnTo>
                  <a:lnTo>
                    <a:pt x="1800225" y="271754"/>
                  </a:lnTo>
                  <a:lnTo>
                    <a:pt x="1800225" y="223558"/>
                  </a:lnTo>
                  <a:close/>
                </a:path>
                <a:path w="1800225" h="304800">
                  <a:moveTo>
                    <a:pt x="1800225" y="33058"/>
                  </a:moveTo>
                  <a:lnTo>
                    <a:pt x="1772043" y="977"/>
                  </a:lnTo>
                  <a:lnTo>
                    <a:pt x="1767179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76200"/>
                  </a:lnTo>
                  <a:lnTo>
                    <a:pt x="0" y="81254"/>
                  </a:lnTo>
                  <a:lnTo>
                    <a:pt x="28194" y="113334"/>
                  </a:lnTo>
                  <a:lnTo>
                    <a:pt x="33058" y="114300"/>
                  </a:lnTo>
                  <a:lnTo>
                    <a:pt x="1767179" y="114300"/>
                  </a:lnTo>
                  <a:lnTo>
                    <a:pt x="1799259" y="86118"/>
                  </a:lnTo>
                  <a:lnTo>
                    <a:pt x="1800225" y="81254"/>
                  </a:lnTo>
                  <a:lnTo>
                    <a:pt x="1800225" y="33058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35049" y="2281270"/>
            <a:ext cx="326319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런타임 테마 변경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재시작 없이 테마 적용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5050" y="2490417"/>
            <a:ext cx="4298950" cy="94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Manager Service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활성화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비활성화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UiModeManager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다크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라이트 모드 전환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 Cache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갱신 및 캐시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6743" y="4295997"/>
            <a:ext cx="84631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라이트 테마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143249" y="3542506"/>
            <a:ext cx="2533650" cy="1047750"/>
            <a:chOff x="3143249" y="6829424"/>
            <a:chExt cx="2533650" cy="1047750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249" y="7314663"/>
              <a:ext cx="152399" cy="7727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33786" y="6834186"/>
              <a:ext cx="2038350" cy="1038225"/>
            </a:xfrm>
            <a:custGeom>
              <a:avLst/>
              <a:gdLst/>
              <a:ahLst/>
              <a:cxnLst/>
              <a:rect l="l" t="t" r="r" b="b"/>
              <a:pathLst>
                <a:path w="2038350" h="1038225">
                  <a:moveTo>
                    <a:pt x="1971603" y="1038224"/>
                  </a:moveTo>
                  <a:lnTo>
                    <a:pt x="66747" y="1038224"/>
                  </a:lnTo>
                  <a:lnTo>
                    <a:pt x="62101" y="1037767"/>
                  </a:lnTo>
                  <a:lnTo>
                    <a:pt x="24240" y="1020617"/>
                  </a:lnTo>
                  <a:lnTo>
                    <a:pt x="2287" y="985323"/>
                  </a:lnTo>
                  <a:lnTo>
                    <a:pt x="0" y="971477"/>
                  </a:lnTo>
                  <a:lnTo>
                    <a:pt x="0" y="966787"/>
                  </a:lnTo>
                  <a:lnTo>
                    <a:pt x="0" y="66746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7" y="0"/>
                  </a:lnTo>
                  <a:lnTo>
                    <a:pt x="1971603" y="0"/>
                  </a:lnTo>
                  <a:lnTo>
                    <a:pt x="2010500" y="14645"/>
                  </a:lnTo>
                  <a:lnTo>
                    <a:pt x="2034706" y="48431"/>
                  </a:lnTo>
                  <a:lnTo>
                    <a:pt x="2038350" y="66746"/>
                  </a:lnTo>
                  <a:lnTo>
                    <a:pt x="2038350" y="971477"/>
                  </a:lnTo>
                  <a:lnTo>
                    <a:pt x="2023703" y="1010375"/>
                  </a:lnTo>
                  <a:lnTo>
                    <a:pt x="1989915" y="1034581"/>
                  </a:lnTo>
                  <a:lnTo>
                    <a:pt x="1976248" y="1037767"/>
                  </a:lnTo>
                  <a:lnTo>
                    <a:pt x="1971603" y="1038224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633786" y="6834186"/>
              <a:ext cx="2038350" cy="1038225"/>
            </a:xfrm>
            <a:custGeom>
              <a:avLst/>
              <a:gdLst/>
              <a:ahLst/>
              <a:cxnLst/>
              <a:rect l="l" t="t" r="r" b="b"/>
              <a:pathLst>
                <a:path w="2038350" h="1038225">
                  <a:moveTo>
                    <a:pt x="0" y="9667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2039" y="31748"/>
                  </a:lnTo>
                  <a:lnTo>
                    <a:pt x="14645" y="27847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1966912" y="0"/>
                  </a:lnTo>
                  <a:lnTo>
                    <a:pt x="1971603" y="0"/>
                  </a:lnTo>
                  <a:lnTo>
                    <a:pt x="1976248" y="457"/>
                  </a:lnTo>
                  <a:lnTo>
                    <a:pt x="2014109" y="17606"/>
                  </a:lnTo>
                  <a:lnTo>
                    <a:pt x="2017426" y="20923"/>
                  </a:lnTo>
                  <a:lnTo>
                    <a:pt x="2020743" y="24239"/>
                  </a:lnTo>
                  <a:lnTo>
                    <a:pt x="2036976" y="57499"/>
                  </a:lnTo>
                  <a:lnTo>
                    <a:pt x="2037892" y="62100"/>
                  </a:lnTo>
                  <a:lnTo>
                    <a:pt x="2038350" y="66746"/>
                  </a:lnTo>
                  <a:lnTo>
                    <a:pt x="2038350" y="71437"/>
                  </a:lnTo>
                  <a:lnTo>
                    <a:pt x="2038350" y="966787"/>
                  </a:lnTo>
                  <a:lnTo>
                    <a:pt x="2038350" y="971477"/>
                  </a:lnTo>
                  <a:lnTo>
                    <a:pt x="2037892" y="976123"/>
                  </a:lnTo>
                  <a:lnTo>
                    <a:pt x="2036976" y="980723"/>
                  </a:lnTo>
                  <a:lnTo>
                    <a:pt x="2036061" y="985324"/>
                  </a:lnTo>
                  <a:lnTo>
                    <a:pt x="2017426" y="1017301"/>
                  </a:lnTo>
                  <a:lnTo>
                    <a:pt x="2014109" y="1020617"/>
                  </a:lnTo>
                  <a:lnTo>
                    <a:pt x="2010501" y="1023579"/>
                  </a:lnTo>
                  <a:lnTo>
                    <a:pt x="2006600" y="1026184"/>
                  </a:lnTo>
                  <a:lnTo>
                    <a:pt x="2002700" y="1028791"/>
                  </a:lnTo>
                  <a:lnTo>
                    <a:pt x="1980848" y="1036851"/>
                  </a:lnTo>
                  <a:lnTo>
                    <a:pt x="1976248" y="1037767"/>
                  </a:lnTo>
                  <a:lnTo>
                    <a:pt x="1971603" y="1038224"/>
                  </a:lnTo>
                  <a:lnTo>
                    <a:pt x="1966912" y="1038224"/>
                  </a:lnTo>
                  <a:lnTo>
                    <a:pt x="71437" y="1038224"/>
                  </a:lnTo>
                  <a:lnTo>
                    <a:pt x="66747" y="1038224"/>
                  </a:lnTo>
                  <a:lnTo>
                    <a:pt x="62101" y="1037767"/>
                  </a:lnTo>
                  <a:lnTo>
                    <a:pt x="57500" y="1036851"/>
                  </a:lnTo>
                  <a:lnTo>
                    <a:pt x="52900" y="1035936"/>
                  </a:lnTo>
                  <a:lnTo>
                    <a:pt x="48433" y="1034581"/>
                  </a:lnTo>
                  <a:lnTo>
                    <a:pt x="44099" y="1032786"/>
                  </a:lnTo>
                  <a:lnTo>
                    <a:pt x="39765" y="1030991"/>
                  </a:lnTo>
                  <a:lnTo>
                    <a:pt x="35649" y="1028791"/>
                  </a:lnTo>
                  <a:lnTo>
                    <a:pt x="31748" y="1026184"/>
                  </a:lnTo>
                  <a:lnTo>
                    <a:pt x="27848" y="1023579"/>
                  </a:lnTo>
                  <a:lnTo>
                    <a:pt x="24240" y="1020617"/>
                  </a:lnTo>
                  <a:lnTo>
                    <a:pt x="20923" y="1017301"/>
                  </a:lnTo>
                  <a:lnTo>
                    <a:pt x="17606" y="1013984"/>
                  </a:lnTo>
                  <a:lnTo>
                    <a:pt x="1372" y="980723"/>
                  </a:lnTo>
                  <a:lnTo>
                    <a:pt x="457" y="976122"/>
                  </a:lnTo>
                  <a:lnTo>
                    <a:pt x="0" y="971477"/>
                  </a:lnTo>
                  <a:lnTo>
                    <a:pt x="0" y="966787"/>
                  </a:lnTo>
                  <a:close/>
                </a:path>
              </a:pathLst>
            </a:custGeom>
            <a:ln w="9524">
              <a:solidFill>
                <a:srgbClr val="37464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752849" y="6953249"/>
              <a:ext cx="1800225" cy="190500"/>
            </a:xfrm>
            <a:custGeom>
              <a:avLst/>
              <a:gdLst/>
              <a:ahLst/>
              <a:cxnLst/>
              <a:rect l="l" t="t" r="r" b="b"/>
              <a:pathLst>
                <a:path w="1800225" h="190500">
                  <a:moveTo>
                    <a:pt x="1767177" y="190499"/>
                  </a:moveTo>
                  <a:lnTo>
                    <a:pt x="33047" y="190499"/>
                  </a:lnTo>
                  <a:lnTo>
                    <a:pt x="28187" y="189532"/>
                  </a:lnTo>
                  <a:lnTo>
                    <a:pt x="966" y="162311"/>
                  </a:lnTo>
                  <a:lnTo>
                    <a:pt x="0" y="157452"/>
                  </a:lnTo>
                  <a:lnTo>
                    <a:pt x="0" y="152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767177" y="0"/>
                  </a:lnTo>
                  <a:lnTo>
                    <a:pt x="1799258" y="28187"/>
                  </a:lnTo>
                  <a:lnTo>
                    <a:pt x="1800225" y="33047"/>
                  </a:lnTo>
                  <a:lnTo>
                    <a:pt x="1800225" y="157452"/>
                  </a:lnTo>
                  <a:lnTo>
                    <a:pt x="1772037" y="189532"/>
                  </a:lnTo>
                  <a:lnTo>
                    <a:pt x="1767177" y="190499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752837" y="7219949"/>
              <a:ext cx="1800225" cy="304800"/>
            </a:xfrm>
            <a:custGeom>
              <a:avLst/>
              <a:gdLst/>
              <a:ahLst/>
              <a:cxnLst/>
              <a:rect l="l" t="t" r="r" b="b"/>
              <a:pathLst>
                <a:path w="1800225" h="304800">
                  <a:moveTo>
                    <a:pt x="1800225" y="223558"/>
                  </a:moveTo>
                  <a:lnTo>
                    <a:pt x="1772043" y="191477"/>
                  </a:lnTo>
                  <a:lnTo>
                    <a:pt x="1767179" y="190500"/>
                  </a:lnTo>
                  <a:lnTo>
                    <a:pt x="33058" y="190500"/>
                  </a:lnTo>
                  <a:lnTo>
                    <a:pt x="977" y="218694"/>
                  </a:lnTo>
                  <a:lnTo>
                    <a:pt x="0" y="223558"/>
                  </a:lnTo>
                  <a:lnTo>
                    <a:pt x="0" y="266700"/>
                  </a:lnTo>
                  <a:lnTo>
                    <a:pt x="0" y="271754"/>
                  </a:lnTo>
                  <a:lnTo>
                    <a:pt x="28194" y="303834"/>
                  </a:lnTo>
                  <a:lnTo>
                    <a:pt x="33058" y="304800"/>
                  </a:lnTo>
                  <a:lnTo>
                    <a:pt x="1767179" y="304800"/>
                  </a:lnTo>
                  <a:lnTo>
                    <a:pt x="1799259" y="276618"/>
                  </a:lnTo>
                  <a:lnTo>
                    <a:pt x="1800225" y="271754"/>
                  </a:lnTo>
                  <a:lnTo>
                    <a:pt x="1800225" y="223558"/>
                  </a:lnTo>
                  <a:close/>
                </a:path>
                <a:path w="1800225" h="304800">
                  <a:moveTo>
                    <a:pt x="1800225" y="33058"/>
                  </a:moveTo>
                  <a:lnTo>
                    <a:pt x="1772043" y="977"/>
                  </a:lnTo>
                  <a:lnTo>
                    <a:pt x="1767179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76200"/>
                  </a:lnTo>
                  <a:lnTo>
                    <a:pt x="0" y="81254"/>
                  </a:lnTo>
                  <a:lnTo>
                    <a:pt x="28194" y="113334"/>
                  </a:lnTo>
                  <a:lnTo>
                    <a:pt x="33058" y="114300"/>
                  </a:lnTo>
                  <a:lnTo>
                    <a:pt x="1767179" y="114300"/>
                  </a:lnTo>
                  <a:lnTo>
                    <a:pt x="1799259" y="86118"/>
                  </a:lnTo>
                  <a:lnTo>
                    <a:pt x="1800225" y="81254"/>
                  </a:lnTo>
                  <a:lnTo>
                    <a:pt x="1800225" y="33058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11960" y="4295997"/>
            <a:ext cx="69344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다크 테마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095998" y="1599406"/>
            <a:ext cx="5715000" cy="3771900"/>
            <a:chOff x="6095998" y="5524499"/>
            <a:chExt cx="5715000" cy="3771900"/>
          </a:xfrm>
        </p:grpSpPr>
        <p:sp>
          <p:nvSpPr>
            <p:cNvPr id="61" name="object 61"/>
            <p:cNvSpPr/>
            <p:nvPr/>
          </p:nvSpPr>
          <p:spPr>
            <a:xfrm>
              <a:off x="6095998" y="5524499"/>
              <a:ext cx="5715000" cy="3771900"/>
            </a:xfrm>
            <a:custGeom>
              <a:avLst/>
              <a:gdLst/>
              <a:ahLst/>
              <a:cxnLst/>
              <a:rect l="l" t="t" r="r" b="b"/>
              <a:pathLst>
                <a:path w="5715000" h="3771900">
                  <a:moveTo>
                    <a:pt x="5643803" y="3771899"/>
                  </a:moveTo>
                  <a:lnTo>
                    <a:pt x="71196" y="3771899"/>
                  </a:lnTo>
                  <a:lnTo>
                    <a:pt x="66241" y="3771410"/>
                  </a:lnTo>
                  <a:lnTo>
                    <a:pt x="29705" y="3756277"/>
                  </a:lnTo>
                  <a:lnTo>
                    <a:pt x="3885" y="3720236"/>
                  </a:lnTo>
                  <a:lnTo>
                    <a:pt x="0" y="3700702"/>
                  </a:lnTo>
                  <a:lnTo>
                    <a:pt x="0" y="3695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643803" y="0"/>
                  </a:lnTo>
                  <a:lnTo>
                    <a:pt x="5685294" y="15621"/>
                  </a:lnTo>
                  <a:lnTo>
                    <a:pt x="5711114" y="51661"/>
                  </a:lnTo>
                  <a:lnTo>
                    <a:pt x="5715000" y="71196"/>
                  </a:lnTo>
                  <a:lnTo>
                    <a:pt x="5715000" y="3700702"/>
                  </a:lnTo>
                  <a:lnTo>
                    <a:pt x="5699377" y="3742193"/>
                  </a:lnTo>
                  <a:lnTo>
                    <a:pt x="5663338" y="3768012"/>
                  </a:lnTo>
                  <a:lnTo>
                    <a:pt x="5648758" y="3771411"/>
                  </a:lnTo>
                  <a:lnTo>
                    <a:pt x="5643803" y="3771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286499" y="6210299"/>
              <a:ext cx="38100" cy="2895600"/>
            </a:xfrm>
            <a:custGeom>
              <a:avLst/>
              <a:gdLst/>
              <a:ahLst/>
              <a:cxnLst/>
              <a:rect l="l" t="t" r="r" b="b"/>
              <a:pathLst>
                <a:path w="38100" h="2895600">
                  <a:moveTo>
                    <a:pt x="38099" y="2895599"/>
                  </a:moveTo>
                  <a:lnTo>
                    <a:pt x="0" y="28955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8955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543662" y="6210299"/>
              <a:ext cx="5076825" cy="2895600"/>
            </a:xfrm>
            <a:custGeom>
              <a:avLst/>
              <a:gdLst/>
              <a:ahLst/>
              <a:cxnLst/>
              <a:rect l="l" t="t" r="r" b="b"/>
              <a:pathLst>
                <a:path w="5076825" h="2895600">
                  <a:moveTo>
                    <a:pt x="5076825" y="2090496"/>
                  </a:moveTo>
                  <a:lnTo>
                    <a:pt x="5061204" y="2049005"/>
                  </a:lnTo>
                  <a:lnTo>
                    <a:pt x="5025161" y="2023186"/>
                  </a:lnTo>
                  <a:lnTo>
                    <a:pt x="5005629" y="2019300"/>
                  </a:lnTo>
                  <a:lnTo>
                    <a:pt x="71196" y="2019300"/>
                  </a:lnTo>
                  <a:lnTo>
                    <a:pt x="29705" y="2034921"/>
                  </a:lnTo>
                  <a:lnTo>
                    <a:pt x="3886" y="2070963"/>
                  </a:lnTo>
                  <a:lnTo>
                    <a:pt x="0" y="2090496"/>
                  </a:lnTo>
                  <a:lnTo>
                    <a:pt x="0" y="2819400"/>
                  </a:lnTo>
                  <a:lnTo>
                    <a:pt x="0" y="2824403"/>
                  </a:lnTo>
                  <a:lnTo>
                    <a:pt x="15621" y="2865894"/>
                  </a:lnTo>
                  <a:lnTo>
                    <a:pt x="51663" y="2891713"/>
                  </a:lnTo>
                  <a:lnTo>
                    <a:pt x="71196" y="2895600"/>
                  </a:lnTo>
                  <a:lnTo>
                    <a:pt x="5005629" y="2895600"/>
                  </a:lnTo>
                  <a:lnTo>
                    <a:pt x="5047119" y="2879979"/>
                  </a:lnTo>
                  <a:lnTo>
                    <a:pt x="5072939" y="2843936"/>
                  </a:lnTo>
                  <a:lnTo>
                    <a:pt x="5076825" y="2824403"/>
                  </a:lnTo>
                  <a:lnTo>
                    <a:pt x="5076825" y="2090496"/>
                  </a:lnTo>
                  <a:close/>
                </a:path>
                <a:path w="5076825" h="2895600">
                  <a:moveTo>
                    <a:pt x="5076825" y="1099896"/>
                  </a:moveTo>
                  <a:lnTo>
                    <a:pt x="5061204" y="1058405"/>
                  </a:lnTo>
                  <a:lnTo>
                    <a:pt x="5025161" y="1032586"/>
                  </a:lnTo>
                  <a:lnTo>
                    <a:pt x="5005629" y="1028700"/>
                  </a:lnTo>
                  <a:lnTo>
                    <a:pt x="71196" y="1028700"/>
                  </a:lnTo>
                  <a:lnTo>
                    <a:pt x="29705" y="1044321"/>
                  </a:lnTo>
                  <a:lnTo>
                    <a:pt x="3886" y="1080363"/>
                  </a:lnTo>
                  <a:lnTo>
                    <a:pt x="0" y="1099896"/>
                  </a:lnTo>
                  <a:lnTo>
                    <a:pt x="0" y="1828800"/>
                  </a:lnTo>
                  <a:lnTo>
                    <a:pt x="0" y="1833803"/>
                  </a:lnTo>
                  <a:lnTo>
                    <a:pt x="15621" y="1875294"/>
                  </a:lnTo>
                  <a:lnTo>
                    <a:pt x="51663" y="1901113"/>
                  </a:lnTo>
                  <a:lnTo>
                    <a:pt x="71196" y="1905000"/>
                  </a:lnTo>
                  <a:lnTo>
                    <a:pt x="5005629" y="1905000"/>
                  </a:lnTo>
                  <a:lnTo>
                    <a:pt x="5047119" y="1889379"/>
                  </a:lnTo>
                  <a:lnTo>
                    <a:pt x="5072939" y="1853336"/>
                  </a:lnTo>
                  <a:lnTo>
                    <a:pt x="5076825" y="1833803"/>
                  </a:lnTo>
                  <a:lnTo>
                    <a:pt x="5076825" y="1099896"/>
                  </a:lnTo>
                  <a:close/>
                </a:path>
                <a:path w="5076825" h="2895600">
                  <a:moveTo>
                    <a:pt x="5076825" y="71196"/>
                  </a:moveTo>
                  <a:lnTo>
                    <a:pt x="5061204" y="29705"/>
                  </a:lnTo>
                  <a:lnTo>
                    <a:pt x="5025161" y="3886"/>
                  </a:lnTo>
                  <a:lnTo>
                    <a:pt x="5005629" y="0"/>
                  </a:lnTo>
                  <a:lnTo>
                    <a:pt x="71196" y="0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838200"/>
                  </a:lnTo>
                  <a:lnTo>
                    <a:pt x="0" y="843203"/>
                  </a:lnTo>
                  <a:lnTo>
                    <a:pt x="15621" y="884694"/>
                  </a:lnTo>
                  <a:lnTo>
                    <a:pt x="51663" y="910513"/>
                  </a:lnTo>
                  <a:lnTo>
                    <a:pt x="71196" y="914400"/>
                  </a:lnTo>
                  <a:lnTo>
                    <a:pt x="5005629" y="914400"/>
                  </a:lnTo>
                  <a:lnTo>
                    <a:pt x="5047119" y="898779"/>
                  </a:lnTo>
                  <a:lnTo>
                    <a:pt x="5072939" y="862736"/>
                  </a:lnTo>
                  <a:lnTo>
                    <a:pt x="5076825" y="843203"/>
                  </a:lnTo>
                  <a:lnTo>
                    <a:pt x="5076825" y="71196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286499" y="5714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8"/>
                  </a:lnTo>
                  <a:lnTo>
                    <a:pt x="100696" y="358506"/>
                  </a:lnTo>
                  <a:lnTo>
                    <a:pt x="62574" y="331658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1"/>
                  </a:lnTo>
                  <a:lnTo>
                    <a:pt x="55795" y="55795"/>
                  </a:lnTo>
                  <a:lnTo>
                    <a:pt x="92571" y="27094"/>
                  </a:lnTo>
                  <a:lnTo>
                    <a:pt x="135198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4"/>
                  </a:lnTo>
                  <a:lnTo>
                    <a:pt x="325203" y="55795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4612" y="5829299"/>
              <a:ext cx="104768" cy="152399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769099" y="1829547"/>
            <a:ext cx="138429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활용 팁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77012" y="2628107"/>
            <a:ext cx="3371850" cy="457200"/>
          </a:xfrm>
          <a:custGeom>
            <a:avLst/>
            <a:gdLst/>
            <a:ahLst/>
            <a:cxnLst/>
            <a:rect l="l" t="t" r="r" b="b"/>
            <a:pathLst>
              <a:path w="3371850" h="457200">
                <a:moveTo>
                  <a:pt x="3371850" y="261658"/>
                </a:moveTo>
                <a:lnTo>
                  <a:pt x="3343668" y="229577"/>
                </a:lnTo>
                <a:lnTo>
                  <a:pt x="3338804" y="228600"/>
                </a:lnTo>
                <a:lnTo>
                  <a:pt x="1300454" y="228600"/>
                </a:lnTo>
                <a:lnTo>
                  <a:pt x="1305318" y="227634"/>
                </a:lnTo>
                <a:lnTo>
                  <a:pt x="1332534" y="200418"/>
                </a:lnTo>
                <a:lnTo>
                  <a:pt x="1333500" y="195554"/>
                </a:lnTo>
                <a:lnTo>
                  <a:pt x="1333500" y="33058"/>
                </a:lnTo>
                <a:lnTo>
                  <a:pt x="1305318" y="977"/>
                </a:lnTo>
                <a:lnTo>
                  <a:pt x="130045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28194" y="229577"/>
                </a:lnTo>
                <a:lnTo>
                  <a:pt x="977" y="256794"/>
                </a:lnTo>
                <a:lnTo>
                  <a:pt x="0" y="261658"/>
                </a:lnTo>
                <a:lnTo>
                  <a:pt x="0" y="419100"/>
                </a:lnTo>
                <a:lnTo>
                  <a:pt x="0" y="424154"/>
                </a:lnTo>
                <a:lnTo>
                  <a:pt x="28194" y="456234"/>
                </a:lnTo>
                <a:lnTo>
                  <a:pt x="33058" y="457200"/>
                </a:lnTo>
                <a:lnTo>
                  <a:pt x="3338804" y="457200"/>
                </a:lnTo>
                <a:lnTo>
                  <a:pt x="3370884" y="429018"/>
                </a:lnTo>
                <a:lnTo>
                  <a:pt x="3371850" y="424154"/>
                </a:lnTo>
                <a:lnTo>
                  <a:pt x="3371850" y="2616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594476" y="2419547"/>
            <a:ext cx="3870325" cy="6657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전환 이벤트 처리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7314" marR="5080">
              <a:lnSpc>
                <a:spcPts val="1800"/>
              </a:lnSpc>
              <a:spcBef>
                <a:spcPts val="5"/>
              </a:spcBef>
            </a:pP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BroadcastReceiver 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활용해 </a:t>
            </a: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UiModeManager.ACTION_NIGHT_MODE_CHANGED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087293" y="2889131"/>
            <a:ext cx="1559513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이벤트 감지 및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77024" y="3656805"/>
            <a:ext cx="2466976" cy="276225"/>
          </a:xfrm>
          <a:custGeom>
            <a:avLst/>
            <a:gdLst/>
            <a:ahLst/>
            <a:cxnLst/>
            <a:rect l="l" t="t" r="r" b="b"/>
            <a:pathLst>
              <a:path w="2371725" h="228600">
                <a:moveTo>
                  <a:pt x="2338676" y="228599"/>
                </a:moveTo>
                <a:lnTo>
                  <a:pt x="33047" y="228599"/>
                </a:lnTo>
                <a:lnTo>
                  <a:pt x="28187" y="227633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338676" y="0"/>
                </a:lnTo>
                <a:lnTo>
                  <a:pt x="2370757" y="28186"/>
                </a:lnTo>
                <a:lnTo>
                  <a:pt x="2371724" y="33047"/>
                </a:lnTo>
                <a:lnTo>
                  <a:pt x="2371724" y="195552"/>
                </a:lnTo>
                <a:lnTo>
                  <a:pt x="2343536" y="227633"/>
                </a:lnTo>
                <a:lnTo>
                  <a:pt x="233867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72705" y="3434112"/>
            <a:ext cx="4742815" cy="65460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캐시 관리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95250">
              <a:lnSpc>
                <a:spcPts val="1650"/>
              </a:lnSpc>
              <a:spcBef>
                <a:spcPts val="135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ResourcesImpl.flushLayoutCache()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리소스 캐시 초기화하여 테마 변경 즉시 반영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77024" y="4647406"/>
            <a:ext cx="1476375" cy="228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144332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443326" y="0"/>
                </a:lnTo>
                <a:lnTo>
                  <a:pt x="1475406" y="28186"/>
                </a:lnTo>
                <a:lnTo>
                  <a:pt x="1476374" y="33046"/>
                </a:lnTo>
                <a:lnTo>
                  <a:pt x="1476374" y="195551"/>
                </a:lnTo>
                <a:lnTo>
                  <a:pt x="1448186" y="227632"/>
                </a:lnTo>
                <a:lnTo>
                  <a:pt x="144332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579962" y="4431969"/>
            <a:ext cx="4772660" cy="656142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20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테마 생성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95250">
              <a:lnSpc>
                <a:spcPts val="1650"/>
              </a:lnSpc>
              <a:spcBef>
                <a:spcPts val="135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AndroidManifest.xml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카테고리와 타겟 패키지를 지정하여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전용 테마 생성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80999" y="57904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6"/>
                </a:lnTo>
                <a:lnTo>
                  <a:pt x="3885" y="596036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2"/>
                </a:lnTo>
                <a:lnTo>
                  <a:pt x="11378337" y="643812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6" name="object 7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299" y="6028531"/>
            <a:ext cx="171449" cy="171449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730249" y="5883588"/>
            <a:ext cx="10972165" cy="4361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14"/>
              </a:spcBef>
              <a:tabLst>
                <a:tab pos="839469" algn="l"/>
                <a:tab pos="1247140" algn="l"/>
                <a:tab pos="4918075" algn="l"/>
                <a:tab pos="5927090" algn="l"/>
                <a:tab pos="9080500" algn="l"/>
                <a:tab pos="10185400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	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테마는 시스템 리부팅 없이 동적으로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변경이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r>
              <a:rPr lang="en-US"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Configuration</a:t>
            </a: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리소스 로딩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이해하고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ResourceCache</a:t>
            </a: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</a:t>
            </a:r>
          </a:p>
          <a:p>
            <a:pPr marL="12700" marR="5080">
              <a:lnSpc>
                <a:spcPct val="110000"/>
              </a:lnSpc>
              <a:spcBef>
                <a:spcPts val="114"/>
              </a:spcBef>
              <a:tabLst>
                <a:tab pos="839469" algn="l"/>
                <a:tab pos="1247140" algn="l"/>
                <a:tab pos="4918075" algn="l"/>
                <a:tab pos="5927090" algn="l"/>
                <a:tab pos="9080500" algn="l"/>
                <a:tab pos="10185400" algn="l"/>
              </a:tabLst>
            </a:pP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주의해야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79" name="object 72">
            <a:extLst>
              <a:ext uri="{FF2B5EF4-FFF2-40B4-BE49-F238E27FC236}">
                <a16:creationId xmlns:a16="http://schemas.microsoft.com/office/drawing/2014/main" id="{8380BE76-51BD-55BE-B0F4-18F6DA55D745}"/>
              </a:ext>
            </a:extLst>
          </p:cNvPr>
          <p:cNvSpPr/>
          <p:nvPr/>
        </p:nvSpPr>
        <p:spPr>
          <a:xfrm>
            <a:off x="1532619" y="5877580"/>
            <a:ext cx="372382" cy="206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144332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443326" y="0"/>
                </a:lnTo>
                <a:lnTo>
                  <a:pt x="1475406" y="28186"/>
                </a:lnTo>
                <a:lnTo>
                  <a:pt x="1476374" y="33046"/>
                </a:lnTo>
                <a:lnTo>
                  <a:pt x="1476374" y="195551"/>
                </a:lnTo>
                <a:lnTo>
                  <a:pt x="1448186" y="227632"/>
                </a:lnTo>
                <a:lnTo>
                  <a:pt x="144332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0" name="object 72">
            <a:extLst>
              <a:ext uri="{FF2B5EF4-FFF2-40B4-BE49-F238E27FC236}">
                <a16:creationId xmlns:a16="http://schemas.microsoft.com/office/drawing/2014/main" id="{DA37A94A-8F8E-DE7A-8B37-665FD22851F0}"/>
              </a:ext>
            </a:extLst>
          </p:cNvPr>
          <p:cNvSpPr/>
          <p:nvPr/>
        </p:nvSpPr>
        <p:spPr>
          <a:xfrm>
            <a:off x="5929087" y="5892094"/>
            <a:ext cx="1081314" cy="22860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144332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443326" y="0"/>
                </a:lnTo>
                <a:lnTo>
                  <a:pt x="1475406" y="28186"/>
                </a:lnTo>
                <a:lnTo>
                  <a:pt x="1476374" y="33046"/>
                </a:lnTo>
                <a:lnTo>
                  <a:pt x="1476374" y="195551"/>
                </a:lnTo>
                <a:lnTo>
                  <a:pt x="1448186" y="227632"/>
                </a:lnTo>
                <a:lnTo>
                  <a:pt x="144332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1" name="object 72">
            <a:extLst>
              <a:ext uri="{FF2B5EF4-FFF2-40B4-BE49-F238E27FC236}">
                <a16:creationId xmlns:a16="http://schemas.microsoft.com/office/drawing/2014/main" id="{DD251219-B7BA-2AA1-9CBF-3BBD7851A815}"/>
              </a:ext>
            </a:extLst>
          </p:cNvPr>
          <p:cNvSpPr/>
          <p:nvPr/>
        </p:nvSpPr>
        <p:spPr>
          <a:xfrm>
            <a:off x="10432144" y="5888264"/>
            <a:ext cx="1188344" cy="232430"/>
          </a:xfrm>
          <a:custGeom>
            <a:avLst/>
            <a:gdLst/>
            <a:ahLst/>
            <a:cxnLst/>
            <a:rect l="l" t="t" r="r" b="b"/>
            <a:pathLst>
              <a:path w="1476375" h="228600">
                <a:moveTo>
                  <a:pt x="1443326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443326" y="0"/>
                </a:lnTo>
                <a:lnTo>
                  <a:pt x="1475406" y="28186"/>
                </a:lnTo>
                <a:lnTo>
                  <a:pt x="1476374" y="33046"/>
                </a:lnTo>
                <a:lnTo>
                  <a:pt x="1476374" y="195551"/>
                </a:lnTo>
                <a:lnTo>
                  <a:pt x="1448186" y="227632"/>
                </a:lnTo>
                <a:lnTo>
                  <a:pt x="144332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71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IPC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메커니즘 개요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80999" y="1408906"/>
            <a:ext cx="304800" cy="304800"/>
            <a:chOff x="380999" y="6667499"/>
            <a:chExt cx="304800" cy="304800"/>
          </a:xfrm>
        </p:grpSpPr>
        <p:sp>
          <p:nvSpPr>
            <p:cNvPr id="53" name="object 53"/>
            <p:cNvSpPr/>
            <p:nvPr/>
          </p:nvSpPr>
          <p:spPr>
            <a:xfrm>
              <a:off x="380999" y="6667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6"/>
                  </a:lnTo>
                  <a:lnTo>
                    <a:pt x="61607" y="29994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946" y="6723272"/>
              <a:ext cx="240431" cy="19325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49298" y="1409541"/>
            <a:ext cx="14605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활용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80999" y="1828007"/>
            <a:ext cx="5638800" cy="2057400"/>
            <a:chOff x="380999" y="7086600"/>
            <a:chExt cx="5638800" cy="2057400"/>
          </a:xfrm>
        </p:grpSpPr>
        <p:sp>
          <p:nvSpPr>
            <p:cNvPr id="57" name="object 57"/>
            <p:cNvSpPr/>
            <p:nvPr/>
          </p:nvSpPr>
          <p:spPr>
            <a:xfrm>
              <a:off x="400049" y="7086600"/>
              <a:ext cx="5619750" cy="2057400"/>
            </a:xfrm>
            <a:custGeom>
              <a:avLst/>
              <a:gdLst/>
              <a:ahLst/>
              <a:cxnLst/>
              <a:rect l="l" t="t" r="r" b="b"/>
              <a:pathLst>
                <a:path w="5619750" h="2057400">
                  <a:moveTo>
                    <a:pt x="5548552" y="2057398"/>
                  </a:moveTo>
                  <a:lnTo>
                    <a:pt x="53397" y="2057398"/>
                  </a:lnTo>
                  <a:lnTo>
                    <a:pt x="49681" y="2056909"/>
                  </a:lnTo>
                  <a:lnTo>
                    <a:pt x="14085" y="2031542"/>
                  </a:lnTo>
                  <a:lnTo>
                    <a:pt x="366" y="1991157"/>
                  </a:lnTo>
                  <a:lnTo>
                    <a:pt x="0" y="1986202"/>
                  </a:lnTo>
                  <a:lnTo>
                    <a:pt x="0" y="1981199"/>
                  </a:lnTo>
                  <a:lnTo>
                    <a:pt x="0" y="71195"/>
                  </a:lnTo>
                  <a:lnTo>
                    <a:pt x="11716" y="29703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548552" y="0"/>
                  </a:lnTo>
                  <a:lnTo>
                    <a:pt x="5590043" y="15619"/>
                  </a:lnTo>
                  <a:lnTo>
                    <a:pt x="5615863" y="51660"/>
                  </a:lnTo>
                  <a:lnTo>
                    <a:pt x="5619749" y="71195"/>
                  </a:lnTo>
                  <a:lnTo>
                    <a:pt x="5619749" y="1986202"/>
                  </a:lnTo>
                  <a:lnTo>
                    <a:pt x="5604126" y="2027692"/>
                  </a:lnTo>
                  <a:lnTo>
                    <a:pt x="5568086" y="2053512"/>
                  </a:lnTo>
                  <a:lnTo>
                    <a:pt x="5553507" y="2056910"/>
                  </a:lnTo>
                  <a:lnTo>
                    <a:pt x="5548552" y="20573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80999" y="7086876"/>
              <a:ext cx="70485" cy="2057400"/>
            </a:xfrm>
            <a:custGeom>
              <a:avLst/>
              <a:gdLst/>
              <a:ahLst/>
              <a:cxnLst/>
              <a:rect l="l" t="t" r="r" b="b"/>
              <a:pathLst>
                <a:path w="70484" h="2057400">
                  <a:moveTo>
                    <a:pt x="70450" y="2056844"/>
                  </a:moveTo>
                  <a:lnTo>
                    <a:pt x="33857" y="2044290"/>
                  </a:lnTo>
                  <a:lnTo>
                    <a:pt x="5800" y="2010081"/>
                  </a:lnTo>
                  <a:lnTo>
                    <a:pt x="0" y="19809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0"/>
                  </a:lnTo>
                  <a:lnTo>
                    <a:pt x="38100" y="75922"/>
                  </a:lnTo>
                  <a:lnTo>
                    <a:pt x="38100" y="1980922"/>
                  </a:lnTo>
                  <a:lnTo>
                    <a:pt x="44514" y="2023263"/>
                  </a:lnTo>
                  <a:lnTo>
                    <a:pt x="66287" y="2055188"/>
                  </a:lnTo>
                  <a:lnTo>
                    <a:pt x="70450" y="2056844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71499" y="7581899"/>
              <a:ext cx="5295900" cy="1181100"/>
            </a:xfrm>
            <a:custGeom>
              <a:avLst/>
              <a:gdLst/>
              <a:ahLst/>
              <a:cxnLst/>
              <a:rect l="l" t="t" r="r" b="b"/>
              <a:pathLst>
                <a:path w="5295900" h="1181100">
                  <a:moveTo>
                    <a:pt x="5262851" y="1181099"/>
                  </a:moveTo>
                  <a:lnTo>
                    <a:pt x="33047" y="1181099"/>
                  </a:lnTo>
                  <a:lnTo>
                    <a:pt x="28187" y="1180131"/>
                  </a:lnTo>
                  <a:lnTo>
                    <a:pt x="966" y="1152911"/>
                  </a:lnTo>
                  <a:lnTo>
                    <a:pt x="0" y="1148051"/>
                  </a:lnTo>
                  <a:lnTo>
                    <a:pt x="0" y="11429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62851" y="0"/>
                  </a:lnTo>
                  <a:lnTo>
                    <a:pt x="5294932" y="28186"/>
                  </a:lnTo>
                  <a:lnTo>
                    <a:pt x="5295899" y="33047"/>
                  </a:lnTo>
                  <a:lnTo>
                    <a:pt x="5295899" y="1148051"/>
                  </a:lnTo>
                  <a:lnTo>
                    <a:pt x="5267711" y="1180131"/>
                  </a:lnTo>
                  <a:lnTo>
                    <a:pt x="5262851" y="11810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144" y="7339807"/>
              <a:ext cx="157398" cy="12223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11593" y="1971469"/>
            <a:ext cx="2388807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IPC </a:t>
            </a: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099" y="2377046"/>
            <a:ext cx="3066415" cy="9956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AIDL </a:t>
            </a:r>
            <a:r>
              <a:rPr sz="11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IRemoteService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 marR="5080">
              <a:lnSpc>
                <a:spcPct val="119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void registerCallback(ICallback cb);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 marR="5080">
              <a:lnSpc>
                <a:spcPct val="119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getCounter();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8800" y="3562572"/>
            <a:ext cx="347980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서비스와 앱 간 통신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멀티미디어 프레임워크에서 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172199" y="1828007"/>
            <a:ext cx="5638800" cy="2057400"/>
            <a:chOff x="6172199" y="7086600"/>
            <a:chExt cx="5638800" cy="2057400"/>
          </a:xfrm>
        </p:grpSpPr>
        <p:sp>
          <p:nvSpPr>
            <p:cNvPr id="65" name="object 65"/>
            <p:cNvSpPr/>
            <p:nvPr/>
          </p:nvSpPr>
          <p:spPr>
            <a:xfrm>
              <a:off x="6191248" y="7086600"/>
              <a:ext cx="5619750" cy="2057400"/>
            </a:xfrm>
            <a:custGeom>
              <a:avLst/>
              <a:gdLst/>
              <a:ahLst/>
              <a:cxnLst/>
              <a:rect l="l" t="t" r="r" b="b"/>
              <a:pathLst>
                <a:path w="5619750" h="2057400">
                  <a:moveTo>
                    <a:pt x="5548553" y="2057398"/>
                  </a:moveTo>
                  <a:lnTo>
                    <a:pt x="53397" y="2057398"/>
                  </a:lnTo>
                  <a:lnTo>
                    <a:pt x="49681" y="2056909"/>
                  </a:lnTo>
                  <a:lnTo>
                    <a:pt x="14085" y="2031542"/>
                  </a:lnTo>
                  <a:lnTo>
                    <a:pt x="366" y="1991157"/>
                  </a:lnTo>
                  <a:lnTo>
                    <a:pt x="0" y="1986202"/>
                  </a:lnTo>
                  <a:lnTo>
                    <a:pt x="0" y="1981199"/>
                  </a:lnTo>
                  <a:lnTo>
                    <a:pt x="0" y="71195"/>
                  </a:lnTo>
                  <a:lnTo>
                    <a:pt x="11716" y="29703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5548553" y="0"/>
                  </a:lnTo>
                  <a:lnTo>
                    <a:pt x="5590044" y="15619"/>
                  </a:lnTo>
                  <a:lnTo>
                    <a:pt x="5615864" y="51660"/>
                  </a:lnTo>
                  <a:lnTo>
                    <a:pt x="5619750" y="71195"/>
                  </a:lnTo>
                  <a:lnTo>
                    <a:pt x="5619750" y="1986202"/>
                  </a:lnTo>
                  <a:lnTo>
                    <a:pt x="5604127" y="2027692"/>
                  </a:lnTo>
                  <a:lnTo>
                    <a:pt x="5568088" y="2053512"/>
                  </a:lnTo>
                  <a:lnTo>
                    <a:pt x="5553508" y="2056910"/>
                  </a:lnTo>
                  <a:lnTo>
                    <a:pt x="5548553" y="20573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172199" y="7086876"/>
              <a:ext cx="70485" cy="2057400"/>
            </a:xfrm>
            <a:custGeom>
              <a:avLst/>
              <a:gdLst/>
              <a:ahLst/>
              <a:cxnLst/>
              <a:rect l="l" t="t" r="r" b="b"/>
              <a:pathLst>
                <a:path w="70485" h="2057400">
                  <a:moveTo>
                    <a:pt x="70450" y="2056844"/>
                  </a:moveTo>
                  <a:lnTo>
                    <a:pt x="33857" y="2044290"/>
                  </a:lnTo>
                  <a:lnTo>
                    <a:pt x="5799" y="2010081"/>
                  </a:lnTo>
                  <a:lnTo>
                    <a:pt x="0" y="19809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0"/>
                  </a:lnTo>
                  <a:lnTo>
                    <a:pt x="38100" y="75922"/>
                  </a:lnTo>
                  <a:lnTo>
                    <a:pt x="38100" y="1980922"/>
                  </a:lnTo>
                  <a:lnTo>
                    <a:pt x="44514" y="2023263"/>
                  </a:lnTo>
                  <a:lnTo>
                    <a:pt x="66287" y="2055188"/>
                  </a:lnTo>
                  <a:lnTo>
                    <a:pt x="70450" y="2056844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362698" y="7581899"/>
              <a:ext cx="5295900" cy="800100"/>
            </a:xfrm>
            <a:custGeom>
              <a:avLst/>
              <a:gdLst/>
              <a:ahLst/>
              <a:cxnLst/>
              <a:rect l="l" t="t" r="r" b="b"/>
              <a:pathLst>
                <a:path w="5295900" h="800100">
                  <a:moveTo>
                    <a:pt x="5262850" y="800099"/>
                  </a:moveTo>
                  <a:lnTo>
                    <a:pt x="33047" y="800099"/>
                  </a:lnTo>
                  <a:lnTo>
                    <a:pt x="28187" y="799132"/>
                  </a:lnTo>
                  <a:lnTo>
                    <a:pt x="966" y="771910"/>
                  </a:lnTo>
                  <a:lnTo>
                    <a:pt x="0" y="767051"/>
                  </a:lnTo>
                  <a:lnTo>
                    <a:pt x="0" y="7619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262850" y="0"/>
                  </a:lnTo>
                  <a:lnTo>
                    <a:pt x="5294931" y="28186"/>
                  </a:lnTo>
                  <a:lnTo>
                    <a:pt x="5295899" y="33047"/>
                  </a:lnTo>
                  <a:lnTo>
                    <a:pt x="5295899" y="767051"/>
                  </a:lnTo>
                  <a:lnTo>
                    <a:pt x="5267710" y="799132"/>
                  </a:lnTo>
                  <a:lnTo>
                    <a:pt x="5262850" y="8000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2621" y="7333754"/>
              <a:ext cx="133818" cy="134548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6569455" y="1971469"/>
            <a:ext cx="2000503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Intent </a:t>
            </a: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예시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464299" y="2394426"/>
            <a:ext cx="442722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 intent = new Intent(this, TargetActivity.class); intent.putExtra("key", "value");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startActivity(intent);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49998" y="3181572"/>
            <a:ext cx="325120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액티비티 전환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다른 앱 기능 호출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공유에 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80999" y="4037806"/>
            <a:ext cx="11430000" cy="685800"/>
            <a:chOff x="380999" y="9296399"/>
            <a:chExt cx="11430000" cy="685800"/>
          </a:xfrm>
        </p:grpSpPr>
        <p:sp>
          <p:nvSpPr>
            <p:cNvPr id="73" name="object 73"/>
            <p:cNvSpPr/>
            <p:nvPr/>
          </p:nvSpPr>
          <p:spPr>
            <a:xfrm>
              <a:off x="380999" y="92963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8"/>
                  </a:moveTo>
                  <a:lnTo>
                    <a:pt x="71196" y="685798"/>
                  </a:lnTo>
                  <a:lnTo>
                    <a:pt x="66241" y="685310"/>
                  </a:lnTo>
                  <a:lnTo>
                    <a:pt x="29705" y="670176"/>
                  </a:lnTo>
                  <a:lnTo>
                    <a:pt x="3885" y="634136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3"/>
                  </a:lnTo>
                  <a:lnTo>
                    <a:pt x="11378337" y="681912"/>
                  </a:lnTo>
                  <a:lnTo>
                    <a:pt x="11363757" y="685310"/>
                  </a:lnTo>
                  <a:lnTo>
                    <a:pt x="11358802" y="6857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9544049"/>
              <a:ext cx="130961" cy="190499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739774" y="4172236"/>
            <a:ext cx="10828655" cy="39017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샌드박스 모델에 따라 분리된 프로세스 간 통신을 가능하게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보안과 성능을 고려하여 각 상황에 맞는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 선택하는 것이 중요합니다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특히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시스템 내부에서 폭넓게 활용됩니다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5201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38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System 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설계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218406"/>
            <a:ext cx="5600700" cy="2324100"/>
            <a:chOff x="380999" y="952499"/>
            <a:chExt cx="5600700" cy="23241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7"/>
                  </a:lnTo>
                  <a:lnTo>
                    <a:pt x="3885" y="2272437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4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2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66824"/>
              <a:ext cx="152399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455805"/>
            <a:ext cx="346665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자동차 특화 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설계과정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662" y="1999469"/>
            <a:ext cx="57150" cy="1276350"/>
          </a:xfrm>
          <a:custGeom>
            <a:avLst/>
            <a:gdLst/>
            <a:ahLst/>
            <a:cxnLst/>
            <a:rect l="l" t="t" r="r" b="b"/>
            <a:pathLst>
              <a:path w="57150" h="1276350">
                <a:moveTo>
                  <a:pt x="57150" y="1243977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77"/>
                </a:lnTo>
                <a:lnTo>
                  <a:pt x="0" y="1251559"/>
                </a:lnTo>
                <a:lnTo>
                  <a:pt x="24790" y="1276337"/>
                </a:lnTo>
                <a:lnTo>
                  <a:pt x="32372" y="1276337"/>
                </a:lnTo>
                <a:lnTo>
                  <a:pt x="57150" y="1251559"/>
                </a:lnTo>
                <a:lnTo>
                  <a:pt x="57150" y="1247775"/>
                </a:lnTo>
                <a:lnTo>
                  <a:pt x="57150" y="1243977"/>
                </a:lnTo>
                <a:close/>
              </a:path>
              <a:path w="57150" h="1276350">
                <a:moveTo>
                  <a:pt x="57150" y="939177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77"/>
                </a:lnTo>
                <a:lnTo>
                  <a:pt x="0" y="946759"/>
                </a:lnTo>
                <a:lnTo>
                  <a:pt x="24790" y="971537"/>
                </a:lnTo>
                <a:lnTo>
                  <a:pt x="32372" y="971537"/>
                </a:lnTo>
                <a:lnTo>
                  <a:pt x="57150" y="946759"/>
                </a:lnTo>
                <a:lnTo>
                  <a:pt x="57150" y="942975"/>
                </a:lnTo>
                <a:lnTo>
                  <a:pt x="57150" y="939177"/>
                </a:lnTo>
                <a:close/>
              </a:path>
              <a:path w="57150" h="1276350">
                <a:moveTo>
                  <a:pt x="57150" y="634377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77"/>
                </a:lnTo>
                <a:lnTo>
                  <a:pt x="0" y="641959"/>
                </a:lnTo>
                <a:lnTo>
                  <a:pt x="24790" y="666737"/>
                </a:lnTo>
                <a:lnTo>
                  <a:pt x="32372" y="666737"/>
                </a:lnTo>
                <a:lnTo>
                  <a:pt x="57150" y="641959"/>
                </a:lnTo>
                <a:lnTo>
                  <a:pt x="57150" y="638175"/>
                </a:lnTo>
                <a:lnTo>
                  <a:pt x="57150" y="634377"/>
                </a:lnTo>
                <a:close/>
              </a:path>
              <a:path w="57150" h="127635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37"/>
                </a:lnTo>
                <a:lnTo>
                  <a:pt x="32372" y="361937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127635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37"/>
                </a:lnTo>
                <a:lnTo>
                  <a:pt x="32372" y="57137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050" y="1894883"/>
            <a:ext cx="342837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안전성 우선 접근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운전자 시선 분산 최소화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5050" y="2199683"/>
            <a:ext cx="42989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다중 디스플레이 통합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Cluster, CID, HUD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 일관성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5050" y="2504483"/>
            <a:ext cx="45275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레이아웃 가이드라인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글자 크기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터치 영역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정보 계층화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050" y="2809283"/>
            <a:ext cx="39179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입력 모달리티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터치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음성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 버튼 통합 설계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050" y="3114083"/>
            <a:ext cx="39179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주행 상태 반응형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정차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상태별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694906"/>
            <a:ext cx="5600700" cy="2781300"/>
            <a:chOff x="380999" y="3428999"/>
            <a:chExt cx="5600700" cy="2781300"/>
          </a:xfrm>
        </p:grpSpPr>
        <p:sp>
          <p:nvSpPr>
            <p:cNvPr id="17" name="object 17"/>
            <p:cNvSpPr/>
            <p:nvPr/>
          </p:nvSpPr>
          <p:spPr>
            <a:xfrm>
              <a:off x="380999" y="3428999"/>
              <a:ext cx="5600700" cy="2781300"/>
            </a:xfrm>
            <a:custGeom>
              <a:avLst/>
              <a:gdLst/>
              <a:ahLst/>
              <a:cxnLst/>
              <a:rect l="l" t="t" r="r" b="b"/>
              <a:pathLst>
                <a:path w="5600700" h="2781300">
                  <a:moveTo>
                    <a:pt x="5529502" y="2781299"/>
                  </a:moveTo>
                  <a:lnTo>
                    <a:pt x="71196" y="2781299"/>
                  </a:lnTo>
                  <a:lnTo>
                    <a:pt x="66241" y="2780811"/>
                  </a:lnTo>
                  <a:lnTo>
                    <a:pt x="29705" y="2765677"/>
                  </a:lnTo>
                  <a:lnTo>
                    <a:pt x="3885" y="2729637"/>
                  </a:lnTo>
                  <a:lnTo>
                    <a:pt x="0" y="2710102"/>
                  </a:lnTo>
                  <a:lnTo>
                    <a:pt x="0" y="2705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710102"/>
                  </a:lnTo>
                  <a:lnTo>
                    <a:pt x="5585076" y="2751594"/>
                  </a:lnTo>
                  <a:lnTo>
                    <a:pt x="5549037" y="2777413"/>
                  </a:lnTo>
                  <a:lnTo>
                    <a:pt x="5534457" y="2780811"/>
                  </a:lnTo>
                  <a:lnTo>
                    <a:pt x="5529502" y="2781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71499" y="4114799"/>
              <a:ext cx="38100" cy="1905000"/>
            </a:xfrm>
            <a:custGeom>
              <a:avLst/>
              <a:gdLst/>
              <a:ahLst/>
              <a:cxnLst/>
              <a:rect l="l" t="t" r="r" b="b"/>
              <a:pathLst>
                <a:path w="38100" h="1905000">
                  <a:moveTo>
                    <a:pt x="38099" y="1904999"/>
                  </a:moveTo>
                  <a:lnTo>
                    <a:pt x="0" y="1904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904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52474" y="5676899"/>
              <a:ext cx="5038725" cy="342900"/>
            </a:xfrm>
            <a:custGeom>
              <a:avLst/>
              <a:gdLst/>
              <a:ahLst/>
              <a:cxnLst/>
              <a:rect l="l" t="t" r="r" b="b"/>
              <a:pathLst>
                <a:path w="5038725" h="342900">
                  <a:moveTo>
                    <a:pt x="5038724" y="342899"/>
                  </a:moveTo>
                  <a:lnTo>
                    <a:pt x="0" y="342899"/>
                  </a:lnTo>
                  <a:lnTo>
                    <a:pt x="0" y="0"/>
                  </a:lnTo>
                  <a:lnTo>
                    <a:pt x="5038724" y="0"/>
                  </a:lnTo>
                  <a:lnTo>
                    <a:pt x="5038724" y="34289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52474" y="5676899"/>
              <a:ext cx="38100" cy="342900"/>
            </a:xfrm>
            <a:custGeom>
              <a:avLst/>
              <a:gdLst/>
              <a:ahLst/>
              <a:cxnLst/>
              <a:rect l="l" t="t" r="r" b="b"/>
              <a:pathLst>
                <a:path w="38100" h="342900">
                  <a:moveTo>
                    <a:pt x="38099" y="342899"/>
                  </a:moveTo>
                  <a:lnTo>
                    <a:pt x="0" y="3428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42899"/>
                  </a:lnTo>
                  <a:close/>
                </a:path>
              </a:pathLst>
            </a:custGeom>
            <a:solidFill>
              <a:srgbClr val="FABE2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71499" y="36194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5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32" y="3733799"/>
              <a:ext cx="142934" cy="15216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54100" y="3932304"/>
            <a:ext cx="259715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Safety/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시인성 중심 설계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8674" y="4475956"/>
            <a:ext cx="210185" cy="1706245"/>
            <a:chOff x="828674" y="4210049"/>
            <a:chExt cx="210185" cy="1706245"/>
          </a:xfrm>
        </p:grpSpPr>
        <p:sp>
          <p:nvSpPr>
            <p:cNvPr id="25" name="object 25"/>
            <p:cNvSpPr/>
            <p:nvPr/>
          </p:nvSpPr>
          <p:spPr>
            <a:xfrm>
              <a:off x="828662" y="4210049"/>
              <a:ext cx="57150" cy="1276350"/>
            </a:xfrm>
            <a:custGeom>
              <a:avLst/>
              <a:gdLst/>
              <a:ahLst/>
              <a:cxnLst/>
              <a:rect l="l" t="t" r="r" b="b"/>
              <a:pathLst>
                <a:path w="57150" h="1276350">
                  <a:moveTo>
                    <a:pt x="57150" y="1243990"/>
                  </a:moveTo>
                  <a:lnTo>
                    <a:pt x="32372" y="1219200"/>
                  </a:lnTo>
                  <a:lnTo>
                    <a:pt x="24790" y="1219200"/>
                  </a:lnTo>
                  <a:lnTo>
                    <a:pt x="0" y="1243990"/>
                  </a:lnTo>
                  <a:lnTo>
                    <a:pt x="0" y="1251572"/>
                  </a:lnTo>
                  <a:lnTo>
                    <a:pt x="24790" y="1276350"/>
                  </a:lnTo>
                  <a:lnTo>
                    <a:pt x="32372" y="1276350"/>
                  </a:lnTo>
                  <a:lnTo>
                    <a:pt x="57150" y="1251572"/>
                  </a:lnTo>
                  <a:lnTo>
                    <a:pt x="57150" y="1247775"/>
                  </a:lnTo>
                  <a:lnTo>
                    <a:pt x="57150" y="1243990"/>
                  </a:lnTo>
                  <a:close/>
                </a:path>
                <a:path w="57150" h="12763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12763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12763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12763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406" y="5799534"/>
              <a:ext cx="134287" cy="11668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35050" y="4371383"/>
            <a:ext cx="37655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글꼴 크기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5mm (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중 가독성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5050" y="4676183"/>
            <a:ext cx="35369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대비 비율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WCAG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기준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4.5:1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 적용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5050" y="4980983"/>
            <a:ext cx="348570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터치 타겟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1cm²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오작동 방지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5050" y="5285783"/>
            <a:ext cx="36893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피드백 다중화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시각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청각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촉각 피드백 결합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050" y="5587987"/>
            <a:ext cx="3917950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Glance Time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2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초 이내 정보 인식 가능한 설계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0574" y="6003178"/>
            <a:ext cx="5000625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글자크기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대비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터치영역은 각국 자동차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관련 법규에 따라 조정 필요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1218406"/>
            <a:ext cx="5600700" cy="274319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6883399" y="1455805"/>
            <a:ext cx="151473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적용 사례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92900" y="1957351"/>
            <a:ext cx="2347912" cy="7232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76581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 marR="5080">
              <a:lnSpc>
                <a:spcPct val="108700"/>
              </a:lnSpc>
              <a:spcBef>
                <a:spcPts val="32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중 중요 상태 정보만 표시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주차 시 확장 표시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9411" y="1957351"/>
            <a:ext cx="2164715" cy="51809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852805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NavBar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 버튼 연동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단축 명령어 집중화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92900" y="2935076"/>
            <a:ext cx="2222500" cy="69333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58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시스템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 기반 표시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음성 읽기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69411" y="2928901"/>
            <a:ext cx="2351101" cy="51809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Quick Controls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관련 제어 상단 배치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가능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38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System 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설계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980406"/>
            <a:ext cx="5600699" cy="260984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939902" y="2129166"/>
            <a:ext cx="2775098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System UI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35126" y="4257897"/>
            <a:ext cx="1031874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필수 정보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7535" y="4257897"/>
            <a:ext cx="110926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보조 정보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99943" y="4257897"/>
            <a:ext cx="91995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인포테인먼트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0999" y="58666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7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99" y="6009481"/>
            <a:ext cx="171449" cy="171449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207657" y="5979091"/>
            <a:ext cx="1897743" cy="201839"/>
          </a:xfrm>
          <a:custGeom>
            <a:avLst/>
            <a:gdLst/>
            <a:ahLst/>
            <a:cxnLst/>
            <a:rect l="l" t="t" r="r" b="b"/>
            <a:pathLst>
              <a:path w="1981200" h="228600">
                <a:moveTo>
                  <a:pt x="1948152" y="228599"/>
                </a:moveTo>
                <a:lnTo>
                  <a:pt x="33047" y="228599"/>
                </a:lnTo>
                <a:lnTo>
                  <a:pt x="28187" y="227633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948152" y="0"/>
                </a:lnTo>
                <a:lnTo>
                  <a:pt x="1980233" y="28187"/>
                </a:lnTo>
                <a:lnTo>
                  <a:pt x="1981200" y="33047"/>
                </a:lnTo>
                <a:lnTo>
                  <a:pt x="1981200" y="195552"/>
                </a:lnTo>
                <a:lnTo>
                  <a:pt x="1953011" y="227633"/>
                </a:lnTo>
                <a:lnTo>
                  <a:pt x="19481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4743" y="5987928"/>
            <a:ext cx="11430000" cy="1853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26615" algn="l"/>
                <a:tab pos="2899410" algn="l"/>
              </a:tabLst>
              <a:defRPr/>
            </a:pPr>
            <a:r>
              <a:rPr sz="11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디자인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1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참고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Automotive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</a:t>
            </a:r>
            <a:r>
              <a:rPr lang="en-US"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Driver Distraction Guidelines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참조하고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OEM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 요구사항 및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ISO 15005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표준을 고려하여 안전성과 시인성을 최우선으로 설계하세요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63027" y="5965710"/>
            <a:ext cx="685574" cy="215220"/>
          </a:xfrm>
          <a:custGeom>
            <a:avLst/>
            <a:gdLst/>
            <a:ahLst/>
            <a:cxnLst/>
            <a:rect l="l" t="t" r="r" b="b"/>
            <a:pathLst>
              <a:path w="790575" h="228600">
                <a:moveTo>
                  <a:pt x="757526" y="228599"/>
                </a:moveTo>
                <a:lnTo>
                  <a:pt x="33047" y="228599"/>
                </a:lnTo>
                <a:lnTo>
                  <a:pt x="28186" y="227633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57526" y="0"/>
                </a:lnTo>
                <a:lnTo>
                  <a:pt x="789607" y="28187"/>
                </a:lnTo>
                <a:lnTo>
                  <a:pt x="790574" y="33047"/>
                </a:lnTo>
                <a:lnTo>
                  <a:pt x="790574" y="195552"/>
                </a:lnTo>
                <a:lnTo>
                  <a:pt x="762386" y="227633"/>
                </a:lnTo>
                <a:lnTo>
                  <a:pt x="757526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61433" y="2524347"/>
            <a:ext cx="81047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uisse Int'l Medium Italic"/>
              </a:rPr>
              <a:t>HUD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67646" y="2993025"/>
            <a:ext cx="1332954" cy="441146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Cluster UI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속도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경고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정보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63775" y="3431695"/>
            <a:ext cx="860423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StatusBar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375074" y="3695922"/>
            <a:ext cx="166872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메인 인포테인먼트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6003842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동적 </a:t>
            </a:r>
            <a:r>
              <a:rPr sz="2450" b="1" dirty="0"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 기법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180306"/>
            <a:ext cx="5600700" cy="2019300"/>
            <a:chOff x="380999" y="952499"/>
            <a:chExt cx="5600700" cy="20193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2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48103"/>
                  </a:lnTo>
                  <a:lnTo>
                    <a:pt x="5585076" y="1989594"/>
                  </a:lnTo>
                  <a:lnTo>
                    <a:pt x="5549037" y="2015413"/>
                  </a:lnTo>
                  <a:lnTo>
                    <a:pt x="5534457" y="2018811"/>
                  </a:lnTo>
                  <a:lnTo>
                    <a:pt x="5529502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" y="1266813"/>
              <a:ext cx="142874" cy="1333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8662" y="1733549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35049" y="1898072"/>
            <a:ext cx="4772659" cy="114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5115">
              <a:lnSpc>
                <a:spcPts val="1300"/>
              </a:lnSpc>
              <a:spcBef>
                <a:spcPts val="11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이벤트 대응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상태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언어 변경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회전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85115">
              <a:lnSpc>
                <a:spcPts val="1300"/>
              </a:lnSpc>
              <a:spcBef>
                <a:spcPts val="11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사용자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입력 처리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 변경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스위칭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변화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85115">
              <a:lnSpc>
                <a:spcPts val="1300"/>
              </a:lnSpc>
              <a:spcBef>
                <a:spcPts val="11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외부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데이터 수신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표시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업데이트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변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85115">
              <a:lnSpc>
                <a:spcPts val="1300"/>
              </a:lnSpc>
              <a:spcBef>
                <a:spcPts val="11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/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간 통신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다른 앱의 요청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응답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99" y="3504406"/>
            <a:ext cx="5600700" cy="2514600"/>
          </a:xfrm>
          <a:custGeom>
            <a:avLst/>
            <a:gdLst/>
            <a:ahLst/>
            <a:cxnLst/>
            <a:rect l="l" t="t" r="r" b="b"/>
            <a:pathLst>
              <a:path w="5600700" h="2514600">
                <a:moveTo>
                  <a:pt x="5529502" y="2514599"/>
                </a:moveTo>
                <a:lnTo>
                  <a:pt x="71196" y="2514599"/>
                </a:lnTo>
                <a:lnTo>
                  <a:pt x="66241" y="2514111"/>
                </a:lnTo>
                <a:lnTo>
                  <a:pt x="29705" y="2498977"/>
                </a:lnTo>
                <a:lnTo>
                  <a:pt x="3885" y="2462937"/>
                </a:lnTo>
                <a:lnTo>
                  <a:pt x="0" y="2443403"/>
                </a:lnTo>
                <a:lnTo>
                  <a:pt x="0" y="24383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443403"/>
                </a:lnTo>
                <a:lnTo>
                  <a:pt x="5585076" y="2484893"/>
                </a:lnTo>
                <a:lnTo>
                  <a:pt x="5549037" y="2510712"/>
                </a:lnTo>
                <a:lnTo>
                  <a:pt x="5534457" y="2514111"/>
                </a:lnTo>
                <a:lnTo>
                  <a:pt x="5529502" y="25145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487" y="3694906"/>
            <a:ext cx="381000" cy="2133600"/>
          </a:xfrm>
          <a:custGeom>
            <a:avLst/>
            <a:gdLst/>
            <a:ahLst/>
            <a:cxnLst/>
            <a:rect l="l" t="t" r="r" b="b"/>
            <a:pathLst>
              <a:path w="381000" h="2133600">
                <a:moveTo>
                  <a:pt x="38100" y="495300"/>
                </a:moveTo>
                <a:lnTo>
                  <a:pt x="0" y="495300"/>
                </a:lnTo>
                <a:lnTo>
                  <a:pt x="0" y="2133600"/>
                </a:lnTo>
                <a:lnTo>
                  <a:pt x="38100" y="2133600"/>
                </a:lnTo>
                <a:lnTo>
                  <a:pt x="38100" y="495300"/>
                </a:lnTo>
                <a:close/>
              </a:path>
              <a:path w="381000" h="21336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046" y="3808403"/>
            <a:ext cx="115907" cy="15400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28674" y="43045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6799" y="4211977"/>
            <a:ext cx="1654630" cy="266700"/>
          </a:xfrm>
          <a:custGeom>
            <a:avLst/>
            <a:gdLst/>
            <a:ahLst/>
            <a:cxnLst/>
            <a:rect l="l" t="t" r="r" b="b"/>
            <a:pathLst>
              <a:path w="1504950" h="266700">
                <a:moveTo>
                  <a:pt x="147190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471902" y="0"/>
                </a:lnTo>
                <a:lnTo>
                  <a:pt x="1503982" y="28186"/>
                </a:lnTo>
                <a:lnTo>
                  <a:pt x="1504949" y="33047"/>
                </a:lnTo>
                <a:lnTo>
                  <a:pt x="1504949" y="233652"/>
                </a:lnTo>
                <a:lnTo>
                  <a:pt x="1476761" y="265732"/>
                </a:lnTo>
                <a:lnTo>
                  <a:pt x="147190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674" y="46474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6799" y="4554877"/>
            <a:ext cx="1539434" cy="266700"/>
          </a:xfrm>
          <a:custGeom>
            <a:avLst/>
            <a:gdLst/>
            <a:ahLst/>
            <a:cxnLst/>
            <a:rect l="l" t="t" r="r" b="b"/>
            <a:pathLst>
              <a:path w="1400175" h="266700">
                <a:moveTo>
                  <a:pt x="13671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67127" y="0"/>
                </a:lnTo>
                <a:lnTo>
                  <a:pt x="1399207" y="28187"/>
                </a:lnTo>
                <a:lnTo>
                  <a:pt x="1400174" y="33047"/>
                </a:lnTo>
                <a:lnTo>
                  <a:pt x="1400174" y="233652"/>
                </a:lnTo>
                <a:lnTo>
                  <a:pt x="1371987" y="265732"/>
                </a:lnTo>
                <a:lnTo>
                  <a:pt x="13671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8674" y="49903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6799" y="4897777"/>
            <a:ext cx="1309043" cy="266700"/>
          </a:xfrm>
          <a:custGeom>
            <a:avLst/>
            <a:gdLst/>
            <a:ahLst/>
            <a:cxnLst/>
            <a:rect l="l" t="t" r="r" b="b"/>
            <a:pathLst>
              <a:path w="1190625" h="266700">
                <a:moveTo>
                  <a:pt x="11575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1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57577" y="0"/>
                </a:lnTo>
                <a:lnTo>
                  <a:pt x="1189657" y="28186"/>
                </a:lnTo>
                <a:lnTo>
                  <a:pt x="1190624" y="33047"/>
                </a:lnTo>
                <a:lnTo>
                  <a:pt x="1190624" y="233651"/>
                </a:lnTo>
                <a:lnTo>
                  <a:pt x="1162437" y="265732"/>
                </a:lnTo>
                <a:lnTo>
                  <a:pt x="11575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674" y="53332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6799" y="5240677"/>
            <a:ext cx="921566" cy="266700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0515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05152" y="0"/>
                </a:lnTo>
                <a:lnTo>
                  <a:pt x="837232" y="28186"/>
                </a:lnTo>
                <a:lnTo>
                  <a:pt x="838199" y="33047"/>
                </a:lnTo>
                <a:lnTo>
                  <a:pt x="838199" y="233652"/>
                </a:lnTo>
                <a:lnTo>
                  <a:pt x="810012" y="265733"/>
                </a:lnTo>
                <a:lnTo>
                  <a:pt x="8051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5071" y="4243468"/>
            <a:ext cx="7106557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5080">
              <a:lnSpc>
                <a:spcPts val="1600"/>
              </a:lnSpc>
              <a:spcBef>
                <a:spcPts val="1065"/>
              </a:spcBef>
            </a:pP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BroadcastReceiver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및 앱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이벤트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모니터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링 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5080">
              <a:lnSpc>
                <a:spcPts val="1600"/>
              </a:lnSpc>
              <a:spcBef>
                <a:spcPts val="1065"/>
              </a:spcBef>
            </a:pP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ContentObserver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변경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감지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5080">
              <a:lnSpc>
                <a:spcPts val="1600"/>
              </a:lnSpc>
              <a:spcBef>
                <a:spcPts val="1065"/>
              </a:spcBef>
            </a:pP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LiveData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/Flow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관찰 및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반영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5080">
              <a:lnSpc>
                <a:spcPts val="1600"/>
              </a:lnSpc>
              <a:spcBef>
                <a:spcPts val="1065"/>
              </a:spcBef>
            </a:pP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EventBus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 간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이벤트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분배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5080">
              <a:lnSpc>
                <a:spcPts val="1600"/>
              </a:lnSpc>
              <a:spcBef>
                <a:spcPts val="1065"/>
              </a:spcBef>
            </a:pP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Configuration Changes</a:t>
            </a: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구성 변경 감지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28674" y="56761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66799" y="5583577"/>
            <a:ext cx="2000217" cy="266700"/>
          </a:xfrm>
          <a:custGeom>
            <a:avLst/>
            <a:gdLst/>
            <a:ahLst/>
            <a:cxnLst/>
            <a:rect l="l" t="t" r="r" b="b"/>
            <a:pathLst>
              <a:path w="1819275" h="266700">
                <a:moveTo>
                  <a:pt x="17862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1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786227" y="0"/>
                </a:lnTo>
                <a:lnTo>
                  <a:pt x="1818307" y="28186"/>
                </a:lnTo>
                <a:lnTo>
                  <a:pt x="1819274" y="33047"/>
                </a:lnTo>
                <a:lnTo>
                  <a:pt x="1819274" y="233651"/>
                </a:lnTo>
                <a:lnTo>
                  <a:pt x="1791087" y="265732"/>
                </a:lnTo>
                <a:lnTo>
                  <a:pt x="17862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10298" y="1180306"/>
            <a:ext cx="5600700" cy="4295775"/>
            <a:chOff x="6210298" y="952499"/>
            <a:chExt cx="5600700" cy="4295775"/>
          </a:xfrm>
        </p:grpSpPr>
        <p:sp>
          <p:nvSpPr>
            <p:cNvPr id="30" name="object 30"/>
            <p:cNvSpPr/>
            <p:nvPr/>
          </p:nvSpPr>
          <p:spPr>
            <a:xfrm>
              <a:off x="6210298" y="952499"/>
              <a:ext cx="5600700" cy="4295775"/>
            </a:xfrm>
            <a:custGeom>
              <a:avLst/>
              <a:gdLst/>
              <a:ahLst/>
              <a:cxnLst/>
              <a:rect l="l" t="t" r="r" b="b"/>
              <a:pathLst>
                <a:path w="5600700" h="4295775">
                  <a:moveTo>
                    <a:pt x="5529503" y="4295774"/>
                  </a:moveTo>
                  <a:lnTo>
                    <a:pt x="71196" y="4295774"/>
                  </a:lnTo>
                  <a:lnTo>
                    <a:pt x="66241" y="4295286"/>
                  </a:lnTo>
                  <a:lnTo>
                    <a:pt x="29705" y="4280152"/>
                  </a:lnTo>
                  <a:lnTo>
                    <a:pt x="3885" y="4244112"/>
                  </a:lnTo>
                  <a:lnTo>
                    <a:pt x="0" y="4224577"/>
                  </a:lnTo>
                  <a:lnTo>
                    <a:pt x="0" y="42195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224577"/>
                  </a:lnTo>
                  <a:lnTo>
                    <a:pt x="5585077" y="4266068"/>
                  </a:lnTo>
                  <a:lnTo>
                    <a:pt x="5549038" y="4291888"/>
                  </a:lnTo>
                  <a:lnTo>
                    <a:pt x="5534458" y="4295286"/>
                  </a:lnTo>
                  <a:lnTo>
                    <a:pt x="5529503" y="42957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400799" y="1638299"/>
              <a:ext cx="38100" cy="3305175"/>
            </a:xfrm>
            <a:custGeom>
              <a:avLst/>
              <a:gdLst/>
              <a:ahLst/>
              <a:cxnLst/>
              <a:rect l="l" t="t" r="r" b="b"/>
              <a:pathLst>
                <a:path w="38100" h="3305175">
                  <a:moveTo>
                    <a:pt x="38099" y="3305174"/>
                  </a:moveTo>
                  <a:lnTo>
                    <a:pt x="0" y="3305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30517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581773" y="1904999"/>
              <a:ext cx="5038725" cy="3038475"/>
            </a:xfrm>
            <a:custGeom>
              <a:avLst/>
              <a:gdLst/>
              <a:ahLst/>
              <a:cxnLst/>
              <a:rect l="l" t="t" r="r" b="b"/>
              <a:pathLst>
                <a:path w="5038725" h="3038475">
                  <a:moveTo>
                    <a:pt x="5005677" y="3038474"/>
                  </a:moveTo>
                  <a:lnTo>
                    <a:pt x="33047" y="3038474"/>
                  </a:lnTo>
                  <a:lnTo>
                    <a:pt x="28187" y="3037507"/>
                  </a:lnTo>
                  <a:lnTo>
                    <a:pt x="966" y="3010286"/>
                  </a:lnTo>
                  <a:lnTo>
                    <a:pt x="0" y="3005426"/>
                  </a:lnTo>
                  <a:lnTo>
                    <a:pt x="0" y="3000374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3005426"/>
                  </a:lnTo>
                  <a:lnTo>
                    <a:pt x="5010536" y="3037507"/>
                  </a:lnTo>
                  <a:lnTo>
                    <a:pt x="5005677" y="3038474"/>
                  </a:lnTo>
                  <a:close/>
                </a:path>
              </a:pathLst>
            </a:custGeom>
            <a:solidFill>
              <a:srgbClr val="F1F2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574" y="1255990"/>
              <a:ext cx="171449" cy="15370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569075" y="1953128"/>
            <a:ext cx="4790440" cy="3227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BroadcastReceiver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이용한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 동적 변경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1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Manifest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등록 또는 동적 등록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662940">
              <a:lnSpc>
                <a:spcPct val="128000"/>
              </a:lnSpc>
              <a:spcBef>
                <a:spcPts val="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IntentFilter filter = new IntentFilter(); filter.addAction("com.example.ACTION_UI_CHANGE"); registerReceiver(uiReceiver, filter);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Receiver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 marR="1238885">
              <a:lnSpc>
                <a:spcPct val="125000"/>
              </a:lnSpc>
              <a:spcBef>
                <a:spcPts val="4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BroadcastReceiver uiReceiver = new BroadcastReceiver()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53365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53365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onReceive(Context context, Intent intent)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41783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StatusBar UI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 업데이트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17830">
              <a:lnSpc>
                <a:spcPct val="100000"/>
              </a:lnSpc>
              <a:spcBef>
                <a:spcPts val="359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updateSystemUI();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53365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EB5E67-054E-7D92-AC71-30D644EFA698}"/>
              </a:ext>
            </a:extLst>
          </p:cNvPr>
          <p:cNvSpPr txBox="1"/>
          <p:nvPr/>
        </p:nvSpPr>
        <p:spPr>
          <a:xfrm>
            <a:off x="918469" y="1390169"/>
            <a:ext cx="2532302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런타임 </a:t>
            </a: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 시나리오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3CD137-2B5D-DCB0-C364-557E3666AEF4}"/>
              </a:ext>
            </a:extLst>
          </p:cNvPr>
          <p:cNvSpPr txBox="1"/>
          <p:nvPr/>
        </p:nvSpPr>
        <p:spPr>
          <a:xfrm>
            <a:off x="6461125" y="1385320"/>
            <a:ext cx="3063875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Broadcast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</a:t>
            </a: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482915-546D-7C0D-F333-FC09CDEDDB64}"/>
              </a:ext>
            </a:extLst>
          </p:cNvPr>
          <p:cNvSpPr txBox="1"/>
          <p:nvPr/>
        </p:nvSpPr>
        <p:spPr>
          <a:xfrm>
            <a:off x="965185" y="3720060"/>
            <a:ext cx="2710815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 트리거 메커니즘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동적 </a:t>
            </a:r>
            <a:r>
              <a:rPr sz="2450" b="1" dirty="0"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 기법</a:t>
            </a:r>
            <a:endParaRPr sz="24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76300" y="1447006"/>
            <a:ext cx="5600700" cy="3657600"/>
            <a:chOff x="6210298" y="5400674"/>
            <a:chExt cx="5600700" cy="3657600"/>
          </a:xfrm>
        </p:grpSpPr>
        <p:sp>
          <p:nvSpPr>
            <p:cNvPr id="37" name="object 37"/>
            <p:cNvSpPr/>
            <p:nvPr/>
          </p:nvSpPr>
          <p:spPr>
            <a:xfrm>
              <a:off x="6210298" y="5400674"/>
              <a:ext cx="5600700" cy="3657600"/>
            </a:xfrm>
            <a:custGeom>
              <a:avLst/>
              <a:gdLst/>
              <a:ahLst/>
              <a:cxnLst/>
              <a:rect l="l" t="t" r="r" b="b"/>
              <a:pathLst>
                <a:path w="5600700" h="3657600">
                  <a:moveTo>
                    <a:pt x="5529503" y="3657599"/>
                  </a:moveTo>
                  <a:lnTo>
                    <a:pt x="71196" y="3657599"/>
                  </a:lnTo>
                  <a:lnTo>
                    <a:pt x="66241" y="3657110"/>
                  </a:lnTo>
                  <a:lnTo>
                    <a:pt x="29705" y="3641976"/>
                  </a:lnTo>
                  <a:lnTo>
                    <a:pt x="3885" y="3605936"/>
                  </a:lnTo>
                  <a:lnTo>
                    <a:pt x="0" y="3586402"/>
                  </a:lnTo>
                  <a:lnTo>
                    <a:pt x="0" y="3581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586402"/>
                  </a:lnTo>
                  <a:lnTo>
                    <a:pt x="5585077" y="3627892"/>
                  </a:lnTo>
                  <a:lnTo>
                    <a:pt x="5549038" y="3653712"/>
                  </a:lnTo>
                  <a:lnTo>
                    <a:pt x="5534458" y="3657110"/>
                  </a:lnTo>
                  <a:lnTo>
                    <a:pt x="5529503" y="3657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400799" y="6086474"/>
              <a:ext cx="38100" cy="2781300"/>
            </a:xfrm>
            <a:custGeom>
              <a:avLst/>
              <a:gdLst/>
              <a:ahLst/>
              <a:cxnLst/>
              <a:rect l="l" t="t" r="r" b="b"/>
              <a:pathLst>
                <a:path w="38100" h="2781300">
                  <a:moveTo>
                    <a:pt x="38099" y="2781299"/>
                  </a:moveTo>
                  <a:lnTo>
                    <a:pt x="0" y="2781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781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581773" y="6353174"/>
              <a:ext cx="5038725" cy="1790700"/>
            </a:xfrm>
            <a:custGeom>
              <a:avLst/>
              <a:gdLst/>
              <a:ahLst/>
              <a:cxnLst/>
              <a:rect l="l" t="t" r="r" b="b"/>
              <a:pathLst>
                <a:path w="5038725" h="1790700">
                  <a:moveTo>
                    <a:pt x="5005677" y="1790699"/>
                  </a:moveTo>
                  <a:lnTo>
                    <a:pt x="33047" y="1790699"/>
                  </a:lnTo>
                  <a:lnTo>
                    <a:pt x="28187" y="1789732"/>
                  </a:lnTo>
                  <a:lnTo>
                    <a:pt x="966" y="1762511"/>
                  </a:lnTo>
                  <a:lnTo>
                    <a:pt x="0" y="1757651"/>
                  </a:lnTo>
                  <a:lnTo>
                    <a:pt x="0" y="1752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1757651"/>
                  </a:lnTo>
                  <a:lnTo>
                    <a:pt x="5010536" y="1789732"/>
                  </a:lnTo>
                  <a:lnTo>
                    <a:pt x="5005677" y="1790699"/>
                  </a:lnTo>
                  <a:close/>
                </a:path>
              </a:pathLst>
            </a:custGeom>
            <a:solidFill>
              <a:srgbClr val="F1F2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581774" y="8258174"/>
              <a:ext cx="5038725" cy="609600"/>
            </a:xfrm>
            <a:custGeom>
              <a:avLst/>
              <a:gdLst/>
              <a:ahLst/>
              <a:cxnLst/>
              <a:rect l="l" t="t" r="r" b="b"/>
              <a:pathLst>
                <a:path w="5038725" h="609600">
                  <a:moveTo>
                    <a:pt x="4967527" y="609599"/>
                  </a:moveTo>
                  <a:lnTo>
                    <a:pt x="71196" y="609599"/>
                  </a:lnTo>
                  <a:lnTo>
                    <a:pt x="66240" y="609111"/>
                  </a:lnTo>
                  <a:lnTo>
                    <a:pt x="29705" y="593977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0"/>
                  </a:lnTo>
                  <a:lnTo>
                    <a:pt x="5038724" y="71196"/>
                  </a:lnTo>
                  <a:lnTo>
                    <a:pt x="5038724" y="538402"/>
                  </a:lnTo>
                  <a:lnTo>
                    <a:pt x="5023103" y="579893"/>
                  </a:lnTo>
                  <a:lnTo>
                    <a:pt x="4987061" y="605712"/>
                  </a:lnTo>
                  <a:lnTo>
                    <a:pt x="4972482" y="609111"/>
                  </a:lnTo>
                  <a:lnTo>
                    <a:pt x="4967527" y="6095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400799" y="55911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4"/>
                  </a:lnTo>
                  <a:lnTo>
                    <a:pt x="325202" y="55795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5126" y="5704373"/>
              <a:ext cx="192345" cy="15460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5538" y="8496299"/>
              <a:ext cx="153471" cy="13334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35077" y="2138555"/>
            <a:ext cx="4549775" cy="271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통한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 조작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1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StatusBar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아이콘 동적 추가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>
              <a:lnSpc>
                <a:spcPct val="100000"/>
              </a:lnSpc>
              <a:spcBef>
                <a:spcPts val="28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StatusBarManager.addCustomTile(tileComponent);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 marR="1244600">
              <a:lnSpc>
                <a:spcPct val="127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파라미터 동적 변경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 params = new WindowManager.LayoutParams(); params.gravity = Gravity.TOP;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windowManager.updateViewLayout(myView,  params);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54965" marR="5080">
              <a:lnSpc>
                <a:spcPct val="104200"/>
              </a:lnSpc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주의사항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 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체크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누수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주의해야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특히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Receiver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등록 해제와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정리가 필요합니다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0999" y="57523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6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3"/>
                </a:lnTo>
                <a:lnTo>
                  <a:pt x="11378337" y="643814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657" y="5990431"/>
            <a:ext cx="117865" cy="17144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745437" y="5869089"/>
            <a:ext cx="10749202" cy="6436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133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17875" algn="l"/>
              </a:tabLst>
              <a:defRPr/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조명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변화에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따른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Dark/Light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모드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전환</a:t>
            </a:r>
            <a:r>
              <a:rPr lang="en-US" sz="11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,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긴급 알림 표시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등이 동적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변경의 중요 사례입니다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효율적인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업데이트를 위해 </a:t>
            </a:r>
            <a:r>
              <a:rPr kumimoji="0" lang="ko-KR" altLang="en-US" sz="11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서브스레드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작업후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메인 스레드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갱신하세요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ct val="113300"/>
              </a:lnSpc>
              <a:spcBef>
                <a:spcPts val="90"/>
              </a:spcBef>
              <a:tabLst>
                <a:tab pos="3317875" algn="l"/>
              </a:tabLst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03B1A0-7515-3C14-BB9A-9EE957DF4275}"/>
              </a:ext>
            </a:extLst>
          </p:cNvPr>
          <p:cNvSpPr txBox="1"/>
          <p:nvPr/>
        </p:nvSpPr>
        <p:spPr>
          <a:xfrm>
            <a:off x="1128471" y="1646442"/>
            <a:ext cx="2810801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요소 추가</a:t>
            </a: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제거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5A08CC2E-6E12-0854-4A44-A2B3ED3C1684}"/>
              </a:ext>
            </a:extLst>
          </p:cNvPr>
          <p:cNvSpPr/>
          <p:nvPr/>
        </p:nvSpPr>
        <p:spPr>
          <a:xfrm>
            <a:off x="4257255" y="5863902"/>
            <a:ext cx="1686345" cy="193204"/>
          </a:xfrm>
          <a:custGeom>
            <a:avLst/>
            <a:gdLst/>
            <a:ahLst/>
            <a:cxnLst/>
            <a:rect l="l" t="t" r="r" b="b"/>
            <a:pathLst>
              <a:path w="1819275" h="266700">
                <a:moveTo>
                  <a:pt x="17862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1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786227" y="0"/>
                </a:lnTo>
                <a:lnTo>
                  <a:pt x="1818307" y="28186"/>
                </a:lnTo>
                <a:lnTo>
                  <a:pt x="1819274" y="33047"/>
                </a:lnTo>
                <a:lnTo>
                  <a:pt x="1819274" y="233651"/>
                </a:lnTo>
                <a:lnTo>
                  <a:pt x="1791087" y="265732"/>
                </a:lnTo>
                <a:lnTo>
                  <a:pt x="17862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D5200BD8-4E41-3817-E64A-B9FEC9EFFCA5}"/>
              </a:ext>
            </a:extLst>
          </p:cNvPr>
          <p:cNvSpPr/>
          <p:nvPr/>
        </p:nvSpPr>
        <p:spPr>
          <a:xfrm>
            <a:off x="6041487" y="5863902"/>
            <a:ext cx="968914" cy="193204"/>
          </a:xfrm>
          <a:custGeom>
            <a:avLst/>
            <a:gdLst/>
            <a:ahLst/>
            <a:cxnLst/>
            <a:rect l="l" t="t" r="r" b="b"/>
            <a:pathLst>
              <a:path w="1819275" h="266700">
                <a:moveTo>
                  <a:pt x="17862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1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786227" y="0"/>
                </a:lnTo>
                <a:lnTo>
                  <a:pt x="1818307" y="28186"/>
                </a:lnTo>
                <a:lnTo>
                  <a:pt x="1819274" y="33047"/>
                </a:lnTo>
                <a:lnTo>
                  <a:pt x="1819274" y="233651"/>
                </a:lnTo>
                <a:lnTo>
                  <a:pt x="1791087" y="265732"/>
                </a:lnTo>
                <a:lnTo>
                  <a:pt x="17862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976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최적화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0861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675606"/>
            <a:ext cx="5600700" cy="3314700"/>
          </a:xfrm>
          <a:custGeom>
            <a:avLst/>
            <a:gdLst/>
            <a:ahLst/>
            <a:cxnLst/>
            <a:rect l="l" t="t" r="r" b="b"/>
            <a:pathLst>
              <a:path w="5600700" h="3314700">
                <a:moveTo>
                  <a:pt x="5529502" y="3314699"/>
                </a:moveTo>
                <a:lnTo>
                  <a:pt x="71196" y="3314699"/>
                </a:lnTo>
                <a:lnTo>
                  <a:pt x="66241" y="3314211"/>
                </a:lnTo>
                <a:lnTo>
                  <a:pt x="29705" y="3299077"/>
                </a:lnTo>
                <a:lnTo>
                  <a:pt x="3885" y="3263036"/>
                </a:lnTo>
                <a:lnTo>
                  <a:pt x="0" y="3243502"/>
                </a:lnTo>
                <a:lnTo>
                  <a:pt x="0" y="3238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3243502"/>
                </a:lnTo>
                <a:lnTo>
                  <a:pt x="5585076" y="3284993"/>
                </a:lnTo>
                <a:lnTo>
                  <a:pt x="5549037" y="3310813"/>
                </a:lnTo>
                <a:lnTo>
                  <a:pt x="5534457" y="3314211"/>
                </a:lnTo>
                <a:lnTo>
                  <a:pt x="5529502" y="33146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866106"/>
            <a:ext cx="381000" cy="2857500"/>
          </a:xfrm>
          <a:custGeom>
            <a:avLst/>
            <a:gdLst/>
            <a:ahLst/>
            <a:cxnLst/>
            <a:rect l="l" t="t" r="r" b="b"/>
            <a:pathLst>
              <a:path w="381000" h="2857500">
                <a:moveTo>
                  <a:pt x="38100" y="495300"/>
                </a:moveTo>
                <a:lnTo>
                  <a:pt x="0" y="495300"/>
                </a:lnTo>
                <a:lnTo>
                  <a:pt x="0" y="2857500"/>
                </a:lnTo>
                <a:lnTo>
                  <a:pt x="38100" y="2857500"/>
                </a:lnTo>
                <a:lnTo>
                  <a:pt x="38100" y="495300"/>
                </a:lnTo>
                <a:close/>
              </a:path>
              <a:path w="381000" h="28575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41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980406"/>
            <a:ext cx="152399" cy="1523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099" y="1832113"/>
            <a:ext cx="510800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UI/WindowManager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렌더링 성능 진단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2474" y="2456656"/>
            <a:ext cx="2466975" cy="2266950"/>
            <a:chOff x="752474" y="1733549"/>
            <a:chExt cx="2466975" cy="2266950"/>
          </a:xfrm>
        </p:grpSpPr>
        <p:sp>
          <p:nvSpPr>
            <p:cNvPr id="11" name="object 11"/>
            <p:cNvSpPr/>
            <p:nvPr/>
          </p:nvSpPr>
          <p:spPr>
            <a:xfrm>
              <a:off x="828662" y="1733549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52474" y="2933700"/>
              <a:ext cx="2466975" cy="1066800"/>
            </a:xfrm>
            <a:custGeom>
              <a:avLst/>
              <a:gdLst/>
              <a:ahLst/>
              <a:cxnLst/>
              <a:rect l="l" t="t" r="r" b="b"/>
              <a:pathLst>
                <a:path w="2466975" h="1066800">
                  <a:moveTo>
                    <a:pt x="2395778" y="1066799"/>
                  </a:moveTo>
                  <a:lnTo>
                    <a:pt x="71196" y="1066799"/>
                  </a:lnTo>
                  <a:lnTo>
                    <a:pt x="66241" y="1066311"/>
                  </a:lnTo>
                  <a:lnTo>
                    <a:pt x="29705" y="1051177"/>
                  </a:lnTo>
                  <a:lnTo>
                    <a:pt x="3885" y="1015137"/>
                  </a:lnTo>
                  <a:lnTo>
                    <a:pt x="0" y="995602"/>
                  </a:lnTo>
                  <a:lnTo>
                    <a:pt x="0" y="990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2395778" y="0"/>
                  </a:lnTo>
                  <a:lnTo>
                    <a:pt x="2437269" y="15621"/>
                  </a:lnTo>
                  <a:lnTo>
                    <a:pt x="2463088" y="51661"/>
                  </a:lnTo>
                  <a:lnTo>
                    <a:pt x="2466974" y="71196"/>
                  </a:lnTo>
                  <a:lnTo>
                    <a:pt x="2466974" y="995602"/>
                  </a:lnTo>
                  <a:lnTo>
                    <a:pt x="2451352" y="1037093"/>
                  </a:lnTo>
                  <a:lnTo>
                    <a:pt x="2415312" y="1062913"/>
                  </a:lnTo>
                  <a:lnTo>
                    <a:pt x="2400733" y="1066311"/>
                  </a:lnTo>
                  <a:lnTo>
                    <a:pt x="2395778" y="10667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66762" y="3400424"/>
              <a:ext cx="47625" cy="428625"/>
            </a:xfrm>
            <a:custGeom>
              <a:avLst/>
              <a:gdLst/>
              <a:ahLst/>
              <a:cxnLst/>
              <a:rect l="l" t="t" r="r" b="b"/>
              <a:pathLst>
                <a:path w="47625" h="4286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4286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4286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4A546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7792" y="2276527"/>
            <a:ext cx="4915521" cy="12744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9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GPU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렌더링 프로파일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GPU Profiling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프레임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측정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9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Overdraw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진단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픽셀 중복 그리기 현상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95"/>
              </a:spcBef>
            </a:pPr>
            <a:r>
              <a:rPr sz="14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도구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블로킹 요소 식별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Perfetto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SystemUI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분석 전용 성능 모니터링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075" y="3706601"/>
            <a:ext cx="2289174" cy="51065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저하 요인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6900"/>
              </a:lnSpc>
              <a:spcBef>
                <a:spcPts val="360"/>
              </a:spcBef>
            </a:pP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33749" y="3656807"/>
            <a:ext cx="2457450" cy="1066800"/>
            <a:chOff x="3333749" y="2933700"/>
            <a:chExt cx="2457450" cy="1066800"/>
          </a:xfrm>
        </p:grpSpPr>
        <p:sp>
          <p:nvSpPr>
            <p:cNvPr id="17" name="object 17"/>
            <p:cNvSpPr/>
            <p:nvPr/>
          </p:nvSpPr>
          <p:spPr>
            <a:xfrm>
              <a:off x="3333749" y="2933700"/>
              <a:ext cx="2457450" cy="1066800"/>
            </a:xfrm>
            <a:custGeom>
              <a:avLst/>
              <a:gdLst/>
              <a:ahLst/>
              <a:cxnLst/>
              <a:rect l="l" t="t" r="r" b="b"/>
              <a:pathLst>
                <a:path w="2457450" h="1066800">
                  <a:moveTo>
                    <a:pt x="2386253" y="1066799"/>
                  </a:moveTo>
                  <a:lnTo>
                    <a:pt x="71196" y="1066799"/>
                  </a:lnTo>
                  <a:lnTo>
                    <a:pt x="66241" y="1066311"/>
                  </a:lnTo>
                  <a:lnTo>
                    <a:pt x="29705" y="1051177"/>
                  </a:lnTo>
                  <a:lnTo>
                    <a:pt x="3885" y="1015137"/>
                  </a:lnTo>
                  <a:lnTo>
                    <a:pt x="0" y="995602"/>
                  </a:lnTo>
                  <a:lnTo>
                    <a:pt x="0" y="990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2386253" y="0"/>
                  </a:lnTo>
                  <a:lnTo>
                    <a:pt x="2427743" y="15621"/>
                  </a:lnTo>
                  <a:lnTo>
                    <a:pt x="2453563" y="51661"/>
                  </a:lnTo>
                  <a:lnTo>
                    <a:pt x="2457449" y="71196"/>
                  </a:lnTo>
                  <a:lnTo>
                    <a:pt x="2457449" y="995602"/>
                  </a:lnTo>
                  <a:lnTo>
                    <a:pt x="2441827" y="1037093"/>
                  </a:lnTo>
                  <a:lnTo>
                    <a:pt x="2405787" y="1062913"/>
                  </a:lnTo>
                  <a:lnTo>
                    <a:pt x="2391208" y="1066311"/>
                  </a:lnTo>
                  <a:lnTo>
                    <a:pt x="2386253" y="10667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448037" y="3400424"/>
              <a:ext cx="47625" cy="428625"/>
            </a:xfrm>
            <a:custGeom>
              <a:avLst/>
              <a:gdLst/>
              <a:ahLst/>
              <a:cxnLst/>
              <a:rect l="l" t="t" r="r" b="b"/>
              <a:pathLst>
                <a:path w="47625" h="4286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4286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4286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4A546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30586" y="3713661"/>
            <a:ext cx="2208213" cy="27507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350" dirty="0" err="1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측정</a:t>
            </a:r>
            <a:r>
              <a:rPr sz="13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체크포인트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10298" y="1675606"/>
            <a:ext cx="5600700" cy="4267200"/>
            <a:chOff x="6210298" y="952499"/>
            <a:chExt cx="5600700" cy="4267200"/>
          </a:xfrm>
        </p:grpSpPr>
        <p:sp>
          <p:nvSpPr>
            <p:cNvPr id="31" name="object 31"/>
            <p:cNvSpPr/>
            <p:nvPr/>
          </p:nvSpPr>
          <p:spPr>
            <a:xfrm>
              <a:off x="6210298" y="952499"/>
              <a:ext cx="5600700" cy="4267200"/>
            </a:xfrm>
            <a:custGeom>
              <a:avLst/>
              <a:gdLst/>
              <a:ahLst/>
              <a:cxnLst/>
              <a:rect l="l" t="t" r="r" b="b"/>
              <a:pathLst>
                <a:path w="5600700" h="4267200">
                  <a:moveTo>
                    <a:pt x="5529503" y="4267199"/>
                  </a:moveTo>
                  <a:lnTo>
                    <a:pt x="71196" y="4267199"/>
                  </a:lnTo>
                  <a:lnTo>
                    <a:pt x="66241" y="4266711"/>
                  </a:lnTo>
                  <a:lnTo>
                    <a:pt x="29705" y="4251577"/>
                  </a:lnTo>
                  <a:lnTo>
                    <a:pt x="3885" y="4215537"/>
                  </a:lnTo>
                  <a:lnTo>
                    <a:pt x="0" y="4196003"/>
                  </a:lnTo>
                  <a:lnTo>
                    <a:pt x="0" y="419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196003"/>
                  </a:lnTo>
                  <a:lnTo>
                    <a:pt x="5585077" y="4237493"/>
                  </a:lnTo>
                  <a:lnTo>
                    <a:pt x="5549038" y="4263313"/>
                  </a:lnTo>
                  <a:lnTo>
                    <a:pt x="5534458" y="4266711"/>
                  </a:lnTo>
                  <a:lnTo>
                    <a:pt x="5529503" y="4267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00799" y="1638299"/>
              <a:ext cx="38100" cy="3314700"/>
            </a:xfrm>
            <a:custGeom>
              <a:avLst/>
              <a:gdLst/>
              <a:ahLst/>
              <a:cxnLst/>
              <a:rect l="l" t="t" r="r" b="b"/>
              <a:pathLst>
                <a:path w="38100" h="3314700">
                  <a:moveTo>
                    <a:pt x="38099" y="3314699"/>
                  </a:moveTo>
                  <a:lnTo>
                    <a:pt x="0" y="3314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314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099" y="1255990"/>
              <a:ext cx="163353" cy="15370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883400" y="1832113"/>
            <a:ext cx="1984374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뷰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레이아웃 최적화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2488" y="2456656"/>
            <a:ext cx="62502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43926" y="2628106"/>
            <a:ext cx="1552134" cy="533400"/>
          </a:xfrm>
          <a:custGeom>
            <a:avLst/>
            <a:gdLst/>
            <a:ahLst/>
            <a:cxnLst/>
            <a:rect l="l" t="t" r="r" b="b"/>
            <a:pathLst>
              <a:path w="1419225" h="533400">
                <a:moveTo>
                  <a:pt x="1419225" y="299758"/>
                </a:moveTo>
                <a:lnTo>
                  <a:pt x="1391043" y="267677"/>
                </a:lnTo>
                <a:lnTo>
                  <a:pt x="1386179" y="266700"/>
                </a:lnTo>
                <a:lnTo>
                  <a:pt x="757529" y="266700"/>
                </a:lnTo>
                <a:lnTo>
                  <a:pt x="762393" y="265734"/>
                </a:lnTo>
                <a:lnTo>
                  <a:pt x="789609" y="238518"/>
                </a:lnTo>
                <a:lnTo>
                  <a:pt x="790575" y="233654"/>
                </a:lnTo>
                <a:lnTo>
                  <a:pt x="790575" y="33058"/>
                </a:lnTo>
                <a:lnTo>
                  <a:pt x="762393" y="977"/>
                </a:lnTo>
                <a:lnTo>
                  <a:pt x="75752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228600"/>
                </a:lnTo>
                <a:lnTo>
                  <a:pt x="0" y="233654"/>
                </a:lnTo>
                <a:lnTo>
                  <a:pt x="28194" y="265734"/>
                </a:lnTo>
                <a:lnTo>
                  <a:pt x="33058" y="266700"/>
                </a:lnTo>
                <a:lnTo>
                  <a:pt x="28194" y="267677"/>
                </a:lnTo>
                <a:lnTo>
                  <a:pt x="977" y="294894"/>
                </a:lnTo>
                <a:lnTo>
                  <a:pt x="0" y="299758"/>
                </a:lnTo>
                <a:lnTo>
                  <a:pt x="0" y="495300"/>
                </a:lnTo>
                <a:lnTo>
                  <a:pt x="0" y="500354"/>
                </a:lnTo>
                <a:lnTo>
                  <a:pt x="28194" y="532434"/>
                </a:lnTo>
                <a:lnTo>
                  <a:pt x="33058" y="533400"/>
                </a:lnTo>
                <a:lnTo>
                  <a:pt x="1386179" y="533400"/>
                </a:lnTo>
                <a:lnTo>
                  <a:pt x="1418259" y="505218"/>
                </a:lnTo>
                <a:lnTo>
                  <a:pt x="1419225" y="500354"/>
                </a:lnTo>
                <a:lnTo>
                  <a:pt x="1419225" y="2997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64350" y="2277345"/>
            <a:ext cx="3689350" cy="866263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계층 깊이 최소화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불필요한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ViewGroup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0640">
              <a:lnSpc>
                <a:spcPct val="100000"/>
              </a:lnSpc>
              <a:spcBef>
                <a:spcPts val="509"/>
              </a:spcBef>
              <a:tabLst>
                <a:tab pos="813435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&lt;merge&gt;	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태그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0640">
              <a:lnSpc>
                <a:spcPct val="100000"/>
              </a:lnSpc>
              <a:spcBef>
                <a:spcPts val="360"/>
              </a:spcBef>
              <a:tabLst>
                <a:tab pos="1442720" algn="l"/>
              </a:tabLst>
            </a:pP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ConstraintLayout</a:t>
            </a:r>
            <a:r>
              <a:rPr lang="en-US"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사용으로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계층 단순화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657974" y="3237706"/>
            <a:ext cx="2209800" cy="800100"/>
            <a:chOff x="6657974" y="2514599"/>
            <a:chExt cx="2209800" cy="800100"/>
          </a:xfrm>
        </p:grpSpPr>
        <p:sp>
          <p:nvSpPr>
            <p:cNvPr id="41" name="object 41"/>
            <p:cNvSpPr/>
            <p:nvPr/>
          </p:nvSpPr>
          <p:spPr>
            <a:xfrm>
              <a:off x="6657974" y="26288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39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8000999" y="2514599"/>
              <a:ext cx="866775" cy="266700"/>
            </a:xfrm>
            <a:custGeom>
              <a:avLst/>
              <a:gdLst/>
              <a:ahLst/>
              <a:cxnLst/>
              <a:rect l="l" t="t" r="r" b="b"/>
              <a:pathLst>
                <a:path w="866775" h="266700">
                  <a:moveTo>
                    <a:pt x="833726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33726" y="0"/>
                  </a:lnTo>
                  <a:lnTo>
                    <a:pt x="865808" y="28187"/>
                  </a:lnTo>
                  <a:lnTo>
                    <a:pt x="866774" y="33047"/>
                  </a:lnTo>
                  <a:lnTo>
                    <a:pt x="866774" y="233652"/>
                  </a:lnTo>
                  <a:lnTo>
                    <a:pt x="838587" y="265732"/>
                  </a:lnTo>
                  <a:lnTo>
                    <a:pt x="833726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657962" y="2952749"/>
              <a:ext cx="57150" cy="361950"/>
            </a:xfrm>
            <a:custGeom>
              <a:avLst/>
              <a:gdLst/>
              <a:ahLst/>
              <a:cxnLst/>
              <a:rect l="l" t="t" r="r" b="b"/>
              <a:pathLst>
                <a:path w="57150" h="3619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3619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64350" y="3138313"/>
            <a:ext cx="3410246" cy="97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95"/>
              </a:spcBef>
              <a:tabLst>
                <a:tab pos="1217295" algn="l"/>
                <a:tab pos="206883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레이아웃 재사용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	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&lt;include&gt;	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활용한 컴포넌트화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ViewStub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필요시점에 지연 인플레이션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clipRect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setLayerType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81774" y="4266407"/>
            <a:ext cx="1828800" cy="1409700"/>
            <a:chOff x="6581774" y="3543300"/>
            <a:chExt cx="1828800" cy="1409700"/>
          </a:xfrm>
        </p:grpSpPr>
        <p:sp>
          <p:nvSpPr>
            <p:cNvPr id="46" name="object 46"/>
            <p:cNvSpPr/>
            <p:nvPr/>
          </p:nvSpPr>
          <p:spPr>
            <a:xfrm>
              <a:off x="6581774" y="3543300"/>
              <a:ext cx="1828800" cy="1409700"/>
            </a:xfrm>
            <a:custGeom>
              <a:avLst/>
              <a:gdLst/>
              <a:ahLst/>
              <a:cxnLst/>
              <a:rect l="l" t="t" r="r" b="b"/>
              <a:pathLst>
                <a:path w="1828800" h="1409700">
                  <a:moveTo>
                    <a:pt x="1757603" y="1409699"/>
                  </a:moveTo>
                  <a:lnTo>
                    <a:pt x="71196" y="1409699"/>
                  </a:lnTo>
                  <a:lnTo>
                    <a:pt x="66240" y="1409211"/>
                  </a:lnTo>
                  <a:lnTo>
                    <a:pt x="29705" y="1394077"/>
                  </a:lnTo>
                  <a:lnTo>
                    <a:pt x="3885" y="1358037"/>
                  </a:lnTo>
                  <a:lnTo>
                    <a:pt x="0" y="1338502"/>
                  </a:lnTo>
                  <a:lnTo>
                    <a:pt x="0" y="1333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757603" y="0"/>
                  </a:lnTo>
                  <a:lnTo>
                    <a:pt x="1799093" y="15621"/>
                  </a:lnTo>
                  <a:lnTo>
                    <a:pt x="1824913" y="51661"/>
                  </a:lnTo>
                  <a:lnTo>
                    <a:pt x="1828799" y="71196"/>
                  </a:lnTo>
                  <a:lnTo>
                    <a:pt x="1828799" y="1338502"/>
                  </a:lnTo>
                  <a:lnTo>
                    <a:pt x="1813176" y="1379993"/>
                  </a:lnTo>
                  <a:lnTo>
                    <a:pt x="1777136" y="1405813"/>
                  </a:lnTo>
                  <a:lnTo>
                    <a:pt x="1762557" y="1409211"/>
                  </a:lnTo>
                  <a:lnTo>
                    <a:pt x="1757603" y="1409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667498" y="3629024"/>
              <a:ext cx="1657350" cy="1238250"/>
            </a:xfrm>
            <a:custGeom>
              <a:avLst/>
              <a:gdLst/>
              <a:ahLst/>
              <a:cxnLst/>
              <a:rect l="l" t="t" r="r" b="b"/>
              <a:pathLst>
                <a:path w="1657350" h="1238250">
                  <a:moveTo>
                    <a:pt x="0" y="11715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6" y="57961"/>
                  </a:lnTo>
                  <a:lnTo>
                    <a:pt x="1280" y="53667"/>
                  </a:lnTo>
                  <a:lnTo>
                    <a:pt x="2134" y="49373"/>
                  </a:lnTo>
                  <a:lnTo>
                    <a:pt x="3399" y="45204"/>
                  </a:lnTo>
                  <a:lnTo>
                    <a:pt x="19528" y="19528"/>
                  </a:lnTo>
                  <a:lnTo>
                    <a:pt x="22624" y="16433"/>
                  </a:lnTo>
                  <a:lnTo>
                    <a:pt x="41159" y="5075"/>
                  </a:lnTo>
                  <a:lnTo>
                    <a:pt x="45203" y="3400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590675" y="0"/>
                  </a:lnTo>
                  <a:lnTo>
                    <a:pt x="1595053" y="0"/>
                  </a:lnTo>
                  <a:lnTo>
                    <a:pt x="1599388" y="427"/>
                  </a:lnTo>
                  <a:lnTo>
                    <a:pt x="1603682" y="1281"/>
                  </a:lnTo>
                  <a:lnTo>
                    <a:pt x="1607976" y="2135"/>
                  </a:lnTo>
                  <a:lnTo>
                    <a:pt x="1612145" y="3400"/>
                  </a:lnTo>
                  <a:lnTo>
                    <a:pt x="1616190" y="5075"/>
                  </a:lnTo>
                  <a:lnTo>
                    <a:pt x="1620234" y="6750"/>
                  </a:lnTo>
                  <a:lnTo>
                    <a:pt x="1648544" y="33272"/>
                  </a:lnTo>
                  <a:lnTo>
                    <a:pt x="1652273" y="41159"/>
                  </a:lnTo>
                  <a:lnTo>
                    <a:pt x="1653949" y="45203"/>
                  </a:lnTo>
                  <a:lnTo>
                    <a:pt x="1657350" y="66674"/>
                  </a:lnTo>
                  <a:lnTo>
                    <a:pt x="1657350" y="1171574"/>
                  </a:lnTo>
                  <a:lnTo>
                    <a:pt x="1657349" y="1175952"/>
                  </a:lnTo>
                  <a:lnTo>
                    <a:pt x="1656922" y="1180288"/>
                  </a:lnTo>
                  <a:lnTo>
                    <a:pt x="1656068" y="1184582"/>
                  </a:lnTo>
                  <a:lnTo>
                    <a:pt x="1655214" y="1188875"/>
                  </a:lnTo>
                  <a:lnTo>
                    <a:pt x="1653949" y="1193045"/>
                  </a:lnTo>
                  <a:lnTo>
                    <a:pt x="1652273" y="1197089"/>
                  </a:lnTo>
                  <a:lnTo>
                    <a:pt x="1650598" y="1201134"/>
                  </a:lnTo>
                  <a:lnTo>
                    <a:pt x="1627716" y="1227012"/>
                  </a:lnTo>
                  <a:lnTo>
                    <a:pt x="1624076" y="1229444"/>
                  </a:lnTo>
                  <a:lnTo>
                    <a:pt x="1595053" y="1238249"/>
                  </a:lnTo>
                  <a:lnTo>
                    <a:pt x="1590675" y="1238249"/>
                  </a:lnTo>
                  <a:lnTo>
                    <a:pt x="66675" y="1238249"/>
                  </a:lnTo>
                  <a:lnTo>
                    <a:pt x="62297" y="1238249"/>
                  </a:lnTo>
                  <a:lnTo>
                    <a:pt x="57961" y="1237822"/>
                  </a:lnTo>
                  <a:lnTo>
                    <a:pt x="53667" y="1236968"/>
                  </a:lnTo>
                  <a:lnTo>
                    <a:pt x="49373" y="1236114"/>
                  </a:lnTo>
                  <a:lnTo>
                    <a:pt x="45203" y="1234849"/>
                  </a:lnTo>
                  <a:lnTo>
                    <a:pt x="41159" y="1233174"/>
                  </a:lnTo>
                  <a:lnTo>
                    <a:pt x="37114" y="1231498"/>
                  </a:lnTo>
                  <a:lnTo>
                    <a:pt x="8804" y="1204976"/>
                  </a:lnTo>
                  <a:lnTo>
                    <a:pt x="5074" y="1197089"/>
                  </a:lnTo>
                  <a:lnTo>
                    <a:pt x="3399" y="1193045"/>
                  </a:lnTo>
                  <a:lnTo>
                    <a:pt x="2134" y="1188875"/>
                  </a:lnTo>
                  <a:lnTo>
                    <a:pt x="1280" y="1184582"/>
                  </a:lnTo>
                  <a:lnTo>
                    <a:pt x="426" y="1180288"/>
                  </a:lnTo>
                  <a:lnTo>
                    <a:pt x="0" y="1175952"/>
                  </a:lnTo>
                  <a:lnTo>
                    <a:pt x="0" y="1171574"/>
                  </a:lnTo>
                  <a:close/>
                </a:path>
                <a:path w="1657350" h="1238250">
                  <a:moveTo>
                    <a:pt x="95250" y="1076324"/>
                  </a:moveTo>
                  <a:lnTo>
                    <a:pt x="95250" y="161924"/>
                  </a:lnTo>
                  <a:lnTo>
                    <a:pt x="95249" y="157547"/>
                  </a:lnTo>
                  <a:lnTo>
                    <a:pt x="95676" y="153210"/>
                  </a:lnTo>
                  <a:lnTo>
                    <a:pt x="111682" y="117873"/>
                  </a:lnTo>
                  <a:lnTo>
                    <a:pt x="114778" y="114778"/>
                  </a:lnTo>
                  <a:lnTo>
                    <a:pt x="117873" y="111682"/>
                  </a:lnTo>
                  <a:lnTo>
                    <a:pt x="153211" y="95676"/>
                  </a:lnTo>
                  <a:lnTo>
                    <a:pt x="157547" y="95249"/>
                  </a:lnTo>
                  <a:lnTo>
                    <a:pt x="161925" y="95249"/>
                  </a:lnTo>
                  <a:lnTo>
                    <a:pt x="1495425" y="95249"/>
                  </a:lnTo>
                  <a:lnTo>
                    <a:pt x="1499803" y="95249"/>
                  </a:lnTo>
                  <a:lnTo>
                    <a:pt x="1504138" y="95676"/>
                  </a:lnTo>
                  <a:lnTo>
                    <a:pt x="1508432" y="96531"/>
                  </a:lnTo>
                  <a:lnTo>
                    <a:pt x="1512725" y="97385"/>
                  </a:lnTo>
                  <a:lnTo>
                    <a:pt x="1516895" y="98650"/>
                  </a:lnTo>
                  <a:lnTo>
                    <a:pt x="1520939" y="100325"/>
                  </a:lnTo>
                  <a:lnTo>
                    <a:pt x="1524984" y="102000"/>
                  </a:lnTo>
                  <a:lnTo>
                    <a:pt x="1553294" y="128522"/>
                  </a:lnTo>
                  <a:lnTo>
                    <a:pt x="1560818" y="148917"/>
                  </a:lnTo>
                  <a:lnTo>
                    <a:pt x="1561672" y="153210"/>
                  </a:lnTo>
                  <a:lnTo>
                    <a:pt x="1562099" y="157547"/>
                  </a:lnTo>
                  <a:lnTo>
                    <a:pt x="1562100" y="161924"/>
                  </a:lnTo>
                  <a:lnTo>
                    <a:pt x="1562100" y="1076324"/>
                  </a:lnTo>
                  <a:lnTo>
                    <a:pt x="1562099" y="1080702"/>
                  </a:lnTo>
                  <a:lnTo>
                    <a:pt x="1561672" y="1085038"/>
                  </a:lnTo>
                  <a:lnTo>
                    <a:pt x="1560818" y="1089332"/>
                  </a:lnTo>
                  <a:lnTo>
                    <a:pt x="1559964" y="1093625"/>
                  </a:lnTo>
                  <a:lnTo>
                    <a:pt x="1539475" y="1126566"/>
                  </a:lnTo>
                  <a:lnTo>
                    <a:pt x="1520939" y="1137924"/>
                  </a:lnTo>
                  <a:lnTo>
                    <a:pt x="1516895" y="1139599"/>
                  </a:lnTo>
                  <a:lnTo>
                    <a:pt x="1512725" y="1140864"/>
                  </a:lnTo>
                  <a:lnTo>
                    <a:pt x="1508432" y="1141718"/>
                  </a:lnTo>
                  <a:lnTo>
                    <a:pt x="1504138" y="1142572"/>
                  </a:lnTo>
                  <a:lnTo>
                    <a:pt x="1499803" y="1142999"/>
                  </a:lnTo>
                  <a:lnTo>
                    <a:pt x="1495425" y="1142999"/>
                  </a:lnTo>
                  <a:lnTo>
                    <a:pt x="161925" y="1142999"/>
                  </a:lnTo>
                  <a:lnTo>
                    <a:pt x="157547" y="1142999"/>
                  </a:lnTo>
                  <a:lnTo>
                    <a:pt x="153211" y="1142572"/>
                  </a:lnTo>
                  <a:lnTo>
                    <a:pt x="148917" y="1141718"/>
                  </a:lnTo>
                  <a:lnTo>
                    <a:pt x="144623" y="1140864"/>
                  </a:lnTo>
                  <a:lnTo>
                    <a:pt x="140453" y="1139599"/>
                  </a:lnTo>
                  <a:lnTo>
                    <a:pt x="136409" y="1137924"/>
                  </a:lnTo>
                  <a:lnTo>
                    <a:pt x="132364" y="1136248"/>
                  </a:lnTo>
                  <a:lnTo>
                    <a:pt x="114778" y="1123470"/>
                  </a:lnTo>
                  <a:lnTo>
                    <a:pt x="111682" y="1120375"/>
                  </a:lnTo>
                  <a:lnTo>
                    <a:pt x="100324" y="1101839"/>
                  </a:lnTo>
                  <a:lnTo>
                    <a:pt x="98649" y="1097795"/>
                  </a:lnTo>
                  <a:lnTo>
                    <a:pt x="97384" y="1093625"/>
                  </a:lnTo>
                  <a:lnTo>
                    <a:pt x="96530" y="1089332"/>
                  </a:lnTo>
                  <a:lnTo>
                    <a:pt x="95676" y="1085038"/>
                  </a:lnTo>
                  <a:lnTo>
                    <a:pt x="95249" y="1080702"/>
                  </a:lnTo>
                  <a:lnTo>
                    <a:pt x="95250" y="1076324"/>
                  </a:lnTo>
                  <a:close/>
                </a:path>
                <a:path w="1657350" h="1238250">
                  <a:moveTo>
                    <a:pt x="190500" y="981074"/>
                  </a:moveTo>
                  <a:lnTo>
                    <a:pt x="190500" y="257174"/>
                  </a:lnTo>
                  <a:lnTo>
                    <a:pt x="190500" y="252797"/>
                  </a:lnTo>
                  <a:lnTo>
                    <a:pt x="190927" y="248460"/>
                  </a:lnTo>
                  <a:lnTo>
                    <a:pt x="191781" y="244167"/>
                  </a:lnTo>
                  <a:lnTo>
                    <a:pt x="192635" y="239873"/>
                  </a:lnTo>
                  <a:lnTo>
                    <a:pt x="193900" y="235703"/>
                  </a:lnTo>
                  <a:lnTo>
                    <a:pt x="195575" y="231659"/>
                  </a:lnTo>
                  <a:lnTo>
                    <a:pt x="197250" y="227614"/>
                  </a:lnTo>
                  <a:lnTo>
                    <a:pt x="199304" y="223772"/>
                  </a:lnTo>
                  <a:lnTo>
                    <a:pt x="201737" y="220131"/>
                  </a:lnTo>
                  <a:lnTo>
                    <a:pt x="204168" y="216491"/>
                  </a:lnTo>
                  <a:lnTo>
                    <a:pt x="206933" y="213123"/>
                  </a:lnTo>
                  <a:lnTo>
                    <a:pt x="210028" y="210028"/>
                  </a:lnTo>
                  <a:lnTo>
                    <a:pt x="213124" y="206932"/>
                  </a:lnTo>
                  <a:lnTo>
                    <a:pt x="216492" y="204168"/>
                  </a:lnTo>
                  <a:lnTo>
                    <a:pt x="220132" y="201736"/>
                  </a:lnTo>
                  <a:lnTo>
                    <a:pt x="223772" y="199304"/>
                  </a:lnTo>
                  <a:lnTo>
                    <a:pt x="227615" y="197250"/>
                  </a:lnTo>
                  <a:lnTo>
                    <a:pt x="231659" y="195575"/>
                  </a:lnTo>
                  <a:lnTo>
                    <a:pt x="235704" y="193900"/>
                  </a:lnTo>
                  <a:lnTo>
                    <a:pt x="239873" y="192635"/>
                  </a:lnTo>
                  <a:lnTo>
                    <a:pt x="244168" y="191781"/>
                  </a:lnTo>
                  <a:lnTo>
                    <a:pt x="248461" y="190926"/>
                  </a:lnTo>
                  <a:lnTo>
                    <a:pt x="252797" y="190499"/>
                  </a:lnTo>
                  <a:lnTo>
                    <a:pt x="257175" y="190499"/>
                  </a:lnTo>
                  <a:lnTo>
                    <a:pt x="1400175" y="190499"/>
                  </a:lnTo>
                  <a:lnTo>
                    <a:pt x="1404553" y="190499"/>
                  </a:lnTo>
                  <a:lnTo>
                    <a:pt x="1408888" y="190926"/>
                  </a:lnTo>
                  <a:lnTo>
                    <a:pt x="1413182" y="191781"/>
                  </a:lnTo>
                  <a:lnTo>
                    <a:pt x="1417476" y="192635"/>
                  </a:lnTo>
                  <a:lnTo>
                    <a:pt x="1421645" y="193900"/>
                  </a:lnTo>
                  <a:lnTo>
                    <a:pt x="1425690" y="195575"/>
                  </a:lnTo>
                  <a:lnTo>
                    <a:pt x="1429734" y="197250"/>
                  </a:lnTo>
                  <a:lnTo>
                    <a:pt x="1447320" y="210028"/>
                  </a:lnTo>
                  <a:lnTo>
                    <a:pt x="1450416" y="213123"/>
                  </a:lnTo>
                  <a:lnTo>
                    <a:pt x="1453180" y="216491"/>
                  </a:lnTo>
                  <a:lnTo>
                    <a:pt x="1455612" y="220132"/>
                  </a:lnTo>
                  <a:lnTo>
                    <a:pt x="1458045" y="223772"/>
                  </a:lnTo>
                  <a:lnTo>
                    <a:pt x="1460099" y="227614"/>
                  </a:lnTo>
                  <a:lnTo>
                    <a:pt x="1461774" y="231659"/>
                  </a:lnTo>
                  <a:lnTo>
                    <a:pt x="1463449" y="235703"/>
                  </a:lnTo>
                  <a:lnTo>
                    <a:pt x="1464714" y="239873"/>
                  </a:lnTo>
                  <a:lnTo>
                    <a:pt x="1465568" y="244167"/>
                  </a:lnTo>
                  <a:lnTo>
                    <a:pt x="1466422" y="248460"/>
                  </a:lnTo>
                  <a:lnTo>
                    <a:pt x="1466849" y="252797"/>
                  </a:lnTo>
                  <a:lnTo>
                    <a:pt x="1466850" y="257174"/>
                  </a:lnTo>
                  <a:lnTo>
                    <a:pt x="1466850" y="981074"/>
                  </a:lnTo>
                  <a:lnTo>
                    <a:pt x="1466849" y="985452"/>
                  </a:lnTo>
                  <a:lnTo>
                    <a:pt x="1466422" y="989788"/>
                  </a:lnTo>
                  <a:lnTo>
                    <a:pt x="1465568" y="994082"/>
                  </a:lnTo>
                  <a:lnTo>
                    <a:pt x="1464714" y="998375"/>
                  </a:lnTo>
                  <a:lnTo>
                    <a:pt x="1444225" y="1031316"/>
                  </a:lnTo>
                  <a:lnTo>
                    <a:pt x="1425690" y="1042674"/>
                  </a:lnTo>
                  <a:lnTo>
                    <a:pt x="1421645" y="1044349"/>
                  </a:lnTo>
                  <a:lnTo>
                    <a:pt x="1417476" y="1045614"/>
                  </a:lnTo>
                  <a:lnTo>
                    <a:pt x="1413182" y="1046468"/>
                  </a:lnTo>
                  <a:lnTo>
                    <a:pt x="1408888" y="1047322"/>
                  </a:lnTo>
                  <a:lnTo>
                    <a:pt x="1404553" y="1047749"/>
                  </a:lnTo>
                  <a:lnTo>
                    <a:pt x="1400175" y="1047749"/>
                  </a:lnTo>
                  <a:lnTo>
                    <a:pt x="257175" y="1047749"/>
                  </a:lnTo>
                  <a:lnTo>
                    <a:pt x="252797" y="1047749"/>
                  </a:lnTo>
                  <a:lnTo>
                    <a:pt x="248461" y="1047322"/>
                  </a:lnTo>
                  <a:lnTo>
                    <a:pt x="244168" y="1046468"/>
                  </a:lnTo>
                  <a:lnTo>
                    <a:pt x="239873" y="1045614"/>
                  </a:lnTo>
                  <a:lnTo>
                    <a:pt x="235704" y="1044349"/>
                  </a:lnTo>
                  <a:lnTo>
                    <a:pt x="231659" y="1042674"/>
                  </a:lnTo>
                  <a:lnTo>
                    <a:pt x="227615" y="1040998"/>
                  </a:lnTo>
                  <a:lnTo>
                    <a:pt x="199304" y="1014476"/>
                  </a:lnTo>
                  <a:lnTo>
                    <a:pt x="190500" y="985452"/>
                  </a:lnTo>
                  <a:lnTo>
                    <a:pt x="190500" y="981074"/>
                  </a:lnTo>
                  <a:close/>
                </a:path>
                <a:path w="1657350" h="1238250">
                  <a:moveTo>
                    <a:pt x="285750" y="885824"/>
                  </a:moveTo>
                  <a:lnTo>
                    <a:pt x="285750" y="352424"/>
                  </a:lnTo>
                  <a:lnTo>
                    <a:pt x="285750" y="348046"/>
                  </a:lnTo>
                  <a:lnTo>
                    <a:pt x="286177" y="343710"/>
                  </a:lnTo>
                  <a:lnTo>
                    <a:pt x="287031" y="339416"/>
                  </a:lnTo>
                  <a:lnTo>
                    <a:pt x="287885" y="335122"/>
                  </a:lnTo>
                  <a:lnTo>
                    <a:pt x="289150" y="330953"/>
                  </a:lnTo>
                  <a:lnTo>
                    <a:pt x="290825" y="326908"/>
                  </a:lnTo>
                  <a:lnTo>
                    <a:pt x="292500" y="322864"/>
                  </a:lnTo>
                  <a:lnTo>
                    <a:pt x="294554" y="319022"/>
                  </a:lnTo>
                  <a:lnTo>
                    <a:pt x="296987" y="315381"/>
                  </a:lnTo>
                  <a:lnTo>
                    <a:pt x="299419" y="311741"/>
                  </a:lnTo>
                  <a:lnTo>
                    <a:pt x="302183" y="308373"/>
                  </a:lnTo>
                  <a:lnTo>
                    <a:pt x="305278" y="305278"/>
                  </a:lnTo>
                  <a:lnTo>
                    <a:pt x="308374" y="302182"/>
                  </a:lnTo>
                  <a:lnTo>
                    <a:pt x="311742" y="299418"/>
                  </a:lnTo>
                  <a:lnTo>
                    <a:pt x="315382" y="296986"/>
                  </a:lnTo>
                  <a:lnTo>
                    <a:pt x="319022" y="294554"/>
                  </a:lnTo>
                  <a:lnTo>
                    <a:pt x="322864" y="292500"/>
                  </a:lnTo>
                  <a:lnTo>
                    <a:pt x="326909" y="290824"/>
                  </a:lnTo>
                  <a:lnTo>
                    <a:pt x="330953" y="289149"/>
                  </a:lnTo>
                  <a:lnTo>
                    <a:pt x="335123" y="287885"/>
                  </a:lnTo>
                  <a:lnTo>
                    <a:pt x="339417" y="287030"/>
                  </a:lnTo>
                  <a:lnTo>
                    <a:pt x="343711" y="286176"/>
                  </a:lnTo>
                  <a:lnTo>
                    <a:pt x="348047" y="285749"/>
                  </a:lnTo>
                  <a:lnTo>
                    <a:pt x="352425" y="285749"/>
                  </a:lnTo>
                  <a:lnTo>
                    <a:pt x="1304925" y="285749"/>
                  </a:lnTo>
                  <a:lnTo>
                    <a:pt x="1309303" y="285749"/>
                  </a:lnTo>
                  <a:lnTo>
                    <a:pt x="1313638" y="286176"/>
                  </a:lnTo>
                  <a:lnTo>
                    <a:pt x="1317932" y="287030"/>
                  </a:lnTo>
                  <a:lnTo>
                    <a:pt x="1322225" y="287884"/>
                  </a:lnTo>
                  <a:lnTo>
                    <a:pt x="1326395" y="289149"/>
                  </a:lnTo>
                  <a:lnTo>
                    <a:pt x="1330439" y="290824"/>
                  </a:lnTo>
                  <a:lnTo>
                    <a:pt x="1334484" y="292499"/>
                  </a:lnTo>
                  <a:lnTo>
                    <a:pt x="1338326" y="294553"/>
                  </a:lnTo>
                  <a:lnTo>
                    <a:pt x="1341967" y="296986"/>
                  </a:lnTo>
                  <a:lnTo>
                    <a:pt x="1345607" y="299418"/>
                  </a:lnTo>
                  <a:lnTo>
                    <a:pt x="1348975" y="302182"/>
                  </a:lnTo>
                  <a:lnTo>
                    <a:pt x="1352071" y="305278"/>
                  </a:lnTo>
                  <a:lnTo>
                    <a:pt x="1355167" y="308373"/>
                  </a:lnTo>
                  <a:lnTo>
                    <a:pt x="1366524" y="326909"/>
                  </a:lnTo>
                  <a:lnTo>
                    <a:pt x="1368199" y="330953"/>
                  </a:lnTo>
                  <a:lnTo>
                    <a:pt x="1369464" y="335122"/>
                  </a:lnTo>
                  <a:lnTo>
                    <a:pt x="1370318" y="339417"/>
                  </a:lnTo>
                  <a:lnTo>
                    <a:pt x="1371172" y="343710"/>
                  </a:lnTo>
                  <a:lnTo>
                    <a:pt x="1371599" y="348046"/>
                  </a:lnTo>
                  <a:lnTo>
                    <a:pt x="1371600" y="352424"/>
                  </a:lnTo>
                  <a:lnTo>
                    <a:pt x="1371600" y="885824"/>
                  </a:lnTo>
                  <a:lnTo>
                    <a:pt x="1366524" y="911339"/>
                  </a:lnTo>
                  <a:lnTo>
                    <a:pt x="1364849" y="915384"/>
                  </a:lnTo>
                  <a:lnTo>
                    <a:pt x="1362795" y="919226"/>
                  </a:lnTo>
                  <a:lnTo>
                    <a:pt x="1360362" y="922866"/>
                  </a:lnTo>
                  <a:lnTo>
                    <a:pt x="1357930" y="926507"/>
                  </a:lnTo>
                  <a:lnTo>
                    <a:pt x="1330439" y="947424"/>
                  </a:lnTo>
                  <a:lnTo>
                    <a:pt x="1326395" y="949099"/>
                  </a:lnTo>
                  <a:lnTo>
                    <a:pt x="1322225" y="950364"/>
                  </a:lnTo>
                  <a:lnTo>
                    <a:pt x="1317932" y="951218"/>
                  </a:lnTo>
                  <a:lnTo>
                    <a:pt x="1313638" y="952072"/>
                  </a:lnTo>
                  <a:lnTo>
                    <a:pt x="1309303" y="952499"/>
                  </a:lnTo>
                  <a:lnTo>
                    <a:pt x="1304925" y="952499"/>
                  </a:lnTo>
                  <a:lnTo>
                    <a:pt x="352425" y="952499"/>
                  </a:lnTo>
                  <a:lnTo>
                    <a:pt x="348047" y="952499"/>
                  </a:lnTo>
                  <a:lnTo>
                    <a:pt x="343711" y="952072"/>
                  </a:lnTo>
                  <a:lnTo>
                    <a:pt x="339418" y="951218"/>
                  </a:lnTo>
                  <a:lnTo>
                    <a:pt x="335123" y="950364"/>
                  </a:lnTo>
                  <a:lnTo>
                    <a:pt x="330954" y="949099"/>
                  </a:lnTo>
                  <a:lnTo>
                    <a:pt x="326909" y="947424"/>
                  </a:lnTo>
                  <a:lnTo>
                    <a:pt x="322865" y="945748"/>
                  </a:lnTo>
                  <a:lnTo>
                    <a:pt x="319022" y="943694"/>
                  </a:lnTo>
                  <a:lnTo>
                    <a:pt x="315383" y="941262"/>
                  </a:lnTo>
                  <a:lnTo>
                    <a:pt x="311742" y="938830"/>
                  </a:lnTo>
                  <a:lnTo>
                    <a:pt x="296987" y="922866"/>
                  </a:lnTo>
                  <a:lnTo>
                    <a:pt x="294554" y="919226"/>
                  </a:lnTo>
                  <a:lnTo>
                    <a:pt x="287031" y="898831"/>
                  </a:lnTo>
                  <a:lnTo>
                    <a:pt x="286177" y="894538"/>
                  </a:lnTo>
                  <a:lnTo>
                    <a:pt x="285750" y="890202"/>
                  </a:lnTo>
                  <a:lnTo>
                    <a:pt x="285750" y="885824"/>
                  </a:lnTo>
                  <a:close/>
                </a:path>
                <a:path w="1657350" h="1238250">
                  <a:moveTo>
                    <a:pt x="381000" y="790574"/>
                  </a:moveTo>
                  <a:lnTo>
                    <a:pt x="381000" y="447674"/>
                  </a:lnTo>
                  <a:lnTo>
                    <a:pt x="380999" y="443296"/>
                  </a:lnTo>
                  <a:lnTo>
                    <a:pt x="381426" y="438960"/>
                  </a:lnTo>
                  <a:lnTo>
                    <a:pt x="382280" y="434667"/>
                  </a:lnTo>
                  <a:lnTo>
                    <a:pt x="383135" y="430373"/>
                  </a:lnTo>
                  <a:lnTo>
                    <a:pt x="384400" y="426204"/>
                  </a:lnTo>
                  <a:lnTo>
                    <a:pt x="386075" y="422159"/>
                  </a:lnTo>
                  <a:lnTo>
                    <a:pt x="387750" y="418114"/>
                  </a:lnTo>
                  <a:lnTo>
                    <a:pt x="389804" y="414272"/>
                  </a:lnTo>
                  <a:lnTo>
                    <a:pt x="392237" y="410631"/>
                  </a:lnTo>
                  <a:lnTo>
                    <a:pt x="394669" y="406991"/>
                  </a:lnTo>
                  <a:lnTo>
                    <a:pt x="397433" y="403623"/>
                  </a:lnTo>
                  <a:lnTo>
                    <a:pt x="400528" y="400528"/>
                  </a:lnTo>
                  <a:lnTo>
                    <a:pt x="403624" y="397432"/>
                  </a:lnTo>
                  <a:lnTo>
                    <a:pt x="406992" y="394668"/>
                  </a:lnTo>
                  <a:lnTo>
                    <a:pt x="410633" y="392236"/>
                  </a:lnTo>
                  <a:lnTo>
                    <a:pt x="414272" y="389804"/>
                  </a:lnTo>
                  <a:lnTo>
                    <a:pt x="418115" y="387750"/>
                  </a:lnTo>
                  <a:lnTo>
                    <a:pt x="422159" y="386074"/>
                  </a:lnTo>
                  <a:lnTo>
                    <a:pt x="426204" y="384399"/>
                  </a:lnTo>
                  <a:lnTo>
                    <a:pt x="430373" y="383134"/>
                  </a:lnTo>
                  <a:lnTo>
                    <a:pt x="434667" y="382280"/>
                  </a:lnTo>
                  <a:lnTo>
                    <a:pt x="438961" y="381426"/>
                  </a:lnTo>
                  <a:lnTo>
                    <a:pt x="443297" y="380999"/>
                  </a:lnTo>
                  <a:lnTo>
                    <a:pt x="447675" y="380999"/>
                  </a:lnTo>
                  <a:lnTo>
                    <a:pt x="1209675" y="380999"/>
                  </a:lnTo>
                  <a:lnTo>
                    <a:pt x="1214053" y="380999"/>
                  </a:lnTo>
                  <a:lnTo>
                    <a:pt x="1218388" y="381426"/>
                  </a:lnTo>
                  <a:lnTo>
                    <a:pt x="1222682" y="382281"/>
                  </a:lnTo>
                  <a:lnTo>
                    <a:pt x="1226975" y="383134"/>
                  </a:lnTo>
                  <a:lnTo>
                    <a:pt x="1231145" y="384399"/>
                  </a:lnTo>
                  <a:lnTo>
                    <a:pt x="1235189" y="386074"/>
                  </a:lnTo>
                  <a:lnTo>
                    <a:pt x="1239234" y="387750"/>
                  </a:lnTo>
                  <a:lnTo>
                    <a:pt x="1243076" y="389804"/>
                  </a:lnTo>
                  <a:lnTo>
                    <a:pt x="1246716" y="392236"/>
                  </a:lnTo>
                  <a:lnTo>
                    <a:pt x="1250357" y="394668"/>
                  </a:lnTo>
                  <a:lnTo>
                    <a:pt x="1253725" y="397432"/>
                  </a:lnTo>
                  <a:lnTo>
                    <a:pt x="1256821" y="400528"/>
                  </a:lnTo>
                  <a:lnTo>
                    <a:pt x="1259917" y="403623"/>
                  </a:lnTo>
                  <a:lnTo>
                    <a:pt x="1262680" y="406991"/>
                  </a:lnTo>
                  <a:lnTo>
                    <a:pt x="1265112" y="410631"/>
                  </a:lnTo>
                  <a:lnTo>
                    <a:pt x="1267545" y="414272"/>
                  </a:lnTo>
                  <a:lnTo>
                    <a:pt x="1269599" y="418114"/>
                  </a:lnTo>
                  <a:lnTo>
                    <a:pt x="1271274" y="422159"/>
                  </a:lnTo>
                  <a:lnTo>
                    <a:pt x="1272949" y="426203"/>
                  </a:lnTo>
                  <a:lnTo>
                    <a:pt x="1276350" y="447674"/>
                  </a:lnTo>
                  <a:lnTo>
                    <a:pt x="1276350" y="790574"/>
                  </a:lnTo>
                  <a:lnTo>
                    <a:pt x="1271274" y="816089"/>
                  </a:lnTo>
                  <a:lnTo>
                    <a:pt x="1269599" y="820134"/>
                  </a:lnTo>
                  <a:lnTo>
                    <a:pt x="1267545" y="823976"/>
                  </a:lnTo>
                  <a:lnTo>
                    <a:pt x="1265112" y="827617"/>
                  </a:lnTo>
                  <a:lnTo>
                    <a:pt x="1262680" y="831257"/>
                  </a:lnTo>
                  <a:lnTo>
                    <a:pt x="1246716" y="846012"/>
                  </a:lnTo>
                  <a:lnTo>
                    <a:pt x="1243076" y="848444"/>
                  </a:lnTo>
                  <a:lnTo>
                    <a:pt x="1209675" y="857249"/>
                  </a:lnTo>
                  <a:lnTo>
                    <a:pt x="447675" y="857249"/>
                  </a:lnTo>
                  <a:lnTo>
                    <a:pt x="443297" y="857249"/>
                  </a:lnTo>
                  <a:lnTo>
                    <a:pt x="438961" y="856822"/>
                  </a:lnTo>
                  <a:lnTo>
                    <a:pt x="434668" y="855968"/>
                  </a:lnTo>
                  <a:lnTo>
                    <a:pt x="430373" y="855114"/>
                  </a:lnTo>
                  <a:lnTo>
                    <a:pt x="426204" y="853848"/>
                  </a:lnTo>
                  <a:lnTo>
                    <a:pt x="422159" y="852173"/>
                  </a:lnTo>
                  <a:lnTo>
                    <a:pt x="418115" y="850498"/>
                  </a:lnTo>
                  <a:lnTo>
                    <a:pt x="414272" y="848444"/>
                  </a:lnTo>
                  <a:lnTo>
                    <a:pt x="410633" y="846012"/>
                  </a:lnTo>
                  <a:lnTo>
                    <a:pt x="406992" y="843580"/>
                  </a:lnTo>
                  <a:lnTo>
                    <a:pt x="392237" y="827617"/>
                  </a:lnTo>
                  <a:lnTo>
                    <a:pt x="389804" y="823976"/>
                  </a:lnTo>
                  <a:lnTo>
                    <a:pt x="387750" y="820134"/>
                  </a:lnTo>
                  <a:lnTo>
                    <a:pt x="386075" y="816089"/>
                  </a:lnTo>
                  <a:lnTo>
                    <a:pt x="384399" y="812045"/>
                  </a:lnTo>
                  <a:lnTo>
                    <a:pt x="383135" y="807875"/>
                  </a:lnTo>
                  <a:lnTo>
                    <a:pt x="382281" y="803581"/>
                  </a:lnTo>
                  <a:lnTo>
                    <a:pt x="381427" y="799288"/>
                  </a:lnTo>
                  <a:lnTo>
                    <a:pt x="380999" y="794952"/>
                  </a:lnTo>
                  <a:lnTo>
                    <a:pt x="381000" y="790574"/>
                  </a:lnTo>
                  <a:close/>
                </a:path>
              </a:pathLst>
            </a:custGeom>
            <a:ln w="19049">
              <a:solidFill>
                <a:srgbClr val="FBA5A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151884" y="4800822"/>
            <a:ext cx="772916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175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중첩 레이아웃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235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❌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Segoe UI Symbo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791699" y="4266407"/>
            <a:ext cx="1828800" cy="1409700"/>
            <a:chOff x="9791699" y="3543300"/>
            <a:chExt cx="1828800" cy="1409700"/>
          </a:xfrm>
        </p:grpSpPr>
        <p:sp>
          <p:nvSpPr>
            <p:cNvPr id="50" name="object 50"/>
            <p:cNvSpPr/>
            <p:nvPr/>
          </p:nvSpPr>
          <p:spPr>
            <a:xfrm>
              <a:off x="9791699" y="3543300"/>
              <a:ext cx="1828800" cy="1409700"/>
            </a:xfrm>
            <a:custGeom>
              <a:avLst/>
              <a:gdLst/>
              <a:ahLst/>
              <a:cxnLst/>
              <a:rect l="l" t="t" r="r" b="b"/>
              <a:pathLst>
                <a:path w="1828800" h="1409700">
                  <a:moveTo>
                    <a:pt x="1757603" y="1409699"/>
                  </a:moveTo>
                  <a:lnTo>
                    <a:pt x="71196" y="1409699"/>
                  </a:lnTo>
                  <a:lnTo>
                    <a:pt x="66241" y="1409211"/>
                  </a:lnTo>
                  <a:lnTo>
                    <a:pt x="29703" y="1394077"/>
                  </a:lnTo>
                  <a:lnTo>
                    <a:pt x="3884" y="1358037"/>
                  </a:lnTo>
                  <a:lnTo>
                    <a:pt x="0" y="1338502"/>
                  </a:lnTo>
                  <a:lnTo>
                    <a:pt x="0" y="1333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0" y="3884"/>
                  </a:lnTo>
                  <a:lnTo>
                    <a:pt x="71196" y="0"/>
                  </a:lnTo>
                  <a:lnTo>
                    <a:pt x="1757603" y="0"/>
                  </a:lnTo>
                  <a:lnTo>
                    <a:pt x="1799094" y="15621"/>
                  </a:lnTo>
                  <a:lnTo>
                    <a:pt x="1824912" y="51661"/>
                  </a:lnTo>
                  <a:lnTo>
                    <a:pt x="1828799" y="71196"/>
                  </a:lnTo>
                  <a:lnTo>
                    <a:pt x="1828799" y="1338502"/>
                  </a:lnTo>
                  <a:lnTo>
                    <a:pt x="1813178" y="1379993"/>
                  </a:lnTo>
                  <a:lnTo>
                    <a:pt x="1777136" y="1405813"/>
                  </a:lnTo>
                  <a:lnTo>
                    <a:pt x="1762557" y="1409211"/>
                  </a:lnTo>
                  <a:lnTo>
                    <a:pt x="1757603" y="14096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877423" y="3629024"/>
              <a:ext cx="1657350" cy="1219200"/>
            </a:xfrm>
            <a:custGeom>
              <a:avLst/>
              <a:gdLst/>
              <a:ahLst/>
              <a:cxnLst/>
              <a:rect l="l" t="t" r="r" b="b"/>
              <a:pathLst>
                <a:path w="1657350" h="1219200">
                  <a:moveTo>
                    <a:pt x="1" y="1152524"/>
                  </a:moveTo>
                  <a:lnTo>
                    <a:pt x="1" y="66674"/>
                  </a:lnTo>
                  <a:lnTo>
                    <a:pt x="0" y="62297"/>
                  </a:lnTo>
                  <a:lnTo>
                    <a:pt x="426" y="57961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4"/>
                  </a:lnTo>
                  <a:lnTo>
                    <a:pt x="5075" y="41159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2" y="22624"/>
                  </a:lnTo>
                  <a:lnTo>
                    <a:pt x="19529" y="19528"/>
                  </a:lnTo>
                  <a:lnTo>
                    <a:pt x="22624" y="16433"/>
                  </a:lnTo>
                  <a:lnTo>
                    <a:pt x="41159" y="5075"/>
                  </a:lnTo>
                  <a:lnTo>
                    <a:pt x="45204" y="3400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8" y="0"/>
                  </a:lnTo>
                  <a:lnTo>
                    <a:pt x="66676" y="0"/>
                  </a:lnTo>
                  <a:lnTo>
                    <a:pt x="1590676" y="0"/>
                  </a:lnTo>
                  <a:lnTo>
                    <a:pt x="1595053" y="0"/>
                  </a:lnTo>
                  <a:lnTo>
                    <a:pt x="1599388" y="427"/>
                  </a:lnTo>
                  <a:lnTo>
                    <a:pt x="1634724" y="16433"/>
                  </a:lnTo>
                  <a:lnTo>
                    <a:pt x="1637820" y="19528"/>
                  </a:lnTo>
                  <a:lnTo>
                    <a:pt x="1640917" y="22624"/>
                  </a:lnTo>
                  <a:lnTo>
                    <a:pt x="1652273" y="41159"/>
                  </a:lnTo>
                  <a:lnTo>
                    <a:pt x="1653948" y="45203"/>
                  </a:lnTo>
                  <a:lnTo>
                    <a:pt x="1655213" y="49373"/>
                  </a:lnTo>
                  <a:lnTo>
                    <a:pt x="1656067" y="53667"/>
                  </a:lnTo>
                  <a:lnTo>
                    <a:pt x="1656922" y="57961"/>
                  </a:lnTo>
                  <a:lnTo>
                    <a:pt x="1657349" y="62297"/>
                  </a:lnTo>
                  <a:lnTo>
                    <a:pt x="1657351" y="66674"/>
                  </a:lnTo>
                  <a:lnTo>
                    <a:pt x="1657351" y="1152524"/>
                  </a:lnTo>
                  <a:lnTo>
                    <a:pt x="1657349" y="1156902"/>
                  </a:lnTo>
                  <a:lnTo>
                    <a:pt x="1656922" y="1161238"/>
                  </a:lnTo>
                  <a:lnTo>
                    <a:pt x="1656067" y="1165532"/>
                  </a:lnTo>
                  <a:lnTo>
                    <a:pt x="1655213" y="1169825"/>
                  </a:lnTo>
                  <a:lnTo>
                    <a:pt x="1634724" y="1202766"/>
                  </a:lnTo>
                  <a:lnTo>
                    <a:pt x="1599388" y="1218772"/>
                  </a:lnTo>
                  <a:lnTo>
                    <a:pt x="1590676" y="1219199"/>
                  </a:lnTo>
                  <a:lnTo>
                    <a:pt x="66676" y="1219199"/>
                  </a:lnTo>
                  <a:lnTo>
                    <a:pt x="29631" y="1207962"/>
                  </a:lnTo>
                  <a:lnTo>
                    <a:pt x="19529" y="1199670"/>
                  </a:lnTo>
                  <a:lnTo>
                    <a:pt x="16432" y="1196575"/>
                  </a:lnTo>
                  <a:lnTo>
                    <a:pt x="13668" y="1193207"/>
                  </a:lnTo>
                  <a:lnTo>
                    <a:pt x="11236" y="1189567"/>
                  </a:lnTo>
                  <a:lnTo>
                    <a:pt x="8804" y="1185926"/>
                  </a:lnTo>
                  <a:lnTo>
                    <a:pt x="1281" y="1165532"/>
                  </a:lnTo>
                  <a:lnTo>
                    <a:pt x="426" y="1161238"/>
                  </a:lnTo>
                  <a:lnTo>
                    <a:pt x="0" y="1156902"/>
                  </a:lnTo>
                  <a:lnTo>
                    <a:pt x="1" y="1152524"/>
                  </a:lnTo>
                  <a:close/>
                </a:path>
              </a:pathLst>
            </a:custGeom>
            <a:ln w="19049">
              <a:solidFill>
                <a:srgbClr val="6EE7B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274596" y="4860925"/>
            <a:ext cx="1079204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플랫 레이아웃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Segoe UI Symbo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058283-5BE6-E1F8-7D64-5A6426BF646D}"/>
              </a:ext>
            </a:extLst>
          </p:cNvPr>
          <p:cNvSpPr txBox="1"/>
          <p:nvPr/>
        </p:nvSpPr>
        <p:spPr>
          <a:xfrm>
            <a:off x="697127" y="4028836"/>
            <a:ext cx="1893673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레이아웃 중첩 </a:t>
            </a:r>
          </a:p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빈번한 상태 변경 </a:t>
            </a:r>
          </a:p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블로킹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I/O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작업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18862F-278A-9A81-5E43-5C327658F7C1}"/>
              </a:ext>
            </a:extLst>
          </p:cNvPr>
          <p:cNvSpPr txBox="1"/>
          <p:nvPr/>
        </p:nvSpPr>
        <p:spPr>
          <a:xfrm>
            <a:off x="3258002" y="4023293"/>
            <a:ext cx="191008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16ms/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 타겟 </a:t>
            </a:r>
          </a:p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Jank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 비율 </a:t>
            </a:r>
          </a:p>
          <a:p>
            <a:pPr marL="202565" marR="5080" lvl="0" indent="0" defTabSz="914400" eaLnBrk="1" fontAlgn="auto" latinLnBrk="0" hangingPunct="1">
              <a:lnSpc>
                <a:spcPts val="12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패스 시간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28858598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최적화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0999" y="1828006"/>
            <a:ext cx="5600700" cy="2933700"/>
            <a:chOff x="380999" y="4419599"/>
            <a:chExt cx="5600700" cy="2933700"/>
          </a:xfrm>
        </p:grpSpPr>
        <p:sp>
          <p:nvSpPr>
            <p:cNvPr id="21" name="object 21"/>
            <p:cNvSpPr/>
            <p:nvPr/>
          </p:nvSpPr>
          <p:spPr>
            <a:xfrm>
              <a:off x="380999" y="4419599"/>
              <a:ext cx="5600700" cy="2933700"/>
            </a:xfrm>
            <a:custGeom>
              <a:avLst/>
              <a:gdLst/>
              <a:ahLst/>
              <a:cxnLst/>
              <a:rect l="l" t="t" r="r" b="b"/>
              <a:pathLst>
                <a:path w="5600700" h="2933700">
                  <a:moveTo>
                    <a:pt x="5529502" y="2933699"/>
                  </a:moveTo>
                  <a:lnTo>
                    <a:pt x="71196" y="2933699"/>
                  </a:lnTo>
                  <a:lnTo>
                    <a:pt x="66241" y="2933211"/>
                  </a:lnTo>
                  <a:lnTo>
                    <a:pt x="29705" y="2918077"/>
                  </a:lnTo>
                  <a:lnTo>
                    <a:pt x="3885" y="2882037"/>
                  </a:lnTo>
                  <a:lnTo>
                    <a:pt x="0" y="2862502"/>
                  </a:lnTo>
                  <a:lnTo>
                    <a:pt x="0" y="2857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862502"/>
                  </a:lnTo>
                  <a:lnTo>
                    <a:pt x="5585076" y="2903994"/>
                  </a:lnTo>
                  <a:lnTo>
                    <a:pt x="5549037" y="2929813"/>
                  </a:lnTo>
                  <a:lnTo>
                    <a:pt x="5534457" y="2933211"/>
                  </a:lnTo>
                  <a:lnTo>
                    <a:pt x="5529502" y="2933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1499" y="5105399"/>
              <a:ext cx="38100" cy="1981200"/>
            </a:xfrm>
            <a:custGeom>
              <a:avLst/>
              <a:gdLst/>
              <a:ahLst/>
              <a:cxnLst/>
              <a:rect l="l" t="t" r="r" b="b"/>
              <a:pathLst>
                <a:path w="38100" h="1981200">
                  <a:moveTo>
                    <a:pt x="38099" y="1981199"/>
                  </a:moveTo>
                  <a:lnTo>
                    <a:pt x="0" y="19811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9811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52462" y="5105399"/>
              <a:ext cx="5038725" cy="1981200"/>
            </a:xfrm>
            <a:custGeom>
              <a:avLst/>
              <a:gdLst/>
              <a:ahLst/>
              <a:cxnLst/>
              <a:rect l="l" t="t" r="r" b="b"/>
              <a:pathLst>
                <a:path w="5038725" h="1981200">
                  <a:moveTo>
                    <a:pt x="5038725" y="1442796"/>
                  </a:moveTo>
                  <a:lnTo>
                    <a:pt x="5023104" y="1401305"/>
                  </a:lnTo>
                  <a:lnTo>
                    <a:pt x="4987074" y="1375486"/>
                  </a:lnTo>
                  <a:lnTo>
                    <a:pt x="4967529" y="1371612"/>
                  </a:lnTo>
                  <a:lnTo>
                    <a:pt x="71208" y="1371612"/>
                  </a:lnTo>
                  <a:lnTo>
                    <a:pt x="29705" y="1387233"/>
                  </a:lnTo>
                  <a:lnTo>
                    <a:pt x="3886" y="1423263"/>
                  </a:lnTo>
                  <a:lnTo>
                    <a:pt x="0" y="1442796"/>
                  </a:lnTo>
                  <a:lnTo>
                    <a:pt x="0" y="1905000"/>
                  </a:lnTo>
                  <a:lnTo>
                    <a:pt x="0" y="1910003"/>
                  </a:lnTo>
                  <a:lnTo>
                    <a:pt x="15633" y="1951494"/>
                  </a:lnTo>
                  <a:lnTo>
                    <a:pt x="51663" y="1977313"/>
                  </a:lnTo>
                  <a:lnTo>
                    <a:pt x="71208" y="1981200"/>
                  </a:lnTo>
                  <a:lnTo>
                    <a:pt x="4967529" y="1981200"/>
                  </a:lnTo>
                  <a:lnTo>
                    <a:pt x="5009019" y="1965579"/>
                  </a:lnTo>
                  <a:lnTo>
                    <a:pt x="5034839" y="1929549"/>
                  </a:lnTo>
                  <a:lnTo>
                    <a:pt x="5038725" y="1910003"/>
                  </a:lnTo>
                  <a:lnTo>
                    <a:pt x="5038725" y="1442796"/>
                  </a:lnTo>
                  <a:close/>
                </a:path>
                <a:path w="5038725" h="1981200">
                  <a:moveTo>
                    <a:pt x="5038725" y="756996"/>
                  </a:moveTo>
                  <a:lnTo>
                    <a:pt x="5023104" y="715505"/>
                  </a:lnTo>
                  <a:lnTo>
                    <a:pt x="4987074" y="689686"/>
                  </a:lnTo>
                  <a:lnTo>
                    <a:pt x="4967529" y="685800"/>
                  </a:lnTo>
                  <a:lnTo>
                    <a:pt x="71208" y="685800"/>
                  </a:lnTo>
                  <a:lnTo>
                    <a:pt x="29705" y="701421"/>
                  </a:lnTo>
                  <a:lnTo>
                    <a:pt x="3886" y="737463"/>
                  </a:lnTo>
                  <a:lnTo>
                    <a:pt x="0" y="756996"/>
                  </a:lnTo>
                  <a:lnTo>
                    <a:pt x="0" y="1219200"/>
                  </a:lnTo>
                  <a:lnTo>
                    <a:pt x="0" y="1224203"/>
                  </a:lnTo>
                  <a:lnTo>
                    <a:pt x="15633" y="1265694"/>
                  </a:lnTo>
                  <a:lnTo>
                    <a:pt x="51663" y="1291513"/>
                  </a:lnTo>
                  <a:lnTo>
                    <a:pt x="71208" y="1295400"/>
                  </a:lnTo>
                  <a:lnTo>
                    <a:pt x="4967529" y="1295400"/>
                  </a:lnTo>
                  <a:lnTo>
                    <a:pt x="5009019" y="1279779"/>
                  </a:lnTo>
                  <a:lnTo>
                    <a:pt x="5034839" y="1243736"/>
                  </a:lnTo>
                  <a:lnTo>
                    <a:pt x="5038725" y="1224203"/>
                  </a:lnTo>
                  <a:lnTo>
                    <a:pt x="5038725" y="756996"/>
                  </a:lnTo>
                  <a:close/>
                </a:path>
                <a:path w="5038725" h="1981200">
                  <a:moveTo>
                    <a:pt x="5038725" y="71196"/>
                  </a:moveTo>
                  <a:lnTo>
                    <a:pt x="5023104" y="29705"/>
                  </a:lnTo>
                  <a:lnTo>
                    <a:pt x="4987074" y="3886"/>
                  </a:lnTo>
                  <a:lnTo>
                    <a:pt x="4967529" y="0"/>
                  </a:lnTo>
                  <a:lnTo>
                    <a:pt x="71208" y="0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533400"/>
                  </a:lnTo>
                  <a:lnTo>
                    <a:pt x="0" y="538403"/>
                  </a:lnTo>
                  <a:lnTo>
                    <a:pt x="15633" y="579894"/>
                  </a:lnTo>
                  <a:lnTo>
                    <a:pt x="51663" y="605713"/>
                  </a:lnTo>
                  <a:lnTo>
                    <a:pt x="71208" y="609600"/>
                  </a:lnTo>
                  <a:lnTo>
                    <a:pt x="4967529" y="609600"/>
                  </a:lnTo>
                  <a:lnTo>
                    <a:pt x="5009019" y="593979"/>
                  </a:lnTo>
                  <a:lnTo>
                    <a:pt x="5034839" y="557949"/>
                  </a:lnTo>
                  <a:lnTo>
                    <a:pt x="5038725" y="538403"/>
                  </a:lnTo>
                  <a:lnTo>
                    <a:pt x="5038725" y="71196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71499" y="46100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52" y="4733002"/>
              <a:ext cx="172372" cy="13522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54100" y="2087175"/>
            <a:ext cx="260074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모니터링 명령어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54075" y="2569776"/>
            <a:ext cx="2186305" cy="4305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</a:t>
            </a: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dumpsys gfxinfo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36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 렌더링 통계 덤프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4075" y="3255576"/>
            <a:ext cx="2746375" cy="4305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</a:t>
            </a: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dumpsys SurfaceFlinger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365"/>
              </a:spcBef>
            </a:pPr>
            <a:r>
              <a:rPr sz="9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SurfaceFlinger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확인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4075" y="3941376"/>
            <a:ext cx="2004060" cy="4305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</a:t>
            </a: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am monitor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365"/>
              </a:spcBef>
            </a:pPr>
            <a:r>
              <a:rPr sz="9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ActivityManager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이벤트 모니터링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210298" y="1828006"/>
            <a:ext cx="5600700" cy="2590800"/>
            <a:chOff x="6210298" y="5372099"/>
            <a:chExt cx="5600700" cy="2590800"/>
          </a:xfrm>
        </p:grpSpPr>
        <p:sp>
          <p:nvSpPr>
            <p:cNvPr id="54" name="object 54"/>
            <p:cNvSpPr/>
            <p:nvPr/>
          </p:nvSpPr>
          <p:spPr>
            <a:xfrm>
              <a:off x="6210298" y="5372099"/>
              <a:ext cx="5600700" cy="2590800"/>
            </a:xfrm>
            <a:custGeom>
              <a:avLst/>
              <a:gdLst/>
              <a:ahLst/>
              <a:cxnLst/>
              <a:rect l="l" t="t" r="r" b="b"/>
              <a:pathLst>
                <a:path w="5600700" h="2590800">
                  <a:moveTo>
                    <a:pt x="5529503" y="2590799"/>
                  </a:moveTo>
                  <a:lnTo>
                    <a:pt x="71196" y="2590799"/>
                  </a:lnTo>
                  <a:lnTo>
                    <a:pt x="66241" y="2590311"/>
                  </a:lnTo>
                  <a:lnTo>
                    <a:pt x="29705" y="2575176"/>
                  </a:lnTo>
                  <a:lnTo>
                    <a:pt x="3885" y="2539136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519602"/>
                  </a:lnTo>
                  <a:lnTo>
                    <a:pt x="5585077" y="2561092"/>
                  </a:lnTo>
                  <a:lnTo>
                    <a:pt x="5549038" y="2586913"/>
                  </a:lnTo>
                  <a:lnTo>
                    <a:pt x="5534458" y="2590311"/>
                  </a:lnTo>
                  <a:lnTo>
                    <a:pt x="5529503" y="2590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400799" y="6057899"/>
              <a:ext cx="38100" cy="1714500"/>
            </a:xfrm>
            <a:custGeom>
              <a:avLst/>
              <a:gdLst/>
              <a:ahLst/>
              <a:cxnLst/>
              <a:rect l="l" t="t" r="r" b="b"/>
              <a:pathLst>
                <a:path w="38100" h="1714500">
                  <a:moveTo>
                    <a:pt x="380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714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00799" y="5562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6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8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4"/>
                  </a:lnTo>
                  <a:lnTo>
                    <a:pt x="325202" y="55795"/>
                  </a:lnTo>
                  <a:lnTo>
                    <a:pt x="353902" y="92571"/>
                  </a:lnTo>
                  <a:lnTo>
                    <a:pt x="372798" y="135198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2"/>
                  </a:lnTo>
                  <a:lnTo>
                    <a:pt x="245799" y="372797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099" y="5676899"/>
              <a:ext cx="152399" cy="15239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883399" y="2071597"/>
            <a:ext cx="291762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Best Practices</a:t>
            </a:r>
            <a:endParaRPr sz="18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657974" y="2609056"/>
            <a:ext cx="2466975" cy="971550"/>
            <a:chOff x="6657974" y="6153149"/>
            <a:chExt cx="2466975" cy="971550"/>
          </a:xfrm>
        </p:grpSpPr>
        <p:sp>
          <p:nvSpPr>
            <p:cNvPr id="60" name="object 60"/>
            <p:cNvSpPr/>
            <p:nvPr/>
          </p:nvSpPr>
          <p:spPr>
            <a:xfrm>
              <a:off x="6657974" y="61531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39" y="56423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829412" y="6324599"/>
              <a:ext cx="2295525" cy="266700"/>
            </a:xfrm>
            <a:custGeom>
              <a:avLst/>
              <a:gdLst/>
              <a:ahLst/>
              <a:cxnLst/>
              <a:rect l="l" t="t" r="r" b="b"/>
              <a:pathLst>
                <a:path w="2295525" h="266700">
                  <a:moveTo>
                    <a:pt x="952500" y="33058"/>
                  </a:moveTo>
                  <a:lnTo>
                    <a:pt x="924318" y="977"/>
                  </a:lnTo>
                  <a:lnTo>
                    <a:pt x="919454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228600"/>
                  </a:lnTo>
                  <a:lnTo>
                    <a:pt x="0" y="233654"/>
                  </a:lnTo>
                  <a:lnTo>
                    <a:pt x="28194" y="265734"/>
                  </a:lnTo>
                  <a:lnTo>
                    <a:pt x="33058" y="266700"/>
                  </a:lnTo>
                  <a:lnTo>
                    <a:pt x="919454" y="266700"/>
                  </a:lnTo>
                  <a:lnTo>
                    <a:pt x="951534" y="238518"/>
                  </a:lnTo>
                  <a:lnTo>
                    <a:pt x="952500" y="233654"/>
                  </a:lnTo>
                  <a:lnTo>
                    <a:pt x="952500" y="33058"/>
                  </a:lnTo>
                  <a:close/>
                </a:path>
                <a:path w="2295525" h="266700">
                  <a:moveTo>
                    <a:pt x="2295525" y="33058"/>
                  </a:moveTo>
                  <a:lnTo>
                    <a:pt x="2267343" y="977"/>
                  </a:lnTo>
                  <a:lnTo>
                    <a:pt x="2262479" y="0"/>
                  </a:lnTo>
                  <a:lnTo>
                    <a:pt x="1166533" y="0"/>
                  </a:lnTo>
                  <a:lnTo>
                    <a:pt x="1134452" y="28194"/>
                  </a:lnTo>
                  <a:lnTo>
                    <a:pt x="1133475" y="33058"/>
                  </a:lnTo>
                  <a:lnTo>
                    <a:pt x="1133475" y="228600"/>
                  </a:lnTo>
                  <a:lnTo>
                    <a:pt x="1133475" y="233654"/>
                  </a:lnTo>
                  <a:lnTo>
                    <a:pt x="1161669" y="265734"/>
                  </a:lnTo>
                  <a:lnTo>
                    <a:pt x="1166533" y="266700"/>
                  </a:lnTo>
                  <a:lnTo>
                    <a:pt x="2262479" y="266700"/>
                  </a:lnTo>
                  <a:lnTo>
                    <a:pt x="2294559" y="238518"/>
                  </a:lnTo>
                  <a:lnTo>
                    <a:pt x="2295525" y="233654"/>
                  </a:lnTo>
                  <a:lnTo>
                    <a:pt x="2295525" y="33058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657962" y="6762750"/>
              <a:ext cx="57150" cy="361950"/>
            </a:xfrm>
            <a:custGeom>
              <a:avLst/>
              <a:gdLst/>
              <a:ahLst/>
              <a:cxnLst/>
              <a:rect l="l" t="t" r="r" b="b"/>
              <a:pathLst>
                <a:path w="57150" h="3619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3619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806293" y="2440720"/>
            <a:ext cx="4756151" cy="2126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" marR="473075" indent="-28575">
              <a:lnSpc>
                <a:spcPct val="129299"/>
              </a:lnSpc>
              <a:spcBef>
                <a:spcPts val="95"/>
              </a:spcBef>
              <a:tabLst>
                <a:tab pos="977900" algn="l"/>
                <a:tab pos="1176020" algn="l"/>
                <a:tab pos="232410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백그라운드 작업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외부로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이동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0640" marR="473075" indent="-28575">
              <a:lnSpc>
                <a:spcPct val="129299"/>
              </a:lnSpc>
              <a:spcBef>
                <a:spcPts val="95"/>
              </a:spcBef>
              <a:tabLst>
                <a:tab pos="977900" algn="l"/>
                <a:tab pos="1176020" algn="l"/>
                <a:tab pos="2324100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Coroutines	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	</a:t>
            </a: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WorkManager</a:t>
            </a:r>
            <a:r>
              <a:rPr lang="en-US"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이미지 최적화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적절한 해상도 및 캐싱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불필요한 애니메이션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제거 및 하드웨어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가속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RecyclerView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개선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ViewHolder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패턴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en-US" altLang="ko-KR" sz="14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setHasFixedSize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()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657974" y="382825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3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80999" y="58285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8" name="object 6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657" y="5971381"/>
            <a:ext cx="117865" cy="171449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2350407" y="5942806"/>
            <a:ext cx="781050" cy="228600"/>
          </a:xfrm>
          <a:custGeom>
            <a:avLst/>
            <a:gdLst/>
            <a:ahLst/>
            <a:cxnLst/>
            <a:rect l="l" t="t" r="r" b="b"/>
            <a:pathLst>
              <a:path w="781050" h="228600">
                <a:moveTo>
                  <a:pt x="7480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48002" y="0"/>
                </a:lnTo>
                <a:lnTo>
                  <a:pt x="780083" y="28186"/>
                </a:lnTo>
                <a:lnTo>
                  <a:pt x="781049" y="33047"/>
                </a:lnTo>
                <a:lnTo>
                  <a:pt x="781049" y="195552"/>
                </a:lnTo>
                <a:lnTo>
                  <a:pt x="752862" y="227632"/>
                </a:lnTo>
                <a:lnTo>
                  <a:pt x="74800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7387" y="5950870"/>
            <a:ext cx="944245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65862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실전 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SystemUI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Trace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추가하여 성능 병목 지점을 정확히 파악하세요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(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Trace.beginSection("myOperation")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 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Trace.endSection()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커스터마이징 프로젝트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4495800"/>
            <a:chOff x="380999" y="952499"/>
            <a:chExt cx="5600700" cy="4495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4495800"/>
            </a:xfrm>
            <a:custGeom>
              <a:avLst/>
              <a:gdLst/>
              <a:ahLst/>
              <a:cxnLst/>
              <a:rect l="l" t="t" r="r" b="b"/>
              <a:pathLst>
                <a:path w="5600700" h="4495800">
                  <a:moveTo>
                    <a:pt x="5529502" y="4495799"/>
                  </a:moveTo>
                  <a:lnTo>
                    <a:pt x="71196" y="4495799"/>
                  </a:lnTo>
                  <a:lnTo>
                    <a:pt x="66241" y="4495311"/>
                  </a:lnTo>
                  <a:lnTo>
                    <a:pt x="29705" y="4480177"/>
                  </a:lnTo>
                  <a:lnTo>
                    <a:pt x="3885" y="4444137"/>
                  </a:lnTo>
                  <a:lnTo>
                    <a:pt x="0" y="4424602"/>
                  </a:lnTo>
                  <a:lnTo>
                    <a:pt x="0" y="441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4424602"/>
                  </a:lnTo>
                  <a:lnTo>
                    <a:pt x="5585076" y="4466093"/>
                  </a:lnTo>
                  <a:lnTo>
                    <a:pt x="5549037" y="4491913"/>
                  </a:lnTo>
                  <a:lnTo>
                    <a:pt x="5534457" y="4495311"/>
                  </a:lnTo>
                  <a:lnTo>
                    <a:pt x="5529502" y="4495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638299"/>
              <a:ext cx="38100" cy="3619500"/>
            </a:xfrm>
            <a:custGeom>
              <a:avLst/>
              <a:gdLst/>
              <a:ahLst/>
              <a:cxnLst/>
              <a:rect l="l" t="t" r="r" b="b"/>
              <a:pathLst>
                <a:path w="38100" h="3619500">
                  <a:moveTo>
                    <a:pt x="38099" y="3619499"/>
                  </a:moveTo>
                  <a:lnTo>
                    <a:pt x="0" y="3619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619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2474" y="16382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1" y="1104411"/>
                  </a:lnTo>
                  <a:lnTo>
                    <a:pt x="29705" y="1089277"/>
                  </a:lnTo>
                  <a:lnTo>
                    <a:pt x="3885" y="1053237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2" y="1075193"/>
                  </a:lnTo>
                  <a:lnTo>
                    <a:pt x="4987062" y="1101013"/>
                  </a:lnTo>
                  <a:lnTo>
                    <a:pt x="4972482" y="1104411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52474" y="28955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1" y="1104411"/>
                  </a:lnTo>
                  <a:lnTo>
                    <a:pt x="29705" y="1089277"/>
                  </a:lnTo>
                  <a:lnTo>
                    <a:pt x="3885" y="1053237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2" y="1075194"/>
                  </a:lnTo>
                  <a:lnTo>
                    <a:pt x="4987062" y="1101013"/>
                  </a:lnTo>
                  <a:lnTo>
                    <a:pt x="4972482" y="1104411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52474" y="41528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1" y="1104410"/>
                  </a:lnTo>
                  <a:lnTo>
                    <a:pt x="29705" y="1089276"/>
                  </a:lnTo>
                  <a:lnTo>
                    <a:pt x="3885" y="1053237"/>
                  </a:lnTo>
                  <a:lnTo>
                    <a:pt x="0" y="1033702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2"/>
                  </a:lnTo>
                  <a:lnTo>
                    <a:pt x="5023102" y="1075193"/>
                  </a:lnTo>
                  <a:lnTo>
                    <a:pt x="4987062" y="1101013"/>
                  </a:lnTo>
                  <a:lnTo>
                    <a:pt x="4972482" y="1104410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71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612" y="1257299"/>
              <a:ext cx="104774" cy="15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4100" y="1174319"/>
            <a:ext cx="2910997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OEM/Custom 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6774" y="1762124"/>
            <a:ext cx="400050" cy="209550"/>
          </a:xfrm>
          <a:custGeom>
            <a:avLst/>
            <a:gdLst/>
            <a:ahLst/>
            <a:cxnLst/>
            <a:rect l="l" t="t" r="r" b="b"/>
            <a:pathLst>
              <a:path w="400050" h="209550">
                <a:moveTo>
                  <a:pt x="367002" y="209549"/>
                </a:moveTo>
                <a:lnTo>
                  <a:pt x="33047" y="209549"/>
                </a:lnTo>
                <a:lnTo>
                  <a:pt x="28187" y="208583"/>
                </a:lnTo>
                <a:lnTo>
                  <a:pt x="966" y="181361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67002" y="0"/>
                </a:lnTo>
                <a:lnTo>
                  <a:pt x="399083" y="28187"/>
                </a:lnTo>
                <a:lnTo>
                  <a:pt x="400049" y="33047"/>
                </a:lnTo>
                <a:lnTo>
                  <a:pt x="400049" y="176502"/>
                </a:lnTo>
                <a:lnTo>
                  <a:pt x="371862" y="208583"/>
                </a:lnTo>
                <a:lnTo>
                  <a:pt x="367002" y="209549"/>
                </a:lnTo>
                <a:close/>
              </a:path>
            </a:pathLst>
          </a:custGeom>
          <a:solidFill>
            <a:srgbClr val="2562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9324" y="1772666"/>
            <a:ext cx="31749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삼성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2642" y="1743128"/>
            <a:ext cx="90715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One UI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6762" y="2143124"/>
            <a:ext cx="504825" cy="1085850"/>
          </a:xfrm>
          <a:custGeom>
            <a:avLst/>
            <a:gdLst/>
            <a:ahLst/>
            <a:cxnLst/>
            <a:rect l="l" t="t" r="r" b="b"/>
            <a:pathLst>
              <a:path w="504825" h="1085850">
                <a:moveTo>
                  <a:pt x="85725" y="401662"/>
                </a:moveTo>
                <a:lnTo>
                  <a:pt x="65074" y="381000"/>
                </a:lnTo>
                <a:lnTo>
                  <a:pt x="58762" y="381000"/>
                </a:lnTo>
                <a:lnTo>
                  <a:pt x="38100" y="401662"/>
                </a:lnTo>
                <a:lnTo>
                  <a:pt x="38100" y="407974"/>
                </a:lnTo>
                <a:lnTo>
                  <a:pt x="58762" y="428625"/>
                </a:lnTo>
                <a:lnTo>
                  <a:pt x="65074" y="428625"/>
                </a:lnTo>
                <a:lnTo>
                  <a:pt x="85725" y="407974"/>
                </a:lnTo>
                <a:lnTo>
                  <a:pt x="85725" y="404812"/>
                </a:lnTo>
                <a:lnTo>
                  <a:pt x="85725" y="401662"/>
                </a:lnTo>
                <a:close/>
              </a:path>
              <a:path w="504825" h="1085850">
                <a:moveTo>
                  <a:pt x="85725" y="211162"/>
                </a:moveTo>
                <a:lnTo>
                  <a:pt x="65074" y="190500"/>
                </a:lnTo>
                <a:lnTo>
                  <a:pt x="58762" y="190500"/>
                </a:lnTo>
                <a:lnTo>
                  <a:pt x="38100" y="211162"/>
                </a:lnTo>
                <a:lnTo>
                  <a:pt x="38100" y="217474"/>
                </a:lnTo>
                <a:lnTo>
                  <a:pt x="58762" y="238125"/>
                </a:lnTo>
                <a:lnTo>
                  <a:pt x="65074" y="238125"/>
                </a:lnTo>
                <a:lnTo>
                  <a:pt x="85725" y="217474"/>
                </a:lnTo>
                <a:lnTo>
                  <a:pt x="85725" y="214312"/>
                </a:lnTo>
                <a:lnTo>
                  <a:pt x="85725" y="211162"/>
                </a:lnTo>
                <a:close/>
              </a:path>
              <a:path w="504825" h="1085850">
                <a:moveTo>
                  <a:pt x="85725" y="20662"/>
                </a:moveTo>
                <a:lnTo>
                  <a:pt x="65074" y="0"/>
                </a:lnTo>
                <a:lnTo>
                  <a:pt x="58762" y="0"/>
                </a:lnTo>
                <a:lnTo>
                  <a:pt x="38100" y="20662"/>
                </a:lnTo>
                <a:lnTo>
                  <a:pt x="38100" y="26974"/>
                </a:lnTo>
                <a:lnTo>
                  <a:pt x="58762" y="47625"/>
                </a:lnTo>
                <a:lnTo>
                  <a:pt x="65074" y="47625"/>
                </a:lnTo>
                <a:lnTo>
                  <a:pt x="85725" y="26974"/>
                </a:lnTo>
                <a:lnTo>
                  <a:pt x="85725" y="23812"/>
                </a:lnTo>
                <a:lnTo>
                  <a:pt x="85725" y="20662"/>
                </a:lnTo>
                <a:close/>
              </a:path>
              <a:path w="504825" h="1085850">
                <a:moveTo>
                  <a:pt x="504825" y="909358"/>
                </a:moveTo>
                <a:lnTo>
                  <a:pt x="476643" y="877277"/>
                </a:lnTo>
                <a:lnTo>
                  <a:pt x="471779" y="876300"/>
                </a:lnTo>
                <a:lnTo>
                  <a:pt x="33058" y="876300"/>
                </a:lnTo>
                <a:lnTo>
                  <a:pt x="977" y="904494"/>
                </a:lnTo>
                <a:lnTo>
                  <a:pt x="0" y="909358"/>
                </a:lnTo>
                <a:lnTo>
                  <a:pt x="0" y="1047750"/>
                </a:lnTo>
                <a:lnTo>
                  <a:pt x="0" y="1052804"/>
                </a:lnTo>
                <a:lnTo>
                  <a:pt x="28194" y="1084884"/>
                </a:lnTo>
                <a:lnTo>
                  <a:pt x="33058" y="1085850"/>
                </a:lnTo>
                <a:lnTo>
                  <a:pt x="471779" y="1085850"/>
                </a:lnTo>
                <a:lnTo>
                  <a:pt x="503859" y="1057668"/>
                </a:lnTo>
                <a:lnTo>
                  <a:pt x="504825" y="1052804"/>
                </a:lnTo>
                <a:lnTo>
                  <a:pt x="504825" y="909358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2674" y="2051216"/>
            <a:ext cx="2422525" cy="5911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아이콘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&amp;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폰트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NavigationBar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제스처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&amp;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투명도 조절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Quick Settings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패널 재구성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325" y="3029966"/>
            <a:ext cx="42226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7715" y="3000428"/>
            <a:ext cx="148788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IVI &amp; Cluster UI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6774" y="3400424"/>
            <a:ext cx="504825" cy="1085850"/>
            <a:chOff x="866774" y="3400424"/>
            <a:chExt cx="504825" cy="1085850"/>
          </a:xfrm>
        </p:grpSpPr>
        <p:sp>
          <p:nvSpPr>
            <p:cNvPr id="22" name="object 22"/>
            <p:cNvSpPr/>
            <p:nvPr/>
          </p:nvSpPr>
          <p:spPr>
            <a:xfrm>
              <a:off x="904862" y="3400424"/>
              <a:ext cx="47625" cy="428625"/>
            </a:xfrm>
            <a:custGeom>
              <a:avLst/>
              <a:gdLst/>
              <a:ahLst/>
              <a:cxnLst/>
              <a:rect l="l" t="t" r="r" b="b"/>
              <a:pathLst>
                <a:path w="47625" h="4286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4286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4286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66774" y="4276724"/>
              <a:ext cx="504825" cy="209550"/>
            </a:xfrm>
            <a:custGeom>
              <a:avLst/>
              <a:gdLst/>
              <a:ahLst/>
              <a:cxnLst/>
              <a:rect l="l" t="t" r="r" b="b"/>
              <a:pathLst>
                <a:path w="504825" h="209550">
                  <a:moveTo>
                    <a:pt x="471777" y="209549"/>
                  </a:moveTo>
                  <a:lnTo>
                    <a:pt x="33047" y="209549"/>
                  </a:lnTo>
                  <a:lnTo>
                    <a:pt x="28187" y="208582"/>
                  </a:lnTo>
                  <a:lnTo>
                    <a:pt x="966" y="181361"/>
                  </a:lnTo>
                  <a:lnTo>
                    <a:pt x="0" y="176502"/>
                  </a:lnTo>
                  <a:lnTo>
                    <a:pt x="0" y="1714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1777" y="0"/>
                  </a:lnTo>
                  <a:lnTo>
                    <a:pt x="503858" y="28187"/>
                  </a:lnTo>
                  <a:lnTo>
                    <a:pt x="504824" y="33047"/>
                  </a:lnTo>
                  <a:lnTo>
                    <a:pt x="504824" y="176502"/>
                  </a:lnTo>
                  <a:lnTo>
                    <a:pt x="476637" y="208582"/>
                  </a:lnTo>
                  <a:lnTo>
                    <a:pt x="471777" y="209549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82675" y="3323030"/>
            <a:ext cx="1889125" cy="58881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상태별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전환 주행 제한 컨텐츠 제어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HVAC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전용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영역 확보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9325" y="4287265"/>
            <a:ext cx="42226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산업용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7714" y="4257728"/>
            <a:ext cx="13653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Kiosk Mode UI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4862" y="4657724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62"/>
                </a:moveTo>
                <a:lnTo>
                  <a:pt x="26974" y="381000"/>
                </a:lnTo>
                <a:lnTo>
                  <a:pt x="20662" y="381000"/>
                </a:lnTo>
                <a:lnTo>
                  <a:pt x="0" y="401662"/>
                </a:lnTo>
                <a:lnTo>
                  <a:pt x="0" y="407974"/>
                </a:lnTo>
                <a:lnTo>
                  <a:pt x="20662" y="428625"/>
                </a:lnTo>
                <a:lnTo>
                  <a:pt x="26974" y="428625"/>
                </a:lnTo>
                <a:lnTo>
                  <a:pt x="47625" y="407974"/>
                </a:lnTo>
                <a:lnTo>
                  <a:pt x="47625" y="404812"/>
                </a:lnTo>
                <a:lnTo>
                  <a:pt x="47625" y="401662"/>
                </a:lnTo>
                <a:close/>
              </a:path>
              <a:path w="47625" h="4286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4286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2675" y="4580330"/>
            <a:ext cx="2498725" cy="597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StatusBar/NavigationBar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완전 제거 전용 제어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설정 제한 인터페이스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210298" y="952499"/>
            <a:ext cx="5600700" cy="5638800"/>
            <a:chOff x="6210298" y="952499"/>
            <a:chExt cx="5600700" cy="5638800"/>
          </a:xfrm>
        </p:grpSpPr>
        <p:sp>
          <p:nvSpPr>
            <p:cNvPr id="51" name="object 51"/>
            <p:cNvSpPr/>
            <p:nvPr/>
          </p:nvSpPr>
          <p:spPr>
            <a:xfrm>
              <a:off x="6210298" y="952499"/>
              <a:ext cx="5600700" cy="5638800"/>
            </a:xfrm>
            <a:custGeom>
              <a:avLst/>
              <a:gdLst/>
              <a:ahLst/>
              <a:cxnLst/>
              <a:rect l="l" t="t" r="r" b="b"/>
              <a:pathLst>
                <a:path w="5600700" h="5638800">
                  <a:moveTo>
                    <a:pt x="5529503" y="5638798"/>
                  </a:moveTo>
                  <a:lnTo>
                    <a:pt x="71196" y="5638798"/>
                  </a:lnTo>
                  <a:lnTo>
                    <a:pt x="66241" y="5638310"/>
                  </a:lnTo>
                  <a:lnTo>
                    <a:pt x="29705" y="5623177"/>
                  </a:lnTo>
                  <a:lnTo>
                    <a:pt x="3885" y="5587137"/>
                  </a:lnTo>
                  <a:lnTo>
                    <a:pt x="0" y="5567602"/>
                  </a:lnTo>
                  <a:lnTo>
                    <a:pt x="0" y="5562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5567602"/>
                  </a:lnTo>
                  <a:lnTo>
                    <a:pt x="5585077" y="5609093"/>
                  </a:lnTo>
                  <a:lnTo>
                    <a:pt x="5549038" y="5634912"/>
                  </a:lnTo>
                  <a:lnTo>
                    <a:pt x="5534458" y="5638310"/>
                  </a:lnTo>
                  <a:lnTo>
                    <a:pt x="5529503" y="56387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400799" y="1638299"/>
              <a:ext cx="38100" cy="4762500"/>
            </a:xfrm>
            <a:custGeom>
              <a:avLst/>
              <a:gdLst/>
              <a:ahLst/>
              <a:cxnLst/>
              <a:rect l="l" t="t" r="r" b="b"/>
              <a:pathLst>
                <a:path w="38100" h="4762500">
                  <a:moveTo>
                    <a:pt x="38099" y="4762499"/>
                  </a:moveTo>
                  <a:lnTo>
                    <a:pt x="0" y="4762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4762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581774" y="16382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0" y="1104411"/>
                  </a:lnTo>
                  <a:lnTo>
                    <a:pt x="29705" y="1089277"/>
                  </a:lnTo>
                  <a:lnTo>
                    <a:pt x="3885" y="1053237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3" y="1075193"/>
                  </a:lnTo>
                  <a:lnTo>
                    <a:pt x="4987061" y="1101013"/>
                  </a:lnTo>
                  <a:lnTo>
                    <a:pt x="4972482" y="1104411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696073" y="2285999"/>
              <a:ext cx="4810125" cy="342900"/>
            </a:xfrm>
            <a:custGeom>
              <a:avLst/>
              <a:gdLst/>
              <a:ahLst/>
              <a:cxnLst/>
              <a:rect l="l" t="t" r="r" b="b"/>
              <a:pathLst>
                <a:path w="4810125" h="342900">
                  <a:moveTo>
                    <a:pt x="4777077" y="342899"/>
                  </a:moveTo>
                  <a:lnTo>
                    <a:pt x="33047" y="342899"/>
                  </a:lnTo>
                  <a:lnTo>
                    <a:pt x="28187" y="341932"/>
                  </a:lnTo>
                  <a:lnTo>
                    <a:pt x="966" y="314711"/>
                  </a:lnTo>
                  <a:lnTo>
                    <a:pt x="0" y="309852"/>
                  </a:lnTo>
                  <a:lnTo>
                    <a:pt x="0" y="3047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7"/>
                  </a:lnTo>
                  <a:lnTo>
                    <a:pt x="4810124" y="33047"/>
                  </a:lnTo>
                  <a:lnTo>
                    <a:pt x="4810124" y="309852"/>
                  </a:lnTo>
                  <a:lnTo>
                    <a:pt x="4781937" y="341932"/>
                  </a:lnTo>
                  <a:lnTo>
                    <a:pt x="4777077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581774" y="28574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0" y="1104411"/>
                  </a:lnTo>
                  <a:lnTo>
                    <a:pt x="29705" y="1089277"/>
                  </a:lnTo>
                  <a:lnTo>
                    <a:pt x="3885" y="1053237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3" y="1075193"/>
                  </a:lnTo>
                  <a:lnTo>
                    <a:pt x="4987061" y="1101013"/>
                  </a:lnTo>
                  <a:lnTo>
                    <a:pt x="4972482" y="1104411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696073" y="3505199"/>
              <a:ext cx="4810125" cy="342900"/>
            </a:xfrm>
            <a:custGeom>
              <a:avLst/>
              <a:gdLst/>
              <a:ahLst/>
              <a:cxnLst/>
              <a:rect l="l" t="t" r="r" b="b"/>
              <a:pathLst>
                <a:path w="4810125" h="342900">
                  <a:moveTo>
                    <a:pt x="4777077" y="342899"/>
                  </a:moveTo>
                  <a:lnTo>
                    <a:pt x="33047" y="342899"/>
                  </a:lnTo>
                  <a:lnTo>
                    <a:pt x="28187" y="341932"/>
                  </a:lnTo>
                  <a:lnTo>
                    <a:pt x="966" y="314711"/>
                  </a:lnTo>
                  <a:lnTo>
                    <a:pt x="0" y="309852"/>
                  </a:lnTo>
                  <a:lnTo>
                    <a:pt x="0" y="3047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7"/>
                  </a:lnTo>
                  <a:lnTo>
                    <a:pt x="4810124" y="33047"/>
                  </a:lnTo>
                  <a:lnTo>
                    <a:pt x="4810124" y="309852"/>
                  </a:lnTo>
                  <a:lnTo>
                    <a:pt x="4781937" y="341932"/>
                  </a:lnTo>
                  <a:lnTo>
                    <a:pt x="4777077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581774" y="40766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0" y="1104410"/>
                  </a:lnTo>
                  <a:lnTo>
                    <a:pt x="29705" y="1089277"/>
                  </a:lnTo>
                  <a:lnTo>
                    <a:pt x="3885" y="1053237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3" y="1075194"/>
                  </a:lnTo>
                  <a:lnTo>
                    <a:pt x="4987061" y="1101012"/>
                  </a:lnTo>
                  <a:lnTo>
                    <a:pt x="4972482" y="1104410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696073" y="4724399"/>
              <a:ext cx="4810125" cy="342900"/>
            </a:xfrm>
            <a:custGeom>
              <a:avLst/>
              <a:gdLst/>
              <a:ahLst/>
              <a:cxnLst/>
              <a:rect l="l" t="t" r="r" b="b"/>
              <a:pathLst>
                <a:path w="4810125" h="342900">
                  <a:moveTo>
                    <a:pt x="4777077" y="342899"/>
                  </a:moveTo>
                  <a:lnTo>
                    <a:pt x="33047" y="342899"/>
                  </a:lnTo>
                  <a:lnTo>
                    <a:pt x="28187" y="341932"/>
                  </a:lnTo>
                  <a:lnTo>
                    <a:pt x="966" y="314711"/>
                  </a:lnTo>
                  <a:lnTo>
                    <a:pt x="0" y="309852"/>
                  </a:lnTo>
                  <a:lnTo>
                    <a:pt x="0" y="3047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7"/>
                  </a:lnTo>
                  <a:lnTo>
                    <a:pt x="4810124" y="33047"/>
                  </a:lnTo>
                  <a:lnTo>
                    <a:pt x="4810124" y="309852"/>
                  </a:lnTo>
                  <a:lnTo>
                    <a:pt x="4781937" y="341932"/>
                  </a:lnTo>
                  <a:lnTo>
                    <a:pt x="4777077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581774" y="52958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4967527" y="1104899"/>
                  </a:moveTo>
                  <a:lnTo>
                    <a:pt x="71196" y="1104899"/>
                  </a:lnTo>
                  <a:lnTo>
                    <a:pt x="66240" y="1104410"/>
                  </a:lnTo>
                  <a:lnTo>
                    <a:pt x="29705" y="1089277"/>
                  </a:lnTo>
                  <a:lnTo>
                    <a:pt x="3885" y="1053236"/>
                  </a:lnTo>
                  <a:lnTo>
                    <a:pt x="0" y="1033703"/>
                  </a:lnTo>
                  <a:lnTo>
                    <a:pt x="0" y="1028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033703"/>
                  </a:lnTo>
                  <a:lnTo>
                    <a:pt x="5023103" y="1075194"/>
                  </a:lnTo>
                  <a:lnTo>
                    <a:pt x="4987061" y="1101012"/>
                  </a:lnTo>
                  <a:lnTo>
                    <a:pt x="4972482" y="1104410"/>
                  </a:lnTo>
                  <a:lnTo>
                    <a:pt x="4967527" y="11048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96073" y="5943599"/>
              <a:ext cx="4810125" cy="342900"/>
            </a:xfrm>
            <a:custGeom>
              <a:avLst/>
              <a:gdLst/>
              <a:ahLst/>
              <a:cxnLst/>
              <a:rect l="l" t="t" r="r" b="b"/>
              <a:pathLst>
                <a:path w="4810125" h="342900">
                  <a:moveTo>
                    <a:pt x="4777077" y="342899"/>
                  </a:moveTo>
                  <a:lnTo>
                    <a:pt x="33047" y="342899"/>
                  </a:lnTo>
                  <a:lnTo>
                    <a:pt x="28187" y="341932"/>
                  </a:lnTo>
                  <a:lnTo>
                    <a:pt x="966" y="314711"/>
                  </a:lnTo>
                  <a:lnTo>
                    <a:pt x="0" y="309852"/>
                  </a:lnTo>
                  <a:lnTo>
                    <a:pt x="0" y="304799"/>
                  </a:lnTo>
                  <a:lnTo>
                    <a:pt x="0" y="3304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6"/>
                  </a:lnTo>
                  <a:lnTo>
                    <a:pt x="4810124" y="33046"/>
                  </a:lnTo>
                  <a:lnTo>
                    <a:pt x="4810124" y="309852"/>
                  </a:lnTo>
                  <a:lnTo>
                    <a:pt x="4781937" y="341932"/>
                  </a:lnTo>
                  <a:lnTo>
                    <a:pt x="4777077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099" y="1257299"/>
              <a:ext cx="152399" cy="15332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883400" y="1174319"/>
            <a:ext cx="2593974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Trouble Shooting</a:t>
            </a:r>
            <a:endParaRPr sz="18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83375" y="1692958"/>
            <a:ext cx="3437890" cy="5097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Window </a:t>
            </a: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중첩 순서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다른 앱 위에 표시되지 않음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66" name="object 6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7037" y="2381249"/>
            <a:ext cx="104768" cy="152399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6981812" y="2362199"/>
            <a:ext cx="2819213" cy="183343"/>
          </a:xfrm>
          <a:custGeom>
            <a:avLst/>
            <a:gdLst/>
            <a:ahLst/>
            <a:cxnLst/>
            <a:rect l="l" t="t" r="r" b="b"/>
            <a:pathLst>
              <a:path w="2638425" h="190500">
                <a:moveTo>
                  <a:pt x="1476375" y="33058"/>
                </a:moveTo>
                <a:lnTo>
                  <a:pt x="1448193" y="977"/>
                </a:lnTo>
                <a:lnTo>
                  <a:pt x="144332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52400"/>
                </a:lnTo>
                <a:lnTo>
                  <a:pt x="0" y="157454"/>
                </a:lnTo>
                <a:lnTo>
                  <a:pt x="28194" y="189534"/>
                </a:lnTo>
                <a:lnTo>
                  <a:pt x="33058" y="190500"/>
                </a:lnTo>
                <a:lnTo>
                  <a:pt x="1443329" y="190500"/>
                </a:lnTo>
                <a:lnTo>
                  <a:pt x="1475409" y="162318"/>
                </a:lnTo>
                <a:lnTo>
                  <a:pt x="1476375" y="157454"/>
                </a:lnTo>
                <a:lnTo>
                  <a:pt x="1476375" y="33058"/>
                </a:lnTo>
                <a:close/>
              </a:path>
              <a:path w="2638425" h="190500">
                <a:moveTo>
                  <a:pt x="2638425" y="33058"/>
                </a:moveTo>
                <a:lnTo>
                  <a:pt x="2610243" y="977"/>
                </a:lnTo>
                <a:lnTo>
                  <a:pt x="2605379" y="0"/>
                </a:lnTo>
                <a:lnTo>
                  <a:pt x="2090458" y="0"/>
                </a:lnTo>
                <a:lnTo>
                  <a:pt x="2058377" y="28194"/>
                </a:lnTo>
                <a:lnTo>
                  <a:pt x="2057400" y="33058"/>
                </a:lnTo>
                <a:lnTo>
                  <a:pt x="2057400" y="152400"/>
                </a:lnTo>
                <a:lnTo>
                  <a:pt x="2057400" y="157454"/>
                </a:lnTo>
                <a:lnTo>
                  <a:pt x="2085594" y="189534"/>
                </a:lnTo>
                <a:lnTo>
                  <a:pt x="2090458" y="190500"/>
                </a:lnTo>
                <a:lnTo>
                  <a:pt x="2605379" y="190500"/>
                </a:lnTo>
                <a:lnTo>
                  <a:pt x="2637459" y="162318"/>
                </a:lnTo>
                <a:lnTo>
                  <a:pt x="2638425" y="157454"/>
                </a:lnTo>
                <a:lnTo>
                  <a:pt x="263842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45325" y="2359065"/>
            <a:ext cx="487997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865" algn="l"/>
                <a:tab pos="2072005" algn="l"/>
                <a:tab pos="2623820" algn="l"/>
              </a:tabLst>
            </a:pP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TYPE_SYSTEM_OVERLAY</a:t>
            </a:r>
            <a:r>
              <a:rPr lang="en-US"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</a:t>
            </a:r>
            <a:r>
              <a:rPr lang="en-US"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  </a:t>
            </a: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Z-Order</a:t>
            </a:r>
            <a:r>
              <a:rPr lang="en-US"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값 우선순위 검증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683374" y="2918049"/>
            <a:ext cx="2536825" cy="514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권한 부재로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 실패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71" name="object 7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7037" y="3600449"/>
            <a:ext cx="104768" cy="15239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6981812" y="3581399"/>
            <a:ext cx="4127513" cy="171272"/>
          </a:xfrm>
          <a:custGeom>
            <a:avLst/>
            <a:gdLst/>
            <a:ahLst/>
            <a:cxnLst/>
            <a:rect l="l" t="t" r="r" b="b"/>
            <a:pathLst>
              <a:path w="3971925" h="190500">
                <a:moveTo>
                  <a:pt x="847725" y="33058"/>
                </a:moveTo>
                <a:lnTo>
                  <a:pt x="819543" y="977"/>
                </a:lnTo>
                <a:lnTo>
                  <a:pt x="81467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52400"/>
                </a:lnTo>
                <a:lnTo>
                  <a:pt x="0" y="157454"/>
                </a:lnTo>
                <a:lnTo>
                  <a:pt x="28194" y="189534"/>
                </a:lnTo>
                <a:lnTo>
                  <a:pt x="33058" y="190500"/>
                </a:lnTo>
                <a:lnTo>
                  <a:pt x="814679" y="190500"/>
                </a:lnTo>
                <a:lnTo>
                  <a:pt x="846759" y="162318"/>
                </a:lnTo>
                <a:lnTo>
                  <a:pt x="847725" y="157454"/>
                </a:lnTo>
                <a:lnTo>
                  <a:pt x="847725" y="33058"/>
                </a:lnTo>
                <a:close/>
              </a:path>
              <a:path w="3971925" h="190500">
                <a:moveTo>
                  <a:pt x="3971925" y="33058"/>
                </a:moveTo>
                <a:lnTo>
                  <a:pt x="3943743" y="977"/>
                </a:lnTo>
                <a:lnTo>
                  <a:pt x="3938879" y="0"/>
                </a:lnTo>
                <a:lnTo>
                  <a:pt x="2461933" y="0"/>
                </a:lnTo>
                <a:lnTo>
                  <a:pt x="2429840" y="28194"/>
                </a:lnTo>
                <a:lnTo>
                  <a:pt x="2428875" y="33058"/>
                </a:lnTo>
                <a:lnTo>
                  <a:pt x="2428875" y="152400"/>
                </a:lnTo>
                <a:lnTo>
                  <a:pt x="2428875" y="157454"/>
                </a:lnTo>
                <a:lnTo>
                  <a:pt x="2457069" y="189534"/>
                </a:lnTo>
                <a:lnTo>
                  <a:pt x="2461933" y="190500"/>
                </a:lnTo>
                <a:lnTo>
                  <a:pt x="3938879" y="190500"/>
                </a:lnTo>
                <a:lnTo>
                  <a:pt x="3970959" y="162318"/>
                </a:lnTo>
                <a:lnTo>
                  <a:pt x="3971925" y="157454"/>
                </a:lnTo>
                <a:lnTo>
                  <a:pt x="397192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045325" y="3578264"/>
            <a:ext cx="537527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4390" algn="l"/>
                <a:tab pos="2443480" algn="l"/>
                <a:tab pos="3961765" algn="l"/>
              </a:tabLst>
            </a:pPr>
            <a:r>
              <a:rPr sz="10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앱 서명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AndroidManifest.xml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	</a:t>
            </a:r>
            <a:r>
              <a:rPr lang="en-US"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SYSTEM_ALERT_WINDOW</a:t>
            </a:r>
            <a:r>
              <a:rPr lang="en-US" sz="10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추가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683374" y="4137249"/>
            <a:ext cx="2308225" cy="514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기기별 호환성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변경사항 충돌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777037" y="4800599"/>
            <a:ext cx="1833880" cy="190500"/>
            <a:chOff x="6777037" y="4800599"/>
            <a:chExt cx="1833880" cy="190500"/>
          </a:xfrm>
        </p:grpSpPr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7037" y="4819649"/>
              <a:ext cx="104768" cy="15239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981812" y="4800599"/>
              <a:ext cx="1628775" cy="190500"/>
            </a:xfrm>
            <a:custGeom>
              <a:avLst/>
              <a:gdLst/>
              <a:ahLst/>
              <a:cxnLst/>
              <a:rect l="l" t="t" r="r" b="b"/>
              <a:pathLst>
                <a:path w="1628775" h="190500">
                  <a:moveTo>
                    <a:pt x="571500" y="33058"/>
                  </a:moveTo>
                  <a:lnTo>
                    <a:pt x="543318" y="977"/>
                  </a:lnTo>
                  <a:lnTo>
                    <a:pt x="538454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152400"/>
                  </a:lnTo>
                  <a:lnTo>
                    <a:pt x="0" y="157454"/>
                  </a:lnTo>
                  <a:lnTo>
                    <a:pt x="28194" y="189534"/>
                  </a:lnTo>
                  <a:lnTo>
                    <a:pt x="33058" y="190500"/>
                  </a:lnTo>
                  <a:lnTo>
                    <a:pt x="538454" y="190500"/>
                  </a:lnTo>
                  <a:lnTo>
                    <a:pt x="570534" y="162318"/>
                  </a:lnTo>
                  <a:lnTo>
                    <a:pt x="571500" y="157454"/>
                  </a:lnTo>
                  <a:lnTo>
                    <a:pt x="571500" y="33058"/>
                  </a:lnTo>
                  <a:close/>
                </a:path>
                <a:path w="1628775" h="190500">
                  <a:moveTo>
                    <a:pt x="1628775" y="33058"/>
                  </a:moveTo>
                  <a:lnTo>
                    <a:pt x="1600593" y="977"/>
                  </a:lnTo>
                  <a:lnTo>
                    <a:pt x="1595729" y="0"/>
                  </a:lnTo>
                  <a:lnTo>
                    <a:pt x="1052233" y="0"/>
                  </a:lnTo>
                  <a:lnTo>
                    <a:pt x="1020152" y="28194"/>
                  </a:lnTo>
                  <a:lnTo>
                    <a:pt x="1019175" y="33058"/>
                  </a:lnTo>
                  <a:lnTo>
                    <a:pt x="1019175" y="152400"/>
                  </a:lnTo>
                  <a:lnTo>
                    <a:pt x="1019175" y="157454"/>
                  </a:lnTo>
                  <a:lnTo>
                    <a:pt x="1047369" y="189534"/>
                  </a:lnTo>
                  <a:lnTo>
                    <a:pt x="1052233" y="190500"/>
                  </a:lnTo>
                  <a:lnTo>
                    <a:pt x="1595729" y="190500"/>
                  </a:lnTo>
                  <a:lnTo>
                    <a:pt x="1627809" y="162318"/>
                  </a:lnTo>
                  <a:lnTo>
                    <a:pt x="1628775" y="157454"/>
                  </a:lnTo>
                  <a:lnTo>
                    <a:pt x="1628775" y="33058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045325" y="4797575"/>
            <a:ext cx="2479675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60070" algn="l"/>
                <a:tab pos="1035050" algn="l"/>
                <a:tab pos="1614805" algn="l"/>
              </a:tabLst>
            </a:pPr>
            <a:r>
              <a:rPr sz="10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리플렉션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최소화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	</a:t>
            </a:r>
            <a:r>
              <a:rPr sz="10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 감지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로직 추가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83375" y="5356448"/>
            <a:ext cx="3603625" cy="514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업데이트 호환성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업그레이드 후 커스텀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동작 중단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777037" y="6019799"/>
            <a:ext cx="2110105" cy="190500"/>
            <a:chOff x="6777037" y="6019799"/>
            <a:chExt cx="2110105" cy="190500"/>
          </a:xfrm>
        </p:grpSpPr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7037" y="6038849"/>
              <a:ext cx="104768" cy="15239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981812" y="6019799"/>
              <a:ext cx="1905000" cy="190500"/>
            </a:xfrm>
            <a:custGeom>
              <a:avLst/>
              <a:gdLst/>
              <a:ahLst/>
              <a:cxnLst/>
              <a:rect l="l" t="t" r="r" b="b"/>
              <a:pathLst>
                <a:path w="1905000" h="190500">
                  <a:moveTo>
                    <a:pt x="609600" y="33058"/>
                  </a:moveTo>
                  <a:lnTo>
                    <a:pt x="581418" y="977"/>
                  </a:lnTo>
                  <a:lnTo>
                    <a:pt x="576554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152400"/>
                  </a:lnTo>
                  <a:lnTo>
                    <a:pt x="0" y="157454"/>
                  </a:lnTo>
                  <a:lnTo>
                    <a:pt x="28194" y="189534"/>
                  </a:lnTo>
                  <a:lnTo>
                    <a:pt x="33058" y="190500"/>
                  </a:lnTo>
                  <a:lnTo>
                    <a:pt x="576554" y="190500"/>
                  </a:lnTo>
                  <a:lnTo>
                    <a:pt x="608634" y="162318"/>
                  </a:lnTo>
                  <a:lnTo>
                    <a:pt x="609600" y="157454"/>
                  </a:lnTo>
                  <a:lnTo>
                    <a:pt x="609600" y="33058"/>
                  </a:lnTo>
                  <a:close/>
                </a:path>
                <a:path w="1905000" h="190500">
                  <a:moveTo>
                    <a:pt x="1905000" y="33058"/>
                  </a:moveTo>
                  <a:lnTo>
                    <a:pt x="1876818" y="977"/>
                  </a:lnTo>
                  <a:lnTo>
                    <a:pt x="1871954" y="0"/>
                  </a:lnTo>
                  <a:lnTo>
                    <a:pt x="1223683" y="0"/>
                  </a:lnTo>
                  <a:lnTo>
                    <a:pt x="1191590" y="28194"/>
                  </a:lnTo>
                  <a:lnTo>
                    <a:pt x="1190625" y="33058"/>
                  </a:lnTo>
                  <a:lnTo>
                    <a:pt x="1190625" y="152400"/>
                  </a:lnTo>
                  <a:lnTo>
                    <a:pt x="1190625" y="157454"/>
                  </a:lnTo>
                  <a:lnTo>
                    <a:pt x="1218819" y="189534"/>
                  </a:lnTo>
                  <a:lnTo>
                    <a:pt x="1223683" y="190500"/>
                  </a:lnTo>
                  <a:lnTo>
                    <a:pt x="1871954" y="190500"/>
                  </a:lnTo>
                  <a:lnTo>
                    <a:pt x="1904034" y="162318"/>
                  </a:lnTo>
                  <a:lnTo>
                    <a:pt x="1905000" y="157454"/>
                  </a:lnTo>
                  <a:lnTo>
                    <a:pt x="1905000" y="33058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045324" y="6016775"/>
            <a:ext cx="3165475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2455" algn="l"/>
                <a:tab pos="1203960" algn="l"/>
                <a:tab pos="1889125" algn="l"/>
              </a:tabLst>
            </a:pPr>
            <a:r>
              <a:rPr sz="10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감지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추가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	</a:t>
            </a:r>
            <a:r>
              <a:rPr sz="10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점진적 롤백	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 구현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커스터마이징 프로젝트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0999" y="1599406"/>
            <a:ext cx="5600700" cy="3695700"/>
            <a:chOff x="380999" y="5600699"/>
            <a:chExt cx="5600700" cy="3695700"/>
          </a:xfrm>
        </p:grpSpPr>
        <p:sp>
          <p:nvSpPr>
            <p:cNvPr id="30" name="object 30"/>
            <p:cNvSpPr/>
            <p:nvPr/>
          </p:nvSpPr>
          <p:spPr>
            <a:xfrm>
              <a:off x="380999" y="5600699"/>
              <a:ext cx="5600700" cy="3695700"/>
            </a:xfrm>
            <a:custGeom>
              <a:avLst/>
              <a:gdLst/>
              <a:ahLst/>
              <a:cxnLst/>
              <a:rect l="l" t="t" r="r" b="b"/>
              <a:pathLst>
                <a:path w="5600700" h="3695700">
                  <a:moveTo>
                    <a:pt x="5529502" y="3695699"/>
                  </a:moveTo>
                  <a:lnTo>
                    <a:pt x="71196" y="3695699"/>
                  </a:lnTo>
                  <a:lnTo>
                    <a:pt x="66241" y="3695210"/>
                  </a:lnTo>
                  <a:lnTo>
                    <a:pt x="29705" y="3680077"/>
                  </a:lnTo>
                  <a:lnTo>
                    <a:pt x="3885" y="3644036"/>
                  </a:lnTo>
                  <a:lnTo>
                    <a:pt x="0" y="3624502"/>
                  </a:lnTo>
                  <a:lnTo>
                    <a:pt x="0" y="3619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624502"/>
                  </a:lnTo>
                  <a:lnTo>
                    <a:pt x="5585076" y="3665993"/>
                  </a:lnTo>
                  <a:lnTo>
                    <a:pt x="5549037" y="3691812"/>
                  </a:lnTo>
                  <a:lnTo>
                    <a:pt x="5534457" y="3695211"/>
                  </a:lnTo>
                  <a:lnTo>
                    <a:pt x="5529502" y="3695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71487" y="5791199"/>
              <a:ext cx="381000" cy="3238500"/>
            </a:xfrm>
            <a:custGeom>
              <a:avLst/>
              <a:gdLst/>
              <a:ahLst/>
              <a:cxnLst/>
              <a:rect l="l" t="t" r="r" b="b"/>
              <a:pathLst>
                <a:path w="381000" h="3238500">
                  <a:moveTo>
                    <a:pt x="38100" y="495300"/>
                  </a:moveTo>
                  <a:lnTo>
                    <a:pt x="0" y="495300"/>
                  </a:lnTo>
                  <a:lnTo>
                    <a:pt x="0" y="3238500"/>
                  </a:lnTo>
                  <a:lnTo>
                    <a:pt x="38100" y="3238500"/>
                  </a:lnTo>
                  <a:lnTo>
                    <a:pt x="38100" y="495300"/>
                  </a:lnTo>
                  <a:close/>
                </a:path>
                <a:path w="381000" h="32385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5905499"/>
              <a:ext cx="133349" cy="15239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54100" y="1829547"/>
            <a:ext cx="2772545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 프로세스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2474" y="2285206"/>
            <a:ext cx="5038725" cy="2743200"/>
            <a:chOff x="752474" y="6286499"/>
            <a:chExt cx="5038725" cy="2743200"/>
          </a:xfrm>
        </p:grpSpPr>
        <p:sp>
          <p:nvSpPr>
            <p:cNvPr id="35" name="object 35"/>
            <p:cNvSpPr/>
            <p:nvPr/>
          </p:nvSpPr>
          <p:spPr>
            <a:xfrm>
              <a:off x="752474" y="6286499"/>
              <a:ext cx="5038725" cy="2743200"/>
            </a:xfrm>
            <a:custGeom>
              <a:avLst/>
              <a:gdLst/>
              <a:ahLst/>
              <a:cxnLst/>
              <a:rect l="l" t="t" r="r" b="b"/>
              <a:pathLst>
                <a:path w="5038725" h="2743200">
                  <a:moveTo>
                    <a:pt x="4967527" y="2743199"/>
                  </a:moveTo>
                  <a:lnTo>
                    <a:pt x="71196" y="2743199"/>
                  </a:lnTo>
                  <a:lnTo>
                    <a:pt x="66241" y="2742710"/>
                  </a:lnTo>
                  <a:lnTo>
                    <a:pt x="29705" y="2727576"/>
                  </a:lnTo>
                  <a:lnTo>
                    <a:pt x="3885" y="2691536"/>
                  </a:lnTo>
                  <a:lnTo>
                    <a:pt x="0" y="2672002"/>
                  </a:lnTo>
                  <a:lnTo>
                    <a:pt x="0" y="2666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2672002"/>
                  </a:lnTo>
                  <a:lnTo>
                    <a:pt x="5023102" y="2713492"/>
                  </a:lnTo>
                  <a:lnTo>
                    <a:pt x="4987062" y="2739312"/>
                  </a:lnTo>
                  <a:lnTo>
                    <a:pt x="4972482" y="2742710"/>
                  </a:lnTo>
                  <a:lnTo>
                    <a:pt x="4967527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671761" y="6405562"/>
              <a:ext cx="1200150" cy="390525"/>
            </a:xfrm>
            <a:custGeom>
              <a:avLst/>
              <a:gdLst/>
              <a:ahLst/>
              <a:cxnLst/>
              <a:rect l="l" t="t" r="r" b="b"/>
              <a:pathLst>
                <a:path w="120015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1128712" y="0"/>
                  </a:lnTo>
                  <a:lnTo>
                    <a:pt x="1133403" y="0"/>
                  </a:lnTo>
                  <a:lnTo>
                    <a:pt x="1138048" y="457"/>
                  </a:lnTo>
                  <a:lnTo>
                    <a:pt x="1142649" y="1372"/>
                  </a:lnTo>
                  <a:lnTo>
                    <a:pt x="1147249" y="2287"/>
                  </a:lnTo>
                  <a:lnTo>
                    <a:pt x="1151716" y="3642"/>
                  </a:lnTo>
                  <a:lnTo>
                    <a:pt x="1156050" y="5437"/>
                  </a:lnTo>
                  <a:lnTo>
                    <a:pt x="1160383" y="7232"/>
                  </a:lnTo>
                  <a:lnTo>
                    <a:pt x="1164500" y="9433"/>
                  </a:lnTo>
                  <a:lnTo>
                    <a:pt x="1168400" y="12039"/>
                  </a:lnTo>
                  <a:lnTo>
                    <a:pt x="1172300" y="14645"/>
                  </a:lnTo>
                  <a:lnTo>
                    <a:pt x="1188110" y="31748"/>
                  </a:lnTo>
                  <a:lnTo>
                    <a:pt x="1190716" y="35648"/>
                  </a:lnTo>
                  <a:lnTo>
                    <a:pt x="1192916" y="39764"/>
                  </a:lnTo>
                  <a:lnTo>
                    <a:pt x="1194711" y="44099"/>
                  </a:lnTo>
                  <a:lnTo>
                    <a:pt x="1196506" y="48432"/>
                  </a:lnTo>
                  <a:lnTo>
                    <a:pt x="1197861" y="52899"/>
                  </a:lnTo>
                  <a:lnTo>
                    <a:pt x="1198776" y="57499"/>
                  </a:lnTo>
                  <a:lnTo>
                    <a:pt x="1199692" y="62100"/>
                  </a:lnTo>
                  <a:lnTo>
                    <a:pt x="1200150" y="66746"/>
                  </a:lnTo>
                  <a:lnTo>
                    <a:pt x="1200150" y="71437"/>
                  </a:lnTo>
                  <a:lnTo>
                    <a:pt x="1200150" y="319087"/>
                  </a:lnTo>
                  <a:lnTo>
                    <a:pt x="1200150" y="323777"/>
                  </a:lnTo>
                  <a:lnTo>
                    <a:pt x="1199692" y="328423"/>
                  </a:lnTo>
                  <a:lnTo>
                    <a:pt x="1198776" y="333023"/>
                  </a:lnTo>
                  <a:lnTo>
                    <a:pt x="1197861" y="337624"/>
                  </a:lnTo>
                  <a:lnTo>
                    <a:pt x="1175909" y="372917"/>
                  </a:lnTo>
                  <a:lnTo>
                    <a:pt x="1142649" y="389151"/>
                  </a:lnTo>
                  <a:lnTo>
                    <a:pt x="1138048" y="390067"/>
                  </a:lnTo>
                  <a:lnTo>
                    <a:pt x="1133403" y="390524"/>
                  </a:lnTo>
                  <a:lnTo>
                    <a:pt x="1128712" y="390524"/>
                  </a:lnTo>
                  <a:lnTo>
                    <a:pt x="71437" y="390524"/>
                  </a:lnTo>
                  <a:lnTo>
                    <a:pt x="66747" y="390524"/>
                  </a:lnTo>
                  <a:lnTo>
                    <a:pt x="62101" y="390067"/>
                  </a:lnTo>
                  <a:lnTo>
                    <a:pt x="24240" y="372917"/>
                  </a:lnTo>
                  <a:lnTo>
                    <a:pt x="20923" y="369601"/>
                  </a:lnTo>
                  <a:lnTo>
                    <a:pt x="17606" y="366284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751804" y="2481294"/>
            <a:ext cx="105479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요구사항 분석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05099" y="2923382"/>
            <a:ext cx="1133475" cy="581025"/>
            <a:chOff x="2705099" y="6924675"/>
            <a:chExt cx="1133475" cy="581025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497" y="6924675"/>
              <a:ext cx="116204" cy="1342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09862" y="7110412"/>
              <a:ext cx="1123950" cy="390525"/>
            </a:xfrm>
            <a:custGeom>
              <a:avLst/>
              <a:gdLst/>
              <a:ahLst/>
              <a:cxnLst/>
              <a:rect l="l" t="t" r="r" b="b"/>
              <a:pathLst>
                <a:path w="112395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8"/>
                  </a:lnTo>
                  <a:lnTo>
                    <a:pt x="35649" y="9432"/>
                  </a:lnTo>
                  <a:lnTo>
                    <a:pt x="39765" y="7232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052512" y="0"/>
                  </a:lnTo>
                  <a:lnTo>
                    <a:pt x="1057202" y="0"/>
                  </a:lnTo>
                  <a:lnTo>
                    <a:pt x="1061848" y="457"/>
                  </a:lnTo>
                  <a:lnTo>
                    <a:pt x="1066448" y="1372"/>
                  </a:lnTo>
                  <a:lnTo>
                    <a:pt x="1071049" y="2287"/>
                  </a:lnTo>
                  <a:lnTo>
                    <a:pt x="1075516" y="3642"/>
                  </a:lnTo>
                  <a:lnTo>
                    <a:pt x="1079849" y="5437"/>
                  </a:lnTo>
                  <a:lnTo>
                    <a:pt x="1084183" y="7232"/>
                  </a:lnTo>
                  <a:lnTo>
                    <a:pt x="1088300" y="9433"/>
                  </a:lnTo>
                  <a:lnTo>
                    <a:pt x="1092200" y="12039"/>
                  </a:lnTo>
                  <a:lnTo>
                    <a:pt x="1096100" y="14645"/>
                  </a:lnTo>
                  <a:lnTo>
                    <a:pt x="1111910" y="31748"/>
                  </a:lnTo>
                  <a:lnTo>
                    <a:pt x="1114516" y="35648"/>
                  </a:lnTo>
                  <a:lnTo>
                    <a:pt x="1116716" y="39764"/>
                  </a:lnTo>
                  <a:lnTo>
                    <a:pt x="1118511" y="44099"/>
                  </a:lnTo>
                  <a:lnTo>
                    <a:pt x="1120306" y="48432"/>
                  </a:lnTo>
                  <a:lnTo>
                    <a:pt x="1123949" y="71437"/>
                  </a:lnTo>
                  <a:lnTo>
                    <a:pt x="1123949" y="319087"/>
                  </a:lnTo>
                  <a:lnTo>
                    <a:pt x="1118511" y="346424"/>
                  </a:lnTo>
                  <a:lnTo>
                    <a:pt x="1116716" y="350757"/>
                  </a:lnTo>
                  <a:lnTo>
                    <a:pt x="1114516" y="354874"/>
                  </a:lnTo>
                  <a:lnTo>
                    <a:pt x="1111909" y="358775"/>
                  </a:lnTo>
                  <a:lnTo>
                    <a:pt x="1109303" y="362675"/>
                  </a:lnTo>
                  <a:lnTo>
                    <a:pt x="1075516" y="386880"/>
                  </a:lnTo>
                  <a:lnTo>
                    <a:pt x="1066448" y="389151"/>
                  </a:lnTo>
                  <a:lnTo>
                    <a:pt x="1061848" y="390067"/>
                  </a:lnTo>
                  <a:lnTo>
                    <a:pt x="1057202" y="390524"/>
                  </a:lnTo>
                  <a:lnTo>
                    <a:pt x="1052512" y="390524"/>
                  </a:lnTo>
                  <a:lnTo>
                    <a:pt x="71437" y="390524"/>
                  </a:lnTo>
                  <a:lnTo>
                    <a:pt x="66746" y="390524"/>
                  </a:lnTo>
                  <a:lnTo>
                    <a:pt x="62101" y="390067"/>
                  </a:lnTo>
                  <a:lnTo>
                    <a:pt x="57500" y="389151"/>
                  </a:lnTo>
                  <a:lnTo>
                    <a:pt x="52899" y="388236"/>
                  </a:lnTo>
                  <a:lnTo>
                    <a:pt x="20923" y="369600"/>
                  </a:lnTo>
                  <a:lnTo>
                    <a:pt x="17606" y="366284"/>
                  </a:lnTo>
                  <a:lnTo>
                    <a:pt x="5437" y="346424"/>
                  </a:lnTo>
                  <a:lnTo>
                    <a:pt x="3642" y="342091"/>
                  </a:lnTo>
                  <a:lnTo>
                    <a:pt x="2287" y="337624"/>
                  </a:lnTo>
                  <a:lnTo>
                    <a:pt x="1372" y="333023"/>
                  </a:lnTo>
                  <a:lnTo>
                    <a:pt x="457" y="328422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791244" y="3186144"/>
            <a:ext cx="97008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b="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Yu Gothic Medium"/>
              </a:rPr>
              <a:t>UI </a:t>
            </a:r>
            <a:r>
              <a:rPr sz="135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분석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647949" y="3628232"/>
            <a:ext cx="1247775" cy="581025"/>
            <a:chOff x="2647949" y="7629525"/>
            <a:chExt cx="1247775" cy="58102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497" y="7629525"/>
              <a:ext cx="116204" cy="1342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652712" y="7815262"/>
              <a:ext cx="1238250" cy="390525"/>
            </a:xfrm>
            <a:custGeom>
              <a:avLst/>
              <a:gdLst/>
              <a:ahLst/>
              <a:cxnLst/>
              <a:rect l="l" t="t" r="r" b="b"/>
              <a:pathLst>
                <a:path w="123825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1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4"/>
                  </a:lnTo>
                  <a:lnTo>
                    <a:pt x="31748" y="12038"/>
                  </a:lnTo>
                  <a:lnTo>
                    <a:pt x="35649" y="9431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166812" y="0"/>
                  </a:lnTo>
                  <a:lnTo>
                    <a:pt x="1171503" y="0"/>
                  </a:lnTo>
                  <a:lnTo>
                    <a:pt x="1176148" y="457"/>
                  </a:lnTo>
                  <a:lnTo>
                    <a:pt x="1214009" y="17606"/>
                  </a:lnTo>
                  <a:lnTo>
                    <a:pt x="1217326" y="20923"/>
                  </a:lnTo>
                  <a:lnTo>
                    <a:pt x="1220643" y="24239"/>
                  </a:lnTo>
                  <a:lnTo>
                    <a:pt x="1237792" y="62100"/>
                  </a:lnTo>
                  <a:lnTo>
                    <a:pt x="1238249" y="71437"/>
                  </a:lnTo>
                  <a:lnTo>
                    <a:pt x="1238249" y="319087"/>
                  </a:lnTo>
                  <a:lnTo>
                    <a:pt x="1226210" y="358775"/>
                  </a:lnTo>
                  <a:lnTo>
                    <a:pt x="1217326" y="369600"/>
                  </a:lnTo>
                  <a:lnTo>
                    <a:pt x="1214009" y="372917"/>
                  </a:lnTo>
                  <a:lnTo>
                    <a:pt x="1176148" y="390066"/>
                  </a:lnTo>
                  <a:lnTo>
                    <a:pt x="1166812" y="390524"/>
                  </a:lnTo>
                  <a:lnTo>
                    <a:pt x="71437" y="390524"/>
                  </a:lnTo>
                  <a:lnTo>
                    <a:pt x="31748" y="378484"/>
                  </a:lnTo>
                  <a:lnTo>
                    <a:pt x="20923" y="369600"/>
                  </a:lnTo>
                  <a:lnTo>
                    <a:pt x="17606" y="366284"/>
                  </a:lnTo>
                  <a:lnTo>
                    <a:pt x="1372" y="333023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730522" y="3890994"/>
            <a:ext cx="1076076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수정 지점 식별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86024" y="4333082"/>
            <a:ext cx="1571625" cy="581025"/>
            <a:chOff x="2486024" y="8334375"/>
            <a:chExt cx="1571625" cy="58102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497" y="8334375"/>
              <a:ext cx="116204" cy="1342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90787" y="8520112"/>
              <a:ext cx="1562100" cy="390525"/>
            </a:xfrm>
            <a:custGeom>
              <a:avLst/>
              <a:gdLst/>
              <a:ahLst/>
              <a:cxnLst/>
              <a:rect l="l" t="t" r="r" b="b"/>
              <a:pathLst>
                <a:path w="156210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490662" y="0"/>
                  </a:lnTo>
                  <a:lnTo>
                    <a:pt x="1495353" y="0"/>
                  </a:lnTo>
                  <a:lnTo>
                    <a:pt x="1499998" y="457"/>
                  </a:lnTo>
                  <a:lnTo>
                    <a:pt x="1537858" y="17606"/>
                  </a:lnTo>
                  <a:lnTo>
                    <a:pt x="1559811" y="52899"/>
                  </a:lnTo>
                  <a:lnTo>
                    <a:pt x="1562099" y="71437"/>
                  </a:lnTo>
                  <a:lnTo>
                    <a:pt x="1562099" y="319087"/>
                  </a:lnTo>
                  <a:lnTo>
                    <a:pt x="1550059" y="358774"/>
                  </a:lnTo>
                  <a:lnTo>
                    <a:pt x="1530350" y="378483"/>
                  </a:lnTo>
                  <a:lnTo>
                    <a:pt x="1526449" y="381090"/>
                  </a:lnTo>
                  <a:lnTo>
                    <a:pt x="1522333" y="383290"/>
                  </a:lnTo>
                  <a:lnTo>
                    <a:pt x="1517999" y="385085"/>
                  </a:lnTo>
                  <a:lnTo>
                    <a:pt x="1513666" y="386881"/>
                  </a:lnTo>
                  <a:lnTo>
                    <a:pt x="1509199" y="388236"/>
                  </a:lnTo>
                  <a:lnTo>
                    <a:pt x="1504599" y="389151"/>
                  </a:lnTo>
                  <a:lnTo>
                    <a:pt x="1499998" y="390066"/>
                  </a:lnTo>
                  <a:lnTo>
                    <a:pt x="1495353" y="390524"/>
                  </a:lnTo>
                  <a:lnTo>
                    <a:pt x="1490662" y="390524"/>
                  </a:lnTo>
                  <a:lnTo>
                    <a:pt x="71437" y="390524"/>
                  </a:lnTo>
                  <a:lnTo>
                    <a:pt x="66746" y="390524"/>
                  </a:lnTo>
                  <a:lnTo>
                    <a:pt x="62101" y="390067"/>
                  </a:lnTo>
                  <a:lnTo>
                    <a:pt x="57500" y="389151"/>
                  </a:lnTo>
                  <a:lnTo>
                    <a:pt x="52899" y="388236"/>
                  </a:lnTo>
                  <a:lnTo>
                    <a:pt x="20923" y="369600"/>
                  </a:lnTo>
                  <a:lnTo>
                    <a:pt x="17606" y="366283"/>
                  </a:lnTo>
                  <a:lnTo>
                    <a:pt x="14645" y="362674"/>
                  </a:lnTo>
                  <a:lnTo>
                    <a:pt x="12039" y="358773"/>
                  </a:lnTo>
                  <a:lnTo>
                    <a:pt x="9432" y="354874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568894" y="4595844"/>
            <a:ext cx="141867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패치 적용 및 테스트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210298" y="1608478"/>
            <a:ext cx="5600700" cy="2019300"/>
            <a:chOff x="6210298" y="6743699"/>
            <a:chExt cx="5600700" cy="2019300"/>
          </a:xfrm>
        </p:grpSpPr>
        <p:sp>
          <p:nvSpPr>
            <p:cNvPr id="85" name="object 85"/>
            <p:cNvSpPr/>
            <p:nvPr/>
          </p:nvSpPr>
          <p:spPr>
            <a:xfrm>
              <a:off x="6210298" y="67436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3" y="2019299"/>
                  </a:moveTo>
                  <a:lnTo>
                    <a:pt x="71196" y="2019299"/>
                  </a:lnTo>
                  <a:lnTo>
                    <a:pt x="66241" y="2018810"/>
                  </a:lnTo>
                  <a:lnTo>
                    <a:pt x="29705" y="2003676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1948103"/>
                  </a:lnTo>
                  <a:lnTo>
                    <a:pt x="5585077" y="1989593"/>
                  </a:lnTo>
                  <a:lnTo>
                    <a:pt x="5549038" y="2015412"/>
                  </a:lnTo>
                  <a:lnTo>
                    <a:pt x="5534458" y="2018810"/>
                  </a:lnTo>
                  <a:lnTo>
                    <a:pt x="5529503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400799" y="7429499"/>
              <a:ext cx="38100" cy="1143000"/>
            </a:xfrm>
            <a:custGeom>
              <a:avLst/>
              <a:gdLst/>
              <a:ahLst/>
              <a:cxnLst/>
              <a:rect l="l" t="t" r="r" b="b"/>
              <a:pathLst>
                <a:path w="38100" h="1143000">
                  <a:moveTo>
                    <a:pt x="38099" y="1142999"/>
                  </a:moveTo>
                  <a:lnTo>
                    <a:pt x="0" y="1142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142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400799" y="6934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6"/>
                  </a:lnTo>
                  <a:lnTo>
                    <a:pt x="62575" y="331658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4"/>
                  </a:lnTo>
                  <a:lnTo>
                    <a:pt x="325202" y="55795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7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6049" y="7048499"/>
              <a:ext cx="190499" cy="15239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6883400" y="1823040"/>
            <a:ext cx="24130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프로젝트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Q&amp;A</a:t>
            </a:r>
            <a:endParaRPr sz="18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57962" y="2389529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864350" y="2221224"/>
            <a:ext cx="3270250" cy="5922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프로젝트 단위 작업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기능별 작은 단위로 접근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테스트 전략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기기에서 동일 동작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864350" y="2928969"/>
            <a:ext cx="293667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유지보수성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주석 및 문서화 중요성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864350" y="3233769"/>
            <a:ext cx="33464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협업 방식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디자인팀과 개발팀 연계 포인트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0999" y="59047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8"/>
                </a:moveTo>
                <a:lnTo>
                  <a:pt x="71196" y="457198"/>
                </a:lnTo>
                <a:lnTo>
                  <a:pt x="66241" y="456710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4"/>
                </a:lnTo>
                <a:lnTo>
                  <a:pt x="11378337" y="453313"/>
                </a:lnTo>
                <a:lnTo>
                  <a:pt x="11363757" y="456710"/>
                </a:lnTo>
                <a:lnTo>
                  <a:pt x="11358802" y="457198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6" name="object 9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299" y="6047581"/>
            <a:ext cx="171449" cy="171449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5881461" y="6019006"/>
            <a:ext cx="2486025" cy="228600"/>
          </a:xfrm>
          <a:custGeom>
            <a:avLst/>
            <a:gdLst/>
            <a:ahLst/>
            <a:cxnLst/>
            <a:rect l="l" t="t" r="r" b="b"/>
            <a:pathLst>
              <a:path w="2486025" h="228600">
                <a:moveTo>
                  <a:pt x="962025" y="33058"/>
                </a:moveTo>
                <a:lnTo>
                  <a:pt x="933843" y="977"/>
                </a:lnTo>
                <a:lnTo>
                  <a:pt x="92897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928979" y="228600"/>
                </a:lnTo>
                <a:lnTo>
                  <a:pt x="961059" y="200418"/>
                </a:lnTo>
                <a:lnTo>
                  <a:pt x="962025" y="195554"/>
                </a:lnTo>
                <a:lnTo>
                  <a:pt x="962025" y="33058"/>
                </a:lnTo>
                <a:close/>
              </a:path>
              <a:path w="2486025" h="228600">
                <a:moveTo>
                  <a:pt x="2486025" y="33058"/>
                </a:moveTo>
                <a:lnTo>
                  <a:pt x="2457843" y="977"/>
                </a:lnTo>
                <a:lnTo>
                  <a:pt x="2452979" y="0"/>
                </a:lnTo>
                <a:lnTo>
                  <a:pt x="1718983" y="0"/>
                </a:lnTo>
                <a:lnTo>
                  <a:pt x="1686890" y="28194"/>
                </a:lnTo>
                <a:lnTo>
                  <a:pt x="1685925" y="33058"/>
                </a:lnTo>
                <a:lnTo>
                  <a:pt x="1685925" y="190500"/>
                </a:lnTo>
                <a:lnTo>
                  <a:pt x="1685925" y="195554"/>
                </a:lnTo>
                <a:lnTo>
                  <a:pt x="1714119" y="227634"/>
                </a:lnTo>
                <a:lnTo>
                  <a:pt x="1718983" y="228600"/>
                </a:lnTo>
                <a:lnTo>
                  <a:pt x="2452979" y="228600"/>
                </a:lnTo>
                <a:lnTo>
                  <a:pt x="2485059" y="200418"/>
                </a:lnTo>
                <a:lnTo>
                  <a:pt x="2486025" y="195554"/>
                </a:lnTo>
                <a:lnTo>
                  <a:pt x="248602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30249" y="6017359"/>
            <a:ext cx="10966452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18380" algn="l"/>
                <a:tab pos="6507480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조언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 프로젝트는 안정성과 호환성을 최우선으로 고려하세요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항상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원본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코드 백업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유지하고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단계적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적용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문제 발생 지점을 명확히 식별하세요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08718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357759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개념 및 등장 배경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952499"/>
            <a:ext cx="5600700" cy="2628900"/>
          </a:xfrm>
          <a:custGeom>
            <a:avLst/>
            <a:gdLst/>
            <a:ahLst/>
            <a:cxnLst/>
            <a:rect l="l" t="t" r="r" b="b"/>
            <a:pathLst>
              <a:path w="5600700" h="2628900">
                <a:moveTo>
                  <a:pt x="5529502" y="2628899"/>
                </a:moveTo>
                <a:lnTo>
                  <a:pt x="71196" y="2628899"/>
                </a:lnTo>
                <a:lnTo>
                  <a:pt x="66241" y="2628411"/>
                </a:lnTo>
                <a:lnTo>
                  <a:pt x="29705" y="2613277"/>
                </a:lnTo>
                <a:lnTo>
                  <a:pt x="3885" y="2577237"/>
                </a:lnTo>
                <a:lnTo>
                  <a:pt x="0" y="2557702"/>
                </a:lnTo>
                <a:lnTo>
                  <a:pt x="0" y="25526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557702"/>
                </a:lnTo>
                <a:lnTo>
                  <a:pt x="5585076" y="2599194"/>
                </a:lnTo>
                <a:lnTo>
                  <a:pt x="5549037" y="2625013"/>
                </a:lnTo>
                <a:lnTo>
                  <a:pt x="5534457" y="2628411"/>
                </a:lnTo>
                <a:lnTo>
                  <a:pt x="5529502" y="26288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142999"/>
            <a:ext cx="381000" cy="2247900"/>
          </a:xfrm>
          <a:custGeom>
            <a:avLst/>
            <a:gdLst/>
            <a:ahLst/>
            <a:cxnLst/>
            <a:rect l="l" t="t" r="r" b="b"/>
            <a:pathLst>
              <a:path w="381000" h="2247900">
                <a:moveTo>
                  <a:pt x="38100" y="495300"/>
                </a:moveTo>
                <a:lnTo>
                  <a:pt x="0" y="495300"/>
                </a:lnTo>
                <a:lnTo>
                  <a:pt x="0" y="2247900"/>
                </a:lnTo>
                <a:lnTo>
                  <a:pt x="38100" y="2247900"/>
                </a:lnTo>
                <a:lnTo>
                  <a:pt x="38100" y="495300"/>
                </a:lnTo>
                <a:close/>
              </a:path>
              <a:path w="381000" h="22479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41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4" y="1256972"/>
            <a:ext cx="171479" cy="1532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100" y="1174319"/>
            <a:ext cx="441907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APEX(Android Pony EXpress)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란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?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71724" y="1638299"/>
            <a:ext cx="1171575" cy="266700"/>
          </a:xfrm>
          <a:custGeom>
            <a:avLst/>
            <a:gdLst/>
            <a:ahLst/>
            <a:cxnLst/>
            <a:rect l="l" t="t" r="r" b="b"/>
            <a:pathLst>
              <a:path w="1171575" h="266700">
                <a:moveTo>
                  <a:pt x="11385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38527" y="0"/>
                </a:lnTo>
                <a:lnTo>
                  <a:pt x="1170608" y="28187"/>
                </a:lnTo>
                <a:lnTo>
                  <a:pt x="1171574" y="33047"/>
                </a:lnTo>
                <a:lnTo>
                  <a:pt x="1171574" y="233652"/>
                </a:lnTo>
                <a:lnTo>
                  <a:pt x="1143387" y="265732"/>
                </a:lnTo>
                <a:lnTo>
                  <a:pt x="11385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674" y="23050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2314" y="2154589"/>
            <a:ext cx="4970145" cy="1246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400"/>
              </a:lnSpc>
              <a:spcBef>
                <a:spcPts val="76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/system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파티션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제약에서 벗어난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유연한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0" lvl="0" indent="0" defTabSz="914400" eaLnBrk="1" fontAlgn="auto" latinLnBrk="0" hangingPunct="1">
              <a:lnSpc>
                <a:spcPts val="24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Project Mainline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핵심 기술 요소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10(Q)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공식 도입된 모듈화 시스템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4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컴포넌트를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앱처럼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가능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6902" y="2628899"/>
            <a:ext cx="61145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1486" y="2514599"/>
            <a:ext cx="1436914" cy="266700"/>
          </a:xfrm>
          <a:custGeom>
            <a:avLst/>
            <a:gdLst/>
            <a:ahLst/>
            <a:cxnLst/>
            <a:rect l="l" t="t" r="r" b="b"/>
            <a:pathLst>
              <a:path w="1343025" h="266700">
                <a:moveTo>
                  <a:pt x="13099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09977" y="0"/>
                </a:lnTo>
                <a:lnTo>
                  <a:pt x="1342057" y="28187"/>
                </a:lnTo>
                <a:lnTo>
                  <a:pt x="1343024" y="33047"/>
                </a:lnTo>
                <a:lnTo>
                  <a:pt x="1343024" y="233652"/>
                </a:lnTo>
                <a:lnTo>
                  <a:pt x="1314837" y="265732"/>
                </a:lnTo>
                <a:lnTo>
                  <a:pt x="13099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8662" y="2952749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3619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0999" y="3771899"/>
            <a:ext cx="5600700" cy="2362200"/>
            <a:chOff x="380999" y="3771899"/>
            <a:chExt cx="5600700" cy="2362200"/>
          </a:xfrm>
        </p:grpSpPr>
        <p:sp>
          <p:nvSpPr>
            <p:cNvPr id="22" name="object 22"/>
            <p:cNvSpPr/>
            <p:nvPr/>
          </p:nvSpPr>
          <p:spPr>
            <a:xfrm>
              <a:off x="380999" y="3771899"/>
              <a:ext cx="5600700" cy="2362200"/>
            </a:xfrm>
            <a:custGeom>
              <a:avLst/>
              <a:gdLst/>
              <a:ahLst/>
              <a:cxnLst/>
              <a:rect l="l" t="t" r="r" b="b"/>
              <a:pathLst>
                <a:path w="5600700" h="2362200">
                  <a:moveTo>
                    <a:pt x="5529502" y="2362199"/>
                  </a:moveTo>
                  <a:lnTo>
                    <a:pt x="71196" y="2362199"/>
                  </a:lnTo>
                  <a:lnTo>
                    <a:pt x="66241" y="2361711"/>
                  </a:lnTo>
                  <a:lnTo>
                    <a:pt x="29705" y="2346577"/>
                  </a:lnTo>
                  <a:lnTo>
                    <a:pt x="3885" y="2310536"/>
                  </a:lnTo>
                  <a:lnTo>
                    <a:pt x="0" y="2291003"/>
                  </a:lnTo>
                  <a:lnTo>
                    <a:pt x="0" y="2285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91003"/>
                  </a:lnTo>
                  <a:lnTo>
                    <a:pt x="5585076" y="2332493"/>
                  </a:lnTo>
                  <a:lnTo>
                    <a:pt x="5549037" y="2358312"/>
                  </a:lnTo>
                  <a:lnTo>
                    <a:pt x="5534457" y="2361711"/>
                  </a:lnTo>
                  <a:lnTo>
                    <a:pt x="5529502" y="2362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71487" y="3962399"/>
              <a:ext cx="381000" cy="1981200"/>
            </a:xfrm>
            <a:custGeom>
              <a:avLst/>
              <a:gdLst/>
              <a:ahLst/>
              <a:cxnLst/>
              <a:rect l="l" t="t" r="r" b="b"/>
              <a:pathLst>
                <a:path w="381000" h="1981200">
                  <a:moveTo>
                    <a:pt x="38100" y="495300"/>
                  </a:moveTo>
                  <a:lnTo>
                    <a:pt x="0" y="495300"/>
                  </a:lnTo>
                  <a:lnTo>
                    <a:pt x="0" y="1981200"/>
                  </a:lnTo>
                  <a:lnTo>
                    <a:pt x="38100" y="1981200"/>
                  </a:lnTo>
                  <a:lnTo>
                    <a:pt x="38100" y="495300"/>
                  </a:lnTo>
                  <a:close/>
                </a:path>
                <a:path w="381000" h="19812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4076699"/>
              <a:ext cx="152399" cy="1523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54099" y="4009297"/>
            <a:ext cx="252411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모듈화 필요성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8662" y="4552949"/>
            <a:ext cx="57150" cy="685800"/>
          </a:xfrm>
          <a:custGeom>
            <a:avLst/>
            <a:gdLst/>
            <a:ahLst/>
            <a:cxnLst/>
            <a:rect l="l" t="t" r="r" b="b"/>
            <a:pathLst>
              <a:path w="57150" h="685800">
                <a:moveTo>
                  <a:pt x="57150" y="653440"/>
                </a:moveTo>
                <a:lnTo>
                  <a:pt x="32372" y="628650"/>
                </a:lnTo>
                <a:lnTo>
                  <a:pt x="24790" y="628650"/>
                </a:lnTo>
                <a:lnTo>
                  <a:pt x="0" y="653440"/>
                </a:lnTo>
                <a:lnTo>
                  <a:pt x="0" y="661022"/>
                </a:lnTo>
                <a:lnTo>
                  <a:pt x="24790" y="685800"/>
                </a:lnTo>
                <a:lnTo>
                  <a:pt x="32372" y="685800"/>
                </a:lnTo>
                <a:lnTo>
                  <a:pt x="57150" y="661022"/>
                </a:lnTo>
                <a:lnTo>
                  <a:pt x="57150" y="657225"/>
                </a:lnTo>
                <a:lnTo>
                  <a:pt x="57150" y="653440"/>
                </a:lnTo>
                <a:close/>
              </a:path>
              <a:path w="57150" h="68580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8580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3592" y="5067299"/>
            <a:ext cx="571500" cy="266700"/>
          </a:xfrm>
          <a:custGeom>
            <a:avLst/>
            <a:gdLst/>
            <a:ahLst/>
            <a:cxnLst/>
            <a:rect l="l" t="t" r="r" b="b"/>
            <a:pathLst>
              <a:path w="571500" h="266700">
                <a:moveTo>
                  <a:pt x="5384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38452" y="0"/>
                </a:lnTo>
                <a:lnTo>
                  <a:pt x="570533" y="28186"/>
                </a:lnTo>
                <a:lnTo>
                  <a:pt x="571499" y="33047"/>
                </a:lnTo>
                <a:lnTo>
                  <a:pt x="571499" y="233652"/>
                </a:lnTo>
                <a:lnTo>
                  <a:pt x="543312" y="265732"/>
                </a:lnTo>
                <a:lnTo>
                  <a:pt x="5384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8674" y="55054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5050" y="4393405"/>
            <a:ext cx="3689350" cy="15695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신속한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증가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OEM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제조사의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 지연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 해결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058670" algn="l"/>
                <a:tab pos="2616835" algn="l"/>
              </a:tabLst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파편화된 안드로이드 시스템의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일관성	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확보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058670" algn="l"/>
                <a:tab pos="2616835" algn="l"/>
              </a:tabLst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사용자에게 더 나은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및 안정성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endParaRPr kumimoji="0" lang="en-US" altLang="ko-KR" sz="13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개발자에게 최신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API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기능 활용 기회 제공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8674" y="58102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0298" y="952499"/>
            <a:ext cx="5600700" cy="2199086"/>
          </a:xfrm>
          <a:custGeom>
            <a:avLst/>
            <a:gdLst/>
            <a:ahLst/>
            <a:cxnLst/>
            <a:rect l="l" t="t" r="r" b="b"/>
            <a:pathLst>
              <a:path w="5600700" h="2362200">
                <a:moveTo>
                  <a:pt x="5529503" y="2362199"/>
                </a:moveTo>
                <a:lnTo>
                  <a:pt x="71196" y="2362199"/>
                </a:lnTo>
                <a:lnTo>
                  <a:pt x="66241" y="2361711"/>
                </a:lnTo>
                <a:lnTo>
                  <a:pt x="29705" y="2346577"/>
                </a:lnTo>
                <a:lnTo>
                  <a:pt x="3885" y="2310537"/>
                </a:lnTo>
                <a:lnTo>
                  <a:pt x="0" y="2291003"/>
                </a:lnTo>
                <a:lnTo>
                  <a:pt x="0" y="2285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291003"/>
                </a:lnTo>
                <a:lnTo>
                  <a:pt x="5585077" y="2332493"/>
                </a:lnTo>
                <a:lnTo>
                  <a:pt x="5549038" y="2358313"/>
                </a:lnTo>
                <a:lnTo>
                  <a:pt x="5534458" y="2361711"/>
                </a:lnTo>
                <a:lnTo>
                  <a:pt x="5529503" y="23621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00787" y="1066006"/>
            <a:ext cx="381000" cy="1981200"/>
          </a:xfrm>
          <a:custGeom>
            <a:avLst/>
            <a:gdLst/>
            <a:ahLst/>
            <a:cxnLst/>
            <a:rect l="l" t="t" r="r" b="b"/>
            <a:pathLst>
              <a:path w="381000" h="1981200">
                <a:moveTo>
                  <a:pt x="38100" y="495300"/>
                </a:moveTo>
                <a:lnTo>
                  <a:pt x="0" y="495300"/>
                </a:lnTo>
                <a:lnTo>
                  <a:pt x="0" y="1981200"/>
                </a:lnTo>
                <a:lnTo>
                  <a:pt x="38100" y="1981200"/>
                </a:lnTo>
                <a:lnTo>
                  <a:pt x="38100" y="495300"/>
                </a:lnTo>
                <a:close/>
              </a:path>
              <a:path w="381000" h="19812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41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28" y="181152"/>
                </a:lnTo>
                <a:lnTo>
                  <a:pt x="0" y="190500"/>
                </a:lnTo>
                <a:lnTo>
                  <a:pt x="228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4563" y="1189831"/>
            <a:ext cx="153471" cy="13334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883400" y="1112905"/>
            <a:ext cx="371678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기존 시스템 파티션 구조의 한계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657974" y="1656556"/>
            <a:ext cx="2076450" cy="476250"/>
            <a:chOff x="6657974" y="1733549"/>
            <a:chExt cx="2076450" cy="476250"/>
          </a:xfrm>
        </p:grpSpPr>
        <p:sp>
          <p:nvSpPr>
            <p:cNvPr id="41" name="object 41"/>
            <p:cNvSpPr/>
            <p:nvPr/>
          </p:nvSpPr>
          <p:spPr>
            <a:xfrm>
              <a:off x="6657962" y="1733549"/>
              <a:ext cx="57150" cy="381000"/>
            </a:xfrm>
            <a:custGeom>
              <a:avLst/>
              <a:gdLst/>
              <a:ahLst/>
              <a:cxnLst/>
              <a:rect l="l" t="t" r="r" b="b"/>
              <a:pathLst>
                <a:path w="57150" h="381000">
                  <a:moveTo>
                    <a:pt x="57150" y="348640"/>
                  </a:moveTo>
                  <a:lnTo>
                    <a:pt x="32372" y="323850"/>
                  </a:lnTo>
                  <a:lnTo>
                    <a:pt x="24790" y="323850"/>
                  </a:lnTo>
                  <a:lnTo>
                    <a:pt x="0" y="348640"/>
                  </a:lnTo>
                  <a:lnTo>
                    <a:pt x="0" y="356222"/>
                  </a:lnTo>
                  <a:lnTo>
                    <a:pt x="24790" y="381000"/>
                  </a:lnTo>
                  <a:lnTo>
                    <a:pt x="32372" y="381000"/>
                  </a:lnTo>
                  <a:lnTo>
                    <a:pt x="57150" y="356222"/>
                  </a:lnTo>
                  <a:lnTo>
                    <a:pt x="57150" y="352425"/>
                  </a:lnTo>
                  <a:lnTo>
                    <a:pt x="57150" y="348640"/>
                  </a:lnTo>
                  <a:close/>
                </a:path>
                <a:path w="57150" h="3810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543799" y="1943099"/>
              <a:ext cx="1190625" cy="266700"/>
            </a:xfrm>
            <a:custGeom>
              <a:avLst/>
              <a:gdLst/>
              <a:ahLst/>
              <a:cxnLst/>
              <a:rect l="l" t="t" r="r" b="b"/>
              <a:pathLst>
                <a:path w="1190625" h="266700">
                  <a:moveTo>
                    <a:pt x="1157576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157576" y="0"/>
                  </a:lnTo>
                  <a:lnTo>
                    <a:pt x="1189658" y="28187"/>
                  </a:lnTo>
                  <a:lnTo>
                    <a:pt x="1190624" y="33047"/>
                  </a:lnTo>
                  <a:lnTo>
                    <a:pt x="1190624" y="233652"/>
                  </a:lnTo>
                  <a:lnTo>
                    <a:pt x="1162437" y="265732"/>
                  </a:lnTo>
                  <a:lnTo>
                    <a:pt x="1157576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64350" y="1551983"/>
            <a:ext cx="428074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전체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OS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-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개별 컴포넌트 업데이트 불가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64350" y="1872352"/>
            <a:ext cx="349885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5374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읽기 전용	</a:t>
            </a:r>
            <a:r>
              <a:rPr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/system </a:t>
            </a: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파티션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구조적 제약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7962" y="2304256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64350" y="2199683"/>
            <a:ext cx="40322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OEM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통신사의 검증 과정으로 인한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 지연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64350" y="2509870"/>
            <a:ext cx="34988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 취약점에 대한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신속한 대응 어려움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64350" y="2814670"/>
            <a:ext cx="34226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데이터 초기화 없는 업데이트 제한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3243148"/>
            <a:ext cx="5600700" cy="190499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883400" y="3464968"/>
            <a:ext cx="246316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Google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설계 철학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69074" y="3913913"/>
            <a:ext cx="318452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도입을 통한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Google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목표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26274" y="4279913"/>
            <a:ext cx="181292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 강화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신속한 패치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64686" y="4279913"/>
            <a:ext cx="163671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일관성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파편화 감소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26275" y="4699013"/>
            <a:ext cx="211772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혁신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빠른 기능 배포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64686" y="4699013"/>
            <a:ext cx="171291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개인정보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보호 강화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1967" y="5235235"/>
            <a:ext cx="5600700" cy="1523999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6883400" y="5402852"/>
            <a:ext cx="24130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발전 타임라인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02858" y="6044504"/>
            <a:ext cx="273458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10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87678" y="6409411"/>
            <a:ext cx="49892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도입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39508" y="6044504"/>
            <a:ext cx="394891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11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24328" y="6409411"/>
            <a:ext cx="61009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676158" y="6044504"/>
            <a:ext cx="394891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12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60979" y="6409411"/>
            <a:ext cx="41007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167863" y="6044504"/>
            <a:ext cx="394891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13+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145092" y="6409411"/>
            <a:ext cx="498922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고도화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1" name="object 4">
            <a:extLst>
              <a:ext uri="{FF2B5EF4-FFF2-40B4-BE49-F238E27FC236}">
                <a16:creationId xmlns:a16="http://schemas.microsoft.com/office/drawing/2014/main" id="{DB77D57E-A81B-5187-5C7E-E6E42DFA3E19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47B50F-0407-622D-DEA6-48D022225CB3}"/>
              </a:ext>
            </a:extLst>
          </p:cNvPr>
          <p:cNvSpPr txBox="1"/>
          <p:nvPr/>
        </p:nvSpPr>
        <p:spPr>
          <a:xfrm>
            <a:off x="654542" y="1629495"/>
            <a:ext cx="5140196" cy="538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141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03705" algn="l"/>
              </a:tabLst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안드로이드에서	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컴포넌트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독립적으로 업데이트할 수 있게 해주는 패키지 형식입니다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및 구조 분석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218406"/>
            <a:ext cx="5600700" cy="4972050"/>
            <a:chOff x="380999" y="952500"/>
            <a:chExt cx="5600700" cy="497205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600700" cy="4972050"/>
            </a:xfrm>
            <a:custGeom>
              <a:avLst/>
              <a:gdLst/>
              <a:ahLst/>
              <a:cxnLst/>
              <a:rect l="l" t="t" r="r" b="b"/>
              <a:pathLst>
                <a:path w="5600700" h="4972050">
                  <a:moveTo>
                    <a:pt x="5529502" y="4972049"/>
                  </a:moveTo>
                  <a:lnTo>
                    <a:pt x="71196" y="4972049"/>
                  </a:lnTo>
                  <a:lnTo>
                    <a:pt x="66241" y="4971561"/>
                  </a:lnTo>
                  <a:lnTo>
                    <a:pt x="29705" y="4956427"/>
                  </a:lnTo>
                  <a:lnTo>
                    <a:pt x="3885" y="4920387"/>
                  </a:lnTo>
                  <a:lnTo>
                    <a:pt x="0" y="4900853"/>
                  </a:lnTo>
                  <a:lnTo>
                    <a:pt x="0" y="48958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4900853"/>
                  </a:lnTo>
                  <a:lnTo>
                    <a:pt x="5585076" y="4942343"/>
                  </a:lnTo>
                  <a:lnTo>
                    <a:pt x="5549037" y="4968163"/>
                  </a:lnTo>
                  <a:lnTo>
                    <a:pt x="5534457" y="4971561"/>
                  </a:lnTo>
                  <a:lnTo>
                    <a:pt x="5529502" y="4972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638299"/>
              <a:ext cx="38100" cy="4095750"/>
            </a:xfrm>
            <a:custGeom>
              <a:avLst/>
              <a:gdLst/>
              <a:ahLst/>
              <a:cxnLst/>
              <a:rect l="l" t="t" r="r" b="b"/>
              <a:pathLst>
                <a:path w="38100" h="4095750">
                  <a:moveTo>
                    <a:pt x="38099" y="4095749"/>
                  </a:moveTo>
                  <a:lnTo>
                    <a:pt x="0" y="40957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40957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2462" y="2247912"/>
              <a:ext cx="5038725" cy="2152650"/>
            </a:xfrm>
            <a:custGeom>
              <a:avLst/>
              <a:gdLst/>
              <a:ahLst/>
              <a:cxnLst/>
              <a:rect l="l" t="t" r="r" b="b"/>
              <a:pathLst>
                <a:path w="5038725" h="2152650">
                  <a:moveTo>
                    <a:pt x="19050" y="2015744"/>
                  </a:moveTo>
                  <a:lnTo>
                    <a:pt x="0" y="2015744"/>
                  </a:lnTo>
                  <a:lnTo>
                    <a:pt x="0" y="2072894"/>
                  </a:lnTo>
                  <a:lnTo>
                    <a:pt x="19050" y="2072894"/>
                  </a:lnTo>
                  <a:lnTo>
                    <a:pt x="19050" y="2015744"/>
                  </a:lnTo>
                  <a:close/>
                </a:path>
                <a:path w="5038725" h="2152650">
                  <a:moveTo>
                    <a:pt x="19050" y="1920557"/>
                  </a:moveTo>
                  <a:lnTo>
                    <a:pt x="0" y="1920557"/>
                  </a:lnTo>
                  <a:lnTo>
                    <a:pt x="0" y="1977707"/>
                  </a:lnTo>
                  <a:lnTo>
                    <a:pt x="19050" y="1977707"/>
                  </a:lnTo>
                  <a:lnTo>
                    <a:pt x="19050" y="1920557"/>
                  </a:lnTo>
                  <a:close/>
                </a:path>
                <a:path w="5038725" h="2152650">
                  <a:moveTo>
                    <a:pt x="19050" y="1825371"/>
                  </a:moveTo>
                  <a:lnTo>
                    <a:pt x="0" y="1825371"/>
                  </a:lnTo>
                  <a:lnTo>
                    <a:pt x="0" y="1882521"/>
                  </a:lnTo>
                  <a:lnTo>
                    <a:pt x="19050" y="1882521"/>
                  </a:lnTo>
                  <a:lnTo>
                    <a:pt x="19050" y="1825371"/>
                  </a:lnTo>
                  <a:close/>
                </a:path>
                <a:path w="5038725" h="2152650">
                  <a:moveTo>
                    <a:pt x="19050" y="1730184"/>
                  </a:moveTo>
                  <a:lnTo>
                    <a:pt x="0" y="1730184"/>
                  </a:lnTo>
                  <a:lnTo>
                    <a:pt x="0" y="1787334"/>
                  </a:lnTo>
                  <a:lnTo>
                    <a:pt x="19050" y="1787334"/>
                  </a:lnTo>
                  <a:lnTo>
                    <a:pt x="19050" y="1730184"/>
                  </a:lnTo>
                  <a:close/>
                </a:path>
                <a:path w="5038725" h="2152650">
                  <a:moveTo>
                    <a:pt x="19050" y="1634998"/>
                  </a:moveTo>
                  <a:lnTo>
                    <a:pt x="0" y="1634998"/>
                  </a:lnTo>
                  <a:lnTo>
                    <a:pt x="0" y="1692148"/>
                  </a:lnTo>
                  <a:lnTo>
                    <a:pt x="19050" y="1692148"/>
                  </a:lnTo>
                  <a:lnTo>
                    <a:pt x="19050" y="1634998"/>
                  </a:lnTo>
                  <a:close/>
                </a:path>
                <a:path w="5038725" h="2152650">
                  <a:moveTo>
                    <a:pt x="19050" y="1539811"/>
                  </a:moveTo>
                  <a:lnTo>
                    <a:pt x="0" y="1539811"/>
                  </a:lnTo>
                  <a:lnTo>
                    <a:pt x="0" y="1596961"/>
                  </a:lnTo>
                  <a:lnTo>
                    <a:pt x="19050" y="1596961"/>
                  </a:lnTo>
                  <a:lnTo>
                    <a:pt x="19050" y="1539811"/>
                  </a:lnTo>
                  <a:close/>
                </a:path>
                <a:path w="5038725" h="2152650">
                  <a:moveTo>
                    <a:pt x="19050" y="1444625"/>
                  </a:moveTo>
                  <a:lnTo>
                    <a:pt x="0" y="1444625"/>
                  </a:lnTo>
                  <a:lnTo>
                    <a:pt x="0" y="1501775"/>
                  </a:lnTo>
                  <a:lnTo>
                    <a:pt x="19050" y="1501775"/>
                  </a:lnTo>
                  <a:lnTo>
                    <a:pt x="19050" y="1444625"/>
                  </a:lnTo>
                  <a:close/>
                </a:path>
                <a:path w="5038725" h="2152650">
                  <a:moveTo>
                    <a:pt x="19050" y="1349438"/>
                  </a:moveTo>
                  <a:lnTo>
                    <a:pt x="0" y="1349438"/>
                  </a:lnTo>
                  <a:lnTo>
                    <a:pt x="0" y="1406588"/>
                  </a:lnTo>
                  <a:lnTo>
                    <a:pt x="19050" y="1406588"/>
                  </a:lnTo>
                  <a:lnTo>
                    <a:pt x="19050" y="1349438"/>
                  </a:lnTo>
                  <a:close/>
                </a:path>
                <a:path w="5038725" h="2152650">
                  <a:moveTo>
                    <a:pt x="19050" y="1254252"/>
                  </a:moveTo>
                  <a:lnTo>
                    <a:pt x="0" y="1254252"/>
                  </a:lnTo>
                  <a:lnTo>
                    <a:pt x="0" y="1311402"/>
                  </a:lnTo>
                  <a:lnTo>
                    <a:pt x="19050" y="1311402"/>
                  </a:lnTo>
                  <a:lnTo>
                    <a:pt x="19050" y="1254252"/>
                  </a:lnTo>
                  <a:close/>
                </a:path>
                <a:path w="5038725" h="2152650">
                  <a:moveTo>
                    <a:pt x="19050" y="1159065"/>
                  </a:moveTo>
                  <a:lnTo>
                    <a:pt x="0" y="1159065"/>
                  </a:lnTo>
                  <a:lnTo>
                    <a:pt x="0" y="1216215"/>
                  </a:lnTo>
                  <a:lnTo>
                    <a:pt x="19050" y="1216215"/>
                  </a:lnTo>
                  <a:lnTo>
                    <a:pt x="19050" y="1159065"/>
                  </a:lnTo>
                  <a:close/>
                </a:path>
                <a:path w="5038725" h="2152650">
                  <a:moveTo>
                    <a:pt x="19050" y="1063879"/>
                  </a:moveTo>
                  <a:lnTo>
                    <a:pt x="0" y="1063879"/>
                  </a:lnTo>
                  <a:lnTo>
                    <a:pt x="0" y="1121029"/>
                  </a:lnTo>
                  <a:lnTo>
                    <a:pt x="19050" y="1121029"/>
                  </a:lnTo>
                  <a:lnTo>
                    <a:pt x="19050" y="1063879"/>
                  </a:lnTo>
                  <a:close/>
                </a:path>
                <a:path w="5038725" h="2152650">
                  <a:moveTo>
                    <a:pt x="19050" y="968692"/>
                  </a:moveTo>
                  <a:lnTo>
                    <a:pt x="0" y="968692"/>
                  </a:lnTo>
                  <a:lnTo>
                    <a:pt x="0" y="1025842"/>
                  </a:lnTo>
                  <a:lnTo>
                    <a:pt x="19050" y="1025842"/>
                  </a:lnTo>
                  <a:lnTo>
                    <a:pt x="19050" y="968692"/>
                  </a:lnTo>
                  <a:close/>
                </a:path>
                <a:path w="5038725" h="2152650">
                  <a:moveTo>
                    <a:pt x="19050" y="873506"/>
                  </a:moveTo>
                  <a:lnTo>
                    <a:pt x="0" y="873506"/>
                  </a:lnTo>
                  <a:lnTo>
                    <a:pt x="0" y="930656"/>
                  </a:lnTo>
                  <a:lnTo>
                    <a:pt x="19050" y="930656"/>
                  </a:lnTo>
                  <a:lnTo>
                    <a:pt x="19050" y="873506"/>
                  </a:lnTo>
                  <a:close/>
                </a:path>
                <a:path w="5038725" h="2152650">
                  <a:moveTo>
                    <a:pt x="19050" y="778319"/>
                  </a:moveTo>
                  <a:lnTo>
                    <a:pt x="0" y="778319"/>
                  </a:lnTo>
                  <a:lnTo>
                    <a:pt x="0" y="835469"/>
                  </a:lnTo>
                  <a:lnTo>
                    <a:pt x="19050" y="835469"/>
                  </a:lnTo>
                  <a:lnTo>
                    <a:pt x="19050" y="778319"/>
                  </a:lnTo>
                  <a:close/>
                </a:path>
                <a:path w="5038725" h="2152650">
                  <a:moveTo>
                    <a:pt x="19050" y="683133"/>
                  </a:moveTo>
                  <a:lnTo>
                    <a:pt x="0" y="683133"/>
                  </a:lnTo>
                  <a:lnTo>
                    <a:pt x="0" y="740283"/>
                  </a:lnTo>
                  <a:lnTo>
                    <a:pt x="19050" y="740283"/>
                  </a:lnTo>
                  <a:lnTo>
                    <a:pt x="19050" y="683133"/>
                  </a:lnTo>
                  <a:close/>
                </a:path>
                <a:path w="5038725" h="2152650">
                  <a:moveTo>
                    <a:pt x="19050" y="587946"/>
                  </a:moveTo>
                  <a:lnTo>
                    <a:pt x="0" y="587946"/>
                  </a:lnTo>
                  <a:lnTo>
                    <a:pt x="0" y="645096"/>
                  </a:lnTo>
                  <a:lnTo>
                    <a:pt x="19050" y="645096"/>
                  </a:lnTo>
                  <a:lnTo>
                    <a:pt x="19050" y="587946"/>
                  </a:lnTo>
                  <a:close/>
                </a:path>
                <a:path w="5038725" h="2152650">
                  <a:moveTo>
                    <a:pt x="19050" y="492760"/>
                  </a:moveTo>
                  <a:lnTo>
                    <a:pt x="0" y="492760"/>
                  </a:lnTo>
                  <a:lnTo>
                    <a:pt x="0" y="549910"/>
                  </a:lnTo>
                  <a:lnTo>
                    <a:pt x="19050" y="549910"/>
                  </a:lnTo>
                  <a:lnTo>
                    <a:pt x="19050" y="492760"/>
                  </a:lnTo>
                  <a:close/>
                </a:path>
                <a:path w="5038725" h="2152650">
                  <a:moveTo>
                    <a:pt x="19050" y="397573"/>
                  </a:moveTo>
                  <a:lnTo>
                    <a:pt x="0" y="397573"/>
                  </a:lnTo>
                  <a:lnTo>
                    <a:pt x="0" y="454723"/>
                  </a:lnTo>
                  <a:lnTo>
                    <a:pt x="19050" y="454723"/>
                  </a:lnTo>
                  <a:lnTo>
                    <a:pt x="19050" y="397573"/>
                  </a:lnTo>
                  <a:close/>
                </a:path>
                <a:path w="5038725" h="2152650">
                  <a:moveTo>
                    <a:pt x="19050" y="302387"/>
                  </a:moveTo>
                  <a:lnTo>
                    <a:pt x="0" y="302387"/>
                  </a:lnTo>
                  <a:lnTo>
                    <a:pt x="0" y="359537"/>
                  </a:lnTo>
                  <a:lnTo>
                    <a:pt x="19050" y="359537"/>
                  </a:lnTo>
                  <a:lnTo>
                    <a:pt x="19050" y="302387"/>
                  </a:lnTo>
                  <a:close/>
                </a:path>
                <a:path w="5038725" h="2152650">
                  <a:moveTo>
                    <a:pt x="19050" y="207200"/>
                  </a:moveTo>
                  <a:lnTo>
                    <a:pt x="0" y="207200"/>
                  </a:lnTo>
                  <a:lnTo>
                    <a:pt x="0" y="264350"/>
                  </a:lnTo>
                  <a:lnTo>
                    <a:pt x="19050" y="264350"/>
                  </a:lnTo>
                  <a:lnTo>
                    <a:pt x="19050" y="207200"/>
                  </a:lnTo>
                  <a:close/>
                </a:path>
                <a:path w="5038725" h="2152650">
                  <a:moveTo>
                    <a:pt x="19050" y="112014"/>
                  </a:moveTo>
                  <a:lnTo>
                    <a:pt x="0" y="112014"/>
                  </a:lnTo>
                  <a:lnTo>
                    <a:pt x="0" y="169164"/>
                  </a:lnTo>
                  <a:lnTo>
                    <a:pt x="19050" y="169164"/>
                  </a:lnTo>
                  <a:lnTo>
                    <a:pt x="19050" y="112014"/>
                  </a:lnTo>
                  <a:close/>
                </a:path>
                <a:path w="5038725" h="2152650">
                  <a:moveTo>
                    <a:pt x="40347" y="31229"/>
                  </a:moveTo>
                  <a:lnTo>
                    <a:pt x="28714" y="16649"/>
                  </a:lnTo>
                  <a:lnTo>
                    <a:pt x="27889" y="17259"/>
                  </a:lnTo>
                  <a:lnTo>
                    <a:pt x="22326" y="22313"/>
                  </a:lnTo>
                  <a:lnTo>
                    <a:pt x="5702" y="47320"/>
                  </a:lnTo>
                  <a:lnTo>
                    <a:pt x="3263" y="54102"/>
                  </a:lnTo>
                  <a:lnTo>
                    <a:pt x="1460" y="61328"/>
                  </a:lnTo>
                  <a:lnTo>
                    <a:pt x="381" y="68618"/>
                  </a:lnTo>
                  <a:lnTo>
                    <a:pt x="127" y="73799"/>
                  </a:lnTo>
                  <a:lnTo>
                    <a:pt x="19050" y="74396"/>
                  </a:lnTo>
                  <a:lnTo>
                    <a:pt x="19050" y="68618"/>
                  </a:lnTo>
                  <a:lnTo>
                    <a:pt x="20510" y="61328"/>
                  </a:lnTo>
                  <a:lnTo>
                    <a:pt x="26301" y="47320"/>
                  </a:lnTo>
                  <a:lnTo>
                    <a:pt x="30441" y="41135"/>
                  </a:lnTo>
                  <a:lnTo>
                    <a:pt x="35801" y="35788"/>
                  </a:lnTo>
                  <a:lnTo>
                    <a:pt x="40347" y="31229"/>
                  </a:lnTo>
                  <a:close/>
                </a:path>
                <a:path w="5038725" h="2152650">
                  <a:moveTo>
                    <a:pt x="65786" y="2133028"/>
                  </a:moveTo>
                  <a:lnTo>
                    <a:pt x="61341" y="2132139"/>
                  </a:lnTo>
                  <a:lnTo>
                    <a:pt x="47332" y="2126348"/>
                  </a:lnTo>
                  <a:lnTo>
                    <a:pt x="41148" y="2122208"/>
                  </a:lnTo>
                  <a:lnTo>
                    <a:pt x="35801" y="2116848"/>
                  </a:lnTo>
                  <a:lnTo>
                    <a:pt x="30441" y="2111502"/>
                  </a:lnTo>
                  <a:lnTo>
                    <a:pt x="26301" y="2105317"/>
                  </a:lnTo>
                  <a:lnTo>
                    <a:pt x="26162" y="2104974"/>
                  </a:lnTo>
                  <a:lnTo>
                    <a:pt x="10071" y="2114156"/>
                  </a:lnTo>
                  <a:lnTo>
                    <a:pt x="40246" y="2143633"/>
                  </a:lnTo>
                  <a:lnTo>
                    <a:pt x="62420" y="2151354"/>
                  </a:lnTo>
                  <a:lnTo>
                    <a:pt x="62445" y="2151189"/>
                  </a:lnTo>
                  <a:lnTo>
                    <a:pt x="65786" y="2133028"/>
                  </a:lnTo>
                  <a:close/>
                </a:path>
                <a:path w="5038725" h="2152650">
                  <a:moveTo>
                    <a:pt x="133350" y="0"/>
                  </a:moveTo>
                  <a:lnTo>
                    <a:pt x="76200" y="0"/>
                  </a:lnTo>
                  <a:lnTo>
                    <a:pt x="68897" y="342"/>
                  </a:lnTo>
                  <a:lnTo>
                    <a:pt x="70700" y="19050"/>
                  </a:lnTo>
                  <a:lnTo>
                    <a:pt x="133350" y="19050"/>
                  </a:lnTo>
                  <a:lnTo>
                    <a:pt x="133350" y="0"/>
                  </a:lnTo>
                  <a:close/>
                </a:path>
                <a:path w="5038725" h="2152650">
                  <a:moveTo>
                    <a:pt x="158965" y="2133587"/>
                  </a:moveTo>
                  <a:lnTo>
                    <a:pt x="101815" y="2133587"/>
                  </a:lnTo>
                  <a:lnTo>
                    <a:pt x="101815" y="2152650"/>
                  </a:lnTo>
                  <a:lnTo>
                    <a:pt x="158965" y="2152650"/>
                  </a:lnTo>
                  <a:lnTo>
                    <a:pt x="158965" y="2133587"/>
                  </a:lnTo>
                  <a:close/>
                </a:path>
                <a:path w="5038725" h="2152650">
                  <a:moveTo>
                    <a:pt x="228536" y="0"/>
                  </a:moveTo>
                  <a:lnTo>
                    <a:pt x="171386" y="0"/>
                  </a:lnTo>
                  <a:lnTo>
                    <a:pt x="171386" y="19050"/>
                  </a:lnTo>
                  <a:lnTo>
                    <a:pt x="228536" y="19050"/>
                  </a:lnTo>
                  <a:lnTo>
                    <a:pt x="228536" y="0"/>
                  </a:lnTo>
                  <a:close/>
                </a:path>
                <a:path w="5038725" h="2152650">
                  <a:moveTo>
                    <a:pt x="254152" y="2133587"/>
                  </a:moveTo>
                  <a:lnTo>
                    <a:pt x="197002" y="2133587"/>
                  </a:lnTo>
                  <a:lnTo>
                    <a:pt x="197002" y="2152650"/>
                  </a:lnTo>
                  <a:lnTo>
                    <a:pt x="254152" y="2152650"/>
                  </a:lnTo>
                  <a:lnTo>
                    <a:pt x="254152" y="2133587"/>
                  </a:lnTo>
                  <a:close/>
                </a:path>
                <a:path w="5038725" h="2152650">
                  <a:moveTo>
                    <a:pt x="323723" y="0"/>
                  </a:moveTo>
                  <a:lnTo>
                    <a:pt x="266573" y="0"/>
                  </a:lnTo>
                  <a:lnTo>
                    <a:pt x="266573" y="19050"/>
                  </a:lnTo>
                  <a:lnTo>
                    <a:pt x="323723" y="19050"/>
                  </a:lnTo>
                  <a:lnTo>
                    <a:pt x="323723" y="0"/>
                  </a:lnTo>
                  <a:close/>
                </a:path>
                <a:path w="5038725" h="2152650">
                  <a:moveTo>
                    <a:pt x="349338" y="2133587"/>
                  </a:moveTo>
                  <a:lnTo>
                    <a:pt x="292188" y="2133587"/>
                  </a:lnTo>
                  <a:lnTo>
                    <a:pt x="292188" y="2152650"/>
                  </a:lnTo>
                  <a:lnTo>
                    <a:pt x="349338" y="2152650"/>
                  </a:lnTo>
                  <a:lnTo>
                    <a:pt x="349338" y="2133587"/>
                  </a:lnTo>
                  <a:close/>
                </a:path>
                <a:path w="5038725" h="2152650">
                  <a:moveTo>
                    <a:pt x="418909" y="0"/>
                  </a:moveTo>
                  <a:lnTo>
                    <a:pt x="361759" y="0"/>
                  </a:lnTo>
                  <a:lnTo>
                    <a:pt x="361759" y="19050"/>
                  </a:lnTo>
                  <a:lnTo>
                    <a:pt x="418909" y="19050"/>
                  </a:lnTo>
                  <a:lnTo>
                    <a:pt x="418909" y="0"/>
                  </a:lnTo>
                  <a:close/>
                </a:path>
                <a:path w="5038725" h="2152650">
                  <a:moveTo>
                    <a:pt x="444525" y="2133587"/>
                  </a:moveTo>
                  <a:lnTo>
                    <a:pt x="387375" y="2133587"/>
                  </a:lnTo>
                  <a:lnTo>
                    <a:pt x="387375" y="2152650"/>
                  </a:lnTo>
                  <a:lnTo>
                    <a:pt x="444525" y="2152650"/>
                  </a:lnTo>
                  <a:lnTo>
                    <a:pt x="444525" y="2133587"/>
                  </a:lnTo>
                  <a:close/>
                </a:path>
                <a:path w="5038725" h="2152650">
                  <a:moveTo>
                    <a:pt x="514096" y="0"/>
                  </a:moveTo>
                  <a:lnTo>
                    <a:pt x="456946" y="0"/>
                  </a:lnTo>
                  <a:lnTo>
                    <a:pt x="456946" y="19050"/>
                  </a:lnTo>
                  <a:lnTo>
                    <a:pt x="514096" y="19050"/>
                  </a:lnTo>
                  <a:lnTo>
                    <a:pt x="514096" y="0"/>
                  </a:lnTo>
                  <a:close/>
                </a:path>
                <a:path w="5038725" h="2152650">
                  <a:moveTo>
                    <a:pt x="539711" y="2133587"/>
                  </a:moveTo>
                  <a:lnTo>
                    <a:pt x="482561" y="2133587"/>
                  </a:lnTo>
                  <a:lnTo>
                    <a:pt x="482561" y="2152650"/>
                  </a:lnTo>
                  <a:lnTo>
                    <a:pt x="539711" y="2152650"/>
                  </a:lnTo>
                  <a:lnTo>
                    <a:pt x="539711" y="2133587"/>
                  </a:lnTo>
                  <a:close/>
                </a:path>
                <a:path w="5038725" h="2152650">
                  <a:moveTo>
                    <a:pt x="609282" y="0"/>
                  </a:moveTo>
                  <a:lnTo>
                    <a:pt x="552132" y="0"/>
                  </a:lnTo>
                  <a:lnTo>
                    <a:pt x="552132" y="19050"/>
                  </a:lnTo>
                  <a:lnTo>
                    <a:pt x="609282" y="19050"/>
                  </a:lnTo>
                  <a:lnTo>
                    <a:pt x="609282" y="0"/>
                  </a:lnTo>
                  <a:close/>
                </a:path>
                <a:path w="5038725" h="2152650">
                  <a:moveTo>
                    <a:pt x="634898" y="2133587"/>
                  </a:moveTo>
                  <a:lnTo>
                    <a:pt x="577748" y="2133587"/>
                  </a:lnTo>
                  <a:lnTo>
                    <a:pt x="577748" y="2152650"/>
                  </a:lnTo>
                  <a:lnTo>
                    <a:pt x="634898" y="2152650"/>
                  </a:lnTo>
                  <a:lnTo>
                    <a:pt x="634898" y="2133587"/>
                  </a:lnTo>
                  <a:close/>
                </a:path>
                <a:path w="5038725" h="2152650">
                  <a:moveTo>
                    <a:pt x="704469" y="0"/>
                  </a:moveTo>
                  <a:lnTo>
                    <a:pt x="647319" y="0"/>
                  </a:lnTo>
                  <a:lnTo>
                    <a:pt x="647319" y="19050"/>
                  </a:lnTo>
                  <a:lnTo>
                    <a:pt x="704469" y="19050"/>
                  </a:lnTo>
                  <a:lnTo>
                    <a:pt x="704469" y="0"/>
                  </a:lnTo>
                  <a:close/>
                </a:path>
                <a:path w="5038725" h="2152650">
                  <a:moveTo>
                    <a:pt x="730084" y="2133587"/>
                  </a:moveTo>
                  <a:lnTo>
                    <a:pt x="672934" y="2133587"/>
                  </a:lnTo>
                  <a:lnTo>
                    <a:pt x="672934" y="2152650"/>
                  </a:lnTo>
                  <a:lnTo>
                    <a:pt x="730084" y="2152650"/>
                  </a:lnTo>
                  <a:lnTo>
                    <a:pt x="730084" y="2133587"/>
                  </a:lnTo>
                  <a:close/>
                </a:path>
                <a:path w="5038725" h="2152650">
                  <a:moveTo>
                    <a:pt x="799655" y="0"/>
                  </a:moveTo>
                  <a:lnTo>
                    <a:pt x="742505" y="0"/>
                  </a:lnTo>
                  <a:lnTo>
                    <a:pt x="742505" y="19050"/>
                  </a:lnTo>
                  <a:lnTo>
                    <a:pt x="799655" y="19050"/>
                  </a:lnTo>
                  <a:lnTo>
                    <a:pt x="799655" y="0"/>
                  </a:lnTo>
                  <a:close/>
                </a:path>
                <a:path w="5038725" h="2152650">
                  <a:moveTo>
                    <a:pt x="825271" y="2133587"/>
                  </a:moveTo>
                  <a:lnTo>
                    <a:pt x="768121" y="2133587"/>
                  </a:lnTo>
                  <a:lnTo>
                    <a:pt x="768121" y="2152650"/>
                  </a:lnTo>
                  <a:lnTo>
                    <a:pt x="825271" y="2152650"/>
                  </a:lnTo>
                  <a:lnTo>
                    <a:pt x="825271" y="2133587"/>
                  </a:lnTo>
                  <a:close/>
                </a:path>
                <a:path w="5038725" h="2152650">
                  <a:moveTo>
                    <a:pt x="894842" y="0"/>
                  </a:moveTo>
                  <a:lnTo>
                    <a:pt x="837692" y="0"/>
                  </a:lnTo>
                  <a:lnTo>
                    <a:pt x="837692" y="19050"/>
                  </a:lnTo>
                  <a:lnTo>
                    <a:pt x="894842" y="19050"/>
                  </a:lnTo>
                  <a:lnTo>
                    <a:pt x="894842" y="0"/>
                  </a:lnTo>
                  <a:close/>
                </a:path>
                <a:path w="5038725" h="2152650">
                  <a:moveTo>
                    <a:pt x="920457" y="2133587"/>
                  </a:moveTo>
                  <a:lnTo>
                    <a:pt x="863307" y="2133587"/>
                  </a:lnTo>
                  <a:lnTo>
                    <a:pt x="863307" y="2152650"/>
                  </a:lnTo>
                  <a:lnTo>
                    <a:pt x="920457" y="2152650"/>
                  </a:lnTo>
                  <a:lnTo>
                    <a:pt x="920457" y="2133587"/>
                  </a:lnTo>
                  <a:close/>
                </a:path>
                <a:path w="5038725" h="2152650">
                  <a:moveTo>
                    <a:pt x="990028" y="0"/>
                  </a:moveTo>
                  <a:lnTo>
                    <a:pt x="932878" y="0"/>
                  </a:lnTo>
                  <a:lnTo>
                    <a:pt x="932878" y="19050"/>
                  </a:lnTo>
                  <a:lnTo>
                    <a:pt x="990028" y="19050"/>
                  </a:lnTo>
                  <a:lnTo>
                    <a:pt x="990028" y="0"/>
                  </a:lnTo>
                  <a:close/>
                </a:path>
                <a:path w="5038725" h="2152650">
                  <a:moveTo>
                    <a:pt x="1015644" y="2133587"/>
                  </a:moveTo>
                  <a:lnTo>
                    <a:pt x="958494" y="2133587"/>
                  </a:lnTo>
                  <a:lnTo>
                    <a:pt x="958494" y="2152650"/>
                  </a:lnTo>
                  <a:lnTo>
                    <a:pt x="1015644" y="2152650"/>
                  </a:lnTo>
                  <a:lnTo>
                    <a:pt x="1015644" y="2133587"/>
                  </a:lnTo>
                  <a:close/>
                </a:path>
                <a:path w="5038725" h="2152650">
                  <a:moveTo>
                    <a:pt x="1085215" y="0"/>
                  </a:moveTo>
                  <a:lnTo>
                    <a:pt x="1028065" y="0"/>
                  </a:lnTo>
                  <a:lnTo>
                    <a:pt x="1028065" y="19050"/>
                  </a:lnTo>
                  <a:lnTo>
                    <a:pt x="1085215" y="19050"/>
                  </a:lnTo>
                  <a:lnTo>
                    <a:pt x="1085215" y="0"/>
                  </a:lnTo>
                  <a:close/>
                </a:path>
                <a:path w="5038725" h="2152650">
                  <a:moveTo>
                    <a:pt x="1110818" y="2133587"/>
                  </a:moveTo>
                  <a:lnTo>
                    <a:pt x="1053668" y="2133587"/>
                  </a:lnTo>
                  <a:lnTo>
                    <a:pt x="1053668" y="2152650"/>
                  </a:lnTo>
                  <a:lnTo>
                    <a:pt x="1110818" y="2152650"/>
                  </a:lnTo>
                  <a:lnTo>
                    <a:pt x="1110818" y="2133587"/>
                  </a:lnTo>
                  <a:close/>
                </a:path>
                <a:path w="5038725" h="2152650">
                  <a:moveTo>
                    <a:pt x="1180401" y="0"/>
                  </a:moveTo>
                  <a:lnTo>
                    <a:pt x="1123251" y="0"/>
                  </a:lnTo>
                  <a:lnTo>
                    <a:pt x="1123251" y="19050"/>
                  </a:lnTo>
                  <a:lnTo>
                    <a:pt x="1180401" y="19050"/>
                  </a:lnTo>
                  <a:lnTo>
                    <a:pt x="1180401" y="0"/>
                  </a:lnTo>
                  <a:close/>
                </a:path>
                <a:path w="5038725" h="2152650">
                  <a:moveTo>
                    <a:pt x="1206004" y="2133587"/>
                  </a:moveTo>
                  <a:lnTo>
                    <a:pt x="1148854" y="2133587"/>
                  </a:lnTo>
                  <a:lnTo>
                    <a:pt x="1148854" y="2152650"/>
                  </a:lnTo>
                  <a:lnTo>
                    <a:pt x="1206004" y="2152650"/>
                  </a:lnTo>
                  <a:lnTo>
                    <a:pt x="1206004" y="2133587"/>
                  </a:lnTo>
                  <a:close/>
                </a:path>
                <a:path w="5038725" h="2152650">
                  <a:moveTo>
                    <a:pt x="1275588" y="0"/>
                  </a:moveTo>
                  <a:lnTo>
                    <a:pt x="1218438" y="0"/>
                  </a:lnTo>
                  <a:lnTo>
                    <a:pt x="1218438" y="19050"/>
                  </a:lnTo>
                  <a:lnTo>
                    <a:pt x="1275588" y="19050"/>
                  </a:lnTo>
                  <a:lnTo>
                    <a:pt x="1275588" y="0"/>
                  </a:lnTo>
                  <a:close/>
                </a:path>
                <a:path w="5038725" h="2152650">
                  <a:moveTo>
                    <a:pt x="1301191" y="2133587"/>
                  </a:moveTo>
                  <a:lnTo>
                    <a:pt x="1244041" y="2133587"/>
                  </a:lnTo>
                  <a:lnTo>
                    <a:pt x="1244041" y="2152650"/>
                  </a:lnTo>
                  <a:lnTo>
                    <a:pt x="1301191" y="2152650"/>
                  </a:lnTo>
                  <a:lnTo>
                    <a:pt x="1301191" y="2133587"/>
                  </a:lnTo>
                  <a:close/>
                </a:path>
                <a:path w="5038725" h="2152650">
                  <a:moveTo>
                    <a:pt x="1370774" y="0"/>
                  </a:moveTo>
                  <a:lnTo>
                    <a:pt x="1313624" y="0"/>
                  </a:lnTo>
                  <a:lnTo>
                    <a:pt x="1313624" y="19050"/>
                  </a:lnTo>
                  <a:lnTo>
                    <a:pt x="1370774" y="19050"/>
                  </a:lnTo>
                  <a:lnTo>
                    <a:pt x="1370774" y="0"/>
                  </a:lnTo>
                  <a:close/>
                </a:path>
                <a:path w="5038725" h="2152650">
                  <a:moveTo>
                    <a:pt x="1396377" y="2133587"/>
                  </a:moveTo>
                  <a:lnTo>
                    <a:pt x="1339227" y="2133587"/>
                  </a:lnTo>
                  <a:lnTo>
                    <a:pt x="1339227" y="2152650"/>
                  </a:lnTo>
                  <a:lnTo>
                    <a:pt x="1396377" y="2152650"/>
                  </a:lnTo>
                  <a:lnTo>
                    <a:pt x="1396377" y="2133587"/>
                  </a:lnTo>
                  <a:close/>
                </a:path>
                <a:path w="5038725" h="2152650">
                  <a:moveTo>
                    <a:pt x="1465961" y="0"/>
                  </a:moveTo>
                  <a:lnTo>
                    <a:pt x="1408811" y="0"/>
                  </a:lnTo>
                  <a:lnTo>
                    <a:pt x="1408811" y="19050"/>
                  </a:lnTo>
                  <a:lnTo>
                    <a:pt x="1465961" y="19050"/>
                  </a:lnTo>
                  <a:lnTo>
                    <a:pt x="1465961" y="0"/>
                  </a:lnTo>
                  <a:close/>
                </a:path>
                <a:path w="5038725" h="2152650">
                  <a:moveTo>
                    <a:pt x="1491564" y="2133587"/>
                  </a:moveTo>
                  <a:lnTo>
                    <a:pt x="1434414" y="2133587"/>
                  </a:lnTo>
                  <a:lnTo>
                    <a:pt x="1434414" y="2152650"/>
                  </a:lnTo>
                  <a:lnTo>
                    <a:pt x="1491564" y="2152650"/>
                  </a:lnTo>
                  <a:lnTo>
                    <a:pt x="1491564" y="2133587"/>
                  </a:lnTo>
                  <a:close/>
                </a:path>
                <a:path w="5038725" h="2152650">
                  <a:moveTo>
                    <a:pt x="1561147" y="0"/>
                  </a:moveTo>
                  <a:lnTo>
                    <a:pt x="1503997" y="0"/>
                  </a:lnTo>
                  <a:lnTo>
                    <a:pt x="1503997" y="19050"/>
                  </a:lnTo>
                  <a:lnTo>
                    <a:pt x="1561147" y="19050"/>
                  </a:lnTo>
                  <a:lnTo>
                    <a:pt x="1561147" y="0"/>
                  </a:lnTo>
                  <a:close/>
                </a:path>
                <a:path w="5038725" h="2152650">
                  <a:moveTo>
                    <a:pt x="1586750" y="2133587"/>
                  </a:moveTo>
                  <a:lnTo>
                    <a:pt x="1529600" y="2133587"/>
                  </a:lnTo>
                  <a:lnTo>
                    <a:pt x="1529600" y="2152650"/>
                  </a:lnTo>
                  <a:lnTo>
                    <a:pt x="1586750" y="2152650"/>
                  </a:lnTo>
                  <a:lnTo>
                    <a:pt x="1586750" y="2133587"/>
                  </a:lnTo>
                  <a:close/>
                </a:path>
                <a:path w="5038725" h="2152650">
                  <a:moveTo>
                    <a:pt x="1656334" y="0"/>
                  </a:moveTo>
                  <a:lnTo>
                    <a:pt x="1599184" y="0"/>
                  </a:lnTo>
                  <a:lnTo>
                    <a:pt x="1599184" y="19050"/>
                  </a:lnTo>
                  <a:lnTo>
                    <a:pt x="1656334" y="19050"/>
                  </a:lnTo>
                  <a:lnTo>
                    <a:pt x="1656334" y="0"/>
                  </a:lnTo>
                  <a:close/>
                </a:path>
                <a:path w="5038725" h="2152650">
                  <a:moveTo>
                    <a:pt x="1681937" y="2133587"/>
                  </a:moveTo>
                  <a:lnTo>
                    <a:pt x="1624787" y="2133587"/>
                  </a:lnTo>
                  <a:lnTo>
                    <a:pt x="1624787" y="2152650"/>
                  </a:lnTo>
                  <a:lnTo>
                    <a:pt x="1681937" y="2152650"/>
                  </a:lnTo>
                  <a:lnTo>
                    <a:pt x="1681937" y="2133587"/>
                  </a:lnTo>
                  <a:close/>
                </a:path>
                <a:path w="5038725" h="2152650">
                  <a:moveTo>
                    <a:pt x="1751520" y="0"/>
                  </a:moveTo>
                  <a:lnTo>
                    <a:pt x="1694370" y="0"/>
                  </a:lnTo>
                  <a:lnTo>
                    <a:pt x="1694370" y="19050"/>
                  </a:lnTo>
                  <a:lnTo>
                    <a:pt x="1751520" y="19050"/>
                  </a:lnTo>
                  <a:lnTo>
                    <a:pt x="1751520" y="0"/>
                  </a:lnTo>
                  <a:close/>
                </a:path>
                <a:path w="5038725" h="2152650">
                  <a:moveTo>
                    <a:pt x="1777123" y="2133587"/>
                  </a:moveTo>
                  <a:lnTo>
                    <a:pt x="1719973" y="2133587"/>
                  </a:lnTo>
                  <a:lnTo>
                    <a:pt x="1719973" y="2152650"/>
                  </a:lnTo>
                  <a:lnTo>
                    <a:pt x="1777123" y="2152650"/>
                  </a:lnTo>
                  <a:lnTo>
                    <a:pt x="1777123" y="2133587"/>
                  </a:lnTo>
                  <a:close/>
                </a:path>
                <a:path w="5038725" h="2152650">
                  <a:moveTo>
                    <a:pt x="1846707" y="0"/>
                  </a:moveTo>
                  <a:lnTo>
                    <a:pt x="1789557" y="0"/>
                  </a:lnTo>
                  <a:lnTo>
                    <a:pt x="1789557" y="19050"/>
                  </a:lnTo>
                  <a:lnTo>
                    <a:pt x="1846707" y="19050"/>
                  </a:lnTo>
                  <a:lnTo>
                    <a:pt x="1846707" y="0"/>
                  </a:lnTo>
                  <a:close/>
                </a:path>
                <a:path w="5038725" h="2152650">
                  <a:moveTo>
                    <a:pt x="1872310" y="2133587"/>
                  </a:moveTo>
                  <a:lnTo>
                    <a:pt x="1815160" y="2133587"/>
                  </a:lnTo>
                  <a:lnTo>
                    <a:pt x="1815160" y="2152650"/>
                  </a:lnTo>
                  <a:lnTo>
                    <a:pt x="1872310" y="2152650"/>
                  </a:lnTo>
                  <a:lnTo>
                    <a:pt x="1872310" y="2133587"/>
                  </a:lnTo>
                  <a:close/>
                </a:path>
                <a:path w="5038725" h="2152650">
                  <a:moveTo>
                    <a:pt x="1941893" y="0"/>
                  </a:moveTo>
                  <a:lnTo>
                    <a:pt x="1884743" y="0"/>
                  </a:lnTo>
                  <a:lnTo>
                    <a:pt x="1884743" y="19050"/>
                  </a:lnTo>
                  <a:lnTo>
                    <a:pt x="1941893" y="19050"/>
                  </a:lnTo>
                  <a:lnTo>
                    <a:pt x="1941893" y="0"/>
                  </a:lnTo>
                  <a:close/>
                </a:path>
                <a:path w="5038725" h="2152650">
                  <a:moveTo>
                    <a:pt x="1967496" y="2133587"/>
                  </a:moveTo>
                  <a:lnTo>
                    <a:pt x="1910346" y="2133587"/>
                  </a:lnTo>
                  <a:lnTo>
                    <a:pt x="1910346" y="2152650"/>
                  </a:lnTo>
                  <a:lnTo>
                    <a:pt x="1967496" y="2152650"/>
                  </a:lnTo>
                  <a:lnTo>
                    <a:pt x="1967496" y="2133587"/>
                  </a:lnTo>
                  <a:close/>
                </a:path>
                <a:path w="5038725" h="2152650">
                  <a:moveTo>
                    <a:pt x="2037080" y="0"/>
                  </a:moveTo>
                  <a:lnTo>
                    <a:pt x="1979930" y="0"/>
                  </a:lnTo>
                  <a:lnTo>
                    <a:pt x="1979930" y="19050"/>
                  </a:lnTo>
                  <a:lnTo>
                    <a:pt x="2037080" y="19050"/>
                  </a:lnTo>
                  <a:lnTo>
                    <a:pt x="2037080" y="0"/>
                  </a:lnTo>
                  <a:close/>
                </a:path>
                <a:path w="5038725" h="2152650">
                  <a:moveTo>
                    <a:pt x="2062683" y="2133587"/>
                  </a:moveTo>
                  <a:lnTo>
                    <a:pt x="2005533" y="2133587"/>
                  </a:lnTo>
                  <a:lnTo>
                    <a:pt x="2005533" y="2152650"/>
                  </a:lnTo>
                  <a:lnTo>
                    <a:pt x="2062683" y="2152650"/>
                  </a:lnTo>
                  <a:lnTo>
                    <a:pt x="2062683" y="2133587"/>
                  </a:lnTo>
                  <a:close/>
                </a:path>
                <a:path w="5038725" h="2152650">
                  <a:moveTo>
                    <a:pt x="2132266" y="0"/>
                  </a:moveTo>
                  <a:lnTo>
                    <a:pt x="2075116" y="0"/>
                  </a:lnTo>
                  <a:lnTo>
                    <a:pt x="2075116" y="19050"/>
                  </a:lnTo>
                  <a:lnTo>
                    <a:pt x="2132266" y="19050"/>
                  </a:lnTo>
                  <a:lnTo>
                    <a:pt x="2132266" y="0"/>
                  </a:lnTo>
                  <a:close/>
                </a:path>
                <a:path w="5038725" h="2152650">
                  <a:moveTo>
                    <a:pt x="2157869" y="2133587"/>
                  </a:moveTo>
                  <a:lnTo>
                    <a:pt x="2100719" y="2133587"/>
                  </a:lnTo>
                  <a:lnTo>
                    <a:pt x="2100719" y="2152650"/>
                  </a:lnTo>
                  <a:lnTo>
                    <a:pt x="2157869" y="2152650"/>
                  </a:lnTo>
                  <a:lnTo>
                    <a:pt x="2157869" y="2133587"/>
                  </a:lnTo>
                  <a:close/>
                </a:path>
                <a:path w="5038725" h="2152650">
                  <a:moveTo>
                    <a:pt x="2227453" y="0"/>
                  </a:moveTo>
                  <a:lnTo>
                    <a:pt x="2170303" y="0"/>
                  </a:lnTo>
                  <a:lnTo>
                    <a:pt x="2170303" y="19050"/>
                  </a:lnTo>
                  <a:lnTo>
                    <a:pt x="2227453" y="19050"/>
                  </a:lnTo>
                  <a:lnTo>
                    <a:pt x="2227453" y="0"/>
                  </a:lnTo>
                  <a:close/>
                </a:path>
                <a:path w="5038725" h="2152650">
                  <a:moveTo>
                    <a:pt x="2253056" y="2133587"/>
                  </a:moveTo>
                  <a:lnTo>
                    <a:pt x="2195906" y="2133587"/>
                  </a:lnTo>
                  <a:lnTo>
                    <a:pt x="2195906" y="2152650"/>
                  </a:lnTo>
                  <a:lnTo>
                    <a:pt x="2253056" y="2152650"/>
                  </a:lnTo>
                  <a:lnTo>
                    <a:pt x="2253056" y="2133587"/>
                  </a:lnTo>
                  <a:close/>
                </a:path>
                <a:path w="5038725" h="2152650">
                  <a:moveTo>
                    <a:pt x="2322639" y="0"/>
                  </a:moveTo>
                  <a:lnTo>
                    <a:pt x="2265489" y="0"/>
                  </a:lnTo>
                  <a:lnTo>
                    <a:pt x="2265489" y="19050"/>
                  </a:lnTo>
                  <a:lnTo>
                    <a:pt x="2322639" y="19050"/>
                  </a:lnTo>
                  <a:lnTo>
                    <a:pt x="2322639" y="0"/>
                  </a:lnTo>
                  <a:close/>
                </a:path>
                <a:path w="5038725" h="2152650">
                  <a:moveTo>
                    <a:pt x="2348242" y="2133587"/>
                  </a:moveTo>
                  <a:lnTo>
                    <a:pt x="2291092" y="2133587"/>
                  </a:lnTo>
                  <a:lnTo>
                    <a:pt x="2291092" y="2152650"/>
                  </a:lnTo>
                  <a:lnTo>
                    <a:pt x="2348242" y="2152650"/>
                  </a:lnTo>
                  <a:lnTo>
                    <a:pt x="2348242" y="2133587"/>
                  </a:lnTo>
                  <a:close/>
                </a:path>
                <a:path w="5038725" h="2152650">
                  <a:moveTo>
                    <a:pt x="2417826" y="0"/>
                  </a:moveTo>
                  <a:lnTo>
                    <a:pt x="2360676" y="0"/>
                  </a:lnTo>
                  <a:lnTo>
                    <a:pt x="2360676" y="19050"/>
                  </a:lnTo>
                  <a:lnTo>
                    <a:pt x="2417826" y="19050"/>
                  </a:lnTo>
                  <a:lnTo>
                    <a:pt x="2417826" y="0"/>
                  </a:lnTo>
                  <a:close/>
                </a:path>
                <a:path w="5038725" h="2152650">
                  <a:moveTo>
                    <a:pt x="2443429" y="2133587"/>
                  </a:moveTo>
                  <a:lnTo>
                    <a:pt x="2386279" y="2133587"/>
                  </a:lnTo>
                  <a:lnTo>
                    <a:pt x="2386279" y="2152650"/>
                  </a:lnTo>
                  <a:lnTo>
                    <a:pt x="2443429" y="2152650"/>
                  </a:lnTo>
                  <a:lnTo>
                    <a:pt x="2443429" y="2133587"/>
                  </a:lnTo>
                  <a:close/>
                </a:path>
                <a:path w="5038725" h="2152650">
                  <a:moveTo>
                    <a:pt x="2513012" y="0"/>
                  </a:moveTo>
                  <a:lnTo>
                    <a:pt x="2455862" y="0"/>
                  </a:lnTo>
                  <a:lnTo>
                    <a:pt x="2455862" y="19050"/>
                  </a:lnTo>
                  <a:lnTo>
                    <a:pt x="2513012" y="19050"/>
                  </a:lnTo>
                  <a:lnTo>
                    <a:pt x="2513012" y="0"/>
                  </a:lnTo>
                  <a:close/>
                </a:path>
                <a:path w="5038725" h="2152650">
                  <a:moveTo>
                    <a:pt x="2538615" y="2133587"/>
                  </a:moveTo>
                  <a:lnTo>
                    <a:pt x="2481465" y="2133587"/>
                  </a:lnTo>
                  <a:lnTo>
                    <a:pt x="2481465" y="2152650"/>
                  </a:lnTo>
                  <a:lnTo>
                    <a:pt x="2538615" y="2152650"/>
                  </a:lnTo>
                  <a:lnTo>
                    <a:pt x="2538615" y="2133587"/>
                  </a:lnTo>
                  <a:close/>
                </a:path>
                <a:path w="5038725" h="2152650">
                  <a:moveTo>
                    <a:pt x="2608199" y="0"/>
                  </a:moveTo>
                  <a:lnTo>
                    <a:pt x="2551049" y="0"/>
                  </a:lnTo>
                  <a:lnTo>
                    <a:pt x="2551049" y="19050"/>
                  </a:lnTo>
                  <a:lnTo>
                    <a:pt x="2608199" y="19050"/>
                  </a:lnTo>
                  <a:lnTo>
                    <a:pt x="2608199" y="0"/>
                  </a:lnTo>
                  <a:close/>
                </a:path>
                <a:path w="5038725" h="2152650">
                  <a:moveTo>
                    <a:pt x="2633802" y="2133587"/>
                  </a:moveTo>
                  <a:lnTo>
                    <a:pt x="2576652" y="2133587"/>
                  </a:lnTo>
                  <a:lnTo>
                    <a:pt x="2576652" y="2152650"/>
                  </a:lnTo>
                  <a:lnTo>
                    <a:pt x="2633802" y="2152650"/>
                  </a:lnTo>
                  <a:lnTo>
                    <a:pt x="2633802" y="2133587"/>
                  </a:lnTo>
                  <a:close/>
                </a:path>
                <a:path w="5038725" h="2152650">
                  <a:moveTo>
                    <a:pt x="2703385" y="0"/>
                  </a:moveTo>
                  <a:lnTo>
                    <a:pt x="2646235" y="0"/>
                  </a:lnTo>
                  <a:lnTo>
                    <a:pt x="2646235" y="19050"/>
                  </a:lnTo>
                  <a:lnTo>
                    <a:pt x="2703385" y="19050"/>
                  </a:lnTo>
                  <a:lnTo>
                    <a:pt x="2703385" y="0"/>
                  </a:lnTo>
                  <a:close/>
                </a:path>
                <a:path w="5038725" h="2152650">
                  <a:moveTo>
                    <a:pt x="2728988" y="2133587"/>
                  </a:moveTo>
                  <a:lnTo>
                    <a:pt x="2671838" y="2133587"/>
                  </a:lnTo>
                  <a:lnTo>
                    <a:pt x="2671838" y="2152650"/>
                  </a:lnTo>
                  <a:lnTo>
                    <a:pt x="2728988" y="2152650"/>
                  </a:lnTo>
                  <a:lnTo>
                    <a:pt x="2728988" y="2133587"/>
                  </a:lnTo>
                  <a:close/>
                </a:path>
                <a:path w="5038725" h="2152650">
                  <a:moveTo>
                    <a:pt x="2798572" y="0"/>
                  </a:moveTo>
                  <a:lnTo>
                    <a:pt x="2741422" y="0"/>
                  </a:lnTo>
                  <a:lnTo>
                    <a:pt x="2741422" y="19050"/>
                  </a:lnTo>
                  <a:lnTo>
                    <a:pt x="2798572" y="19050"/>
                  </a:lnTo>
                  <a:lnTo>
                    <a:pt x="2798572" y="0"/>
                  </a:lnTo>
                  <a:close/>
                </a:path>
                <a:path w="5038725" h="2152650">
                  <a:moveTo>
                    <a:pt x="2824175" y="2133587"/>
                  </a:moveTo>
                  <a:lnTo>
                    <a:pt x="2767025" y="2133587"/>
                  </a:lnTo>
                  <a:lnTo>
                    <a:pt x="2767025" y="2152650"/>
                  </a:lnTo>
                  <a:lnTo>
                    <a:pt x="2824175" y="2152650"/>
                  </a:lnTo>
                  <a:lnTo>
                    <a:pt x="2824175" y="2133587"/>
                  </a:lnTo>
                  <a:close/>
                </a:path>
                <a:path w="5038725" h="2152650">
                  <a:moveTo>
                    <a:pt x="2893745" y="0"/>
                  </a:moveTo>
                  <a:lnTo>
                    <a:pt x="2836595" y="0"/>
                  </a:lnTo>
                  <a:lnTo>
                    <a:pt x="2836595" y="19050"/>
                  </a:lnTo>
                  <a:lnTo>
                    <a:pt x="2893745" y="19050"/>
                  </a:lnTo>
                  <a:lnTo>
                    <a:pt x="2893745" y="0"/>
                  </a:lnTo>
                  <a:close/>
                </a:path>
                <a:path w="5038725" h="2152650">
                  <a:moveTo>
                    <a:pt x="2919361" y="2133587"/>
                  </a:moveTo>
                  <a:lnTo>
                    <a:pt x="2862211" y="2133587"/>
                  </a:lnTo>
                  <a:lnTo>
                    <a:pt x="2862211" y="2152650"/>
                  </a:lnTo>
                  <a:lnTo>
                    <a:pt x="2919361" y="2152650"/>
                  </a:lnTo>
                  <a:lnTo>
                    <a:pt x="2919361" y="2133587"/>
                  </a:lnTo>
                  <a:close/>
                </a:path>
                <a:path w="5038725" h="2152650">
                  <a:moveTo>
                    <a:pt x="2988932" y="0"/>
                  </a:moveTo>
                  <a:lnTo>
                    <a:pt x="2931782" y="0"/>
                  </a:lnTo>
                  <a:lnTo>
                    <a:pt x="2931782" y="19050"/>
                  </a:lnTo>
                  <a:lnTo>
                    <a:pt x="2988932" y="19050"/>
                  </a:lnTo>
                  <a:lnTo>
                    <a:pt x="2988932" y="0"/>
                  </a:lnTo>
                  <a:close/>
                </a:path>
                <a:path w="5038725" h="2152650">
                  <a:moveTo>
                    <a:pt x="3014548" y="2133587"/>
                  </a:moveTo>
                  <a:lnTo>
                    <a:pt x="2957398" y="2133587"/>
                  </a:lnTo>
                  <a:lnTo>
                    <a:pt x="2957398" y="2152650"/>
                  </a:lnTo>
                  <a:lnTo>
                    <a:pt x="3014548" y="2152650"/>
                  </a:lnTo>
                  <a:lnTo>
                    <a:pt x="3014548" y="2133587"/>
                  </a:lnTo>
                  <a:close/>
                </a:path>
                <a:path w="5038725" h="2152650">
                  <a:moveTo>
                    <a:pt x="3084118" y="0"/>
                  </a:moveTo>
                  <a:lnTo>
                    <a:pt x="3026968" y="0"/>
                  </a:lnTo>
                  <a:lnTo>
                    <a:pt x="3026968" y="19050"/>
                  </a:lnTo>
                  <a:lnTo>
                    <a:pt x="3084118" y="19050"/>
                  </a:lnTo>
                  <a:lnTo>
                    <a:pt x="3084118" y="0"/>
                  </a:lnTo>
                  <a:close/>
                </a:path>
                <a:path w="5038725" h="2152650">
                  <a:moveTo>
                    <a:pt x="3109734" y="2133587"/>
                  </a:moveTo>
                  <a:lnTo>
                    <a:pt x="3052584" y="2133587"/>
                  </a:lnTo>
                  <a:lnTo>
                    <a:pt x="3052584" y="2152650"/>
                  </a:lnTo>
                  <a:lnTo>
                    <a:pt x="3109734" y="2152650"/>
                  </a:lnTo>
                  <a:lnTo>
                    <a:pt x="3109734" y="2133587"/>
                  </a:lnTo>
                  <a:close/>
                </a:path>
                <a:path w="5038725" h="2152650">
                  <a:moveTo>
                    <a:pt x="3179305" y="0"/>
                  </a:moveTo>
                  <a:lnTo>
                    <a:pt x="3122155" y="0"/>
                  </a:lnTo>
                  <a:lnTo>
                    <a:pt x="3122155" y="19050"/>
                  </a:lnTo>
                  <a:lnTo>
                    <a:pt x="3179305" y="19050"/>
                  </a:lnTo>
                  <a:lnTo>
                    <a:pt x="3179305" y="0"/>
                  </a:lnTo>
                  <a:close/>
                </a:path>
                <a:path w="5038725" h="2152650">
                  <a:moveTo>
                    <a:pt x="3204921" y="2133587"/>
                  </a:moveTo>
                  <a:lnTo>
                    <a:pt x="3147771" y="2133587"/>
                  </a:lnTo>
                  <a:lnTo>
                    <a:pt x="3147771" y="2152650"/>
                  </a:lnTo>
                  <a:lnTo>
                    <a:pt x="3204921" y="2152650"/>
                  </a:lnTo>
                  <a:lnTo>
                    <a:pt x="3204921" y="2133587"/>
                  </a:lnTo>
                  <a:close/>
                </a:path>
                <a:path w="5038725" h="2152650">
                  <a:moveTo>
                    <a:pt x="3274491" y="0"/>
                  </a:moveTo>
                  <a:lnTo>
                    <a:pt x="3217341" y="0"/>
                  </a:lnTo>
                  <a:lnTo>
                    <a:pt x="3217341" y="19050"/>
                  </a:lnTo>
                  <a:lnTo>
                    <a:pt x="3274491" y="19050"/>
                  </a:lnTo>
                  <a:lnTo>
                    <a:pt x="3274491" y="0"/>
                  </a:lnTo>
                  <a:close/>
                </a:path>
                <a:path w="5038725" h="2152650">
                  <a:moveTo>
                    <a:pt x="3300107" y="2133587"/>
                  </a:moveTo>
                  <a:lnTo>
                    <a:pt x="3242957" y="2133587"/>
                  </a:lnTo>
                  <a:lnTo>
                    <a:pt x="3242957" y="2152650"/>
                  </a:lnTo>
                  <a:lnTo>
                    <a:pt x="3300107" y="2152650"/>
                  </a:lnTo>
                  <a:lnTo>
                    <a:pt x="3300107" y="2133587"/>
                  </a:lnTo>
                  <a:close/>
                </a:path>
                <a:path w="5038725" h="2152650">
                  <a:moveTo>
                    <a:pt x="3369678" y="0"/>
                  </a:moveTo>
                  <a:lnTo>
                    <a:pt x="3312528" y="0"/>
                  </a:lnTo>
                  <a:lnTo>
                    <a:pt x="3312528" y="19050"/>
                  </a:lnTo>
                  <a:lnTo>
                    <a:pt x="3369678" y="19050"/>
                  </a:lnTo>
                  <a:lnTo>
                    <a:pt x="3369678" y="0"/>
                  </a:lnTo>
                  <a:close/>
                </a:path>
                <a:path w="5038725" h="2152650">
                  <a:moveTo>
                    <a:pt x="3395294" y="2133587"/>
                  </a:moveTo>
                  <a:lnTo>
                    <a:pt x="3338144" y="2133587"/>
                  </a:lnTo>
                  <a:lnTo>
                    <a:pt x="3338144" y="2152650"/>
                  </a:lnTo>
                  <a:lnTo>
                    <a:pt x="3395294" y="2152650"/>
                  </a:lnTo>
                  <a:lnTo>
                    <a:pt x="3395294" y="2133587"/>
                  </a:lnTo>
                  <a:close/>
                </a:path>
                <a:path w="5038725" h="2152650">
                  <a:moveTo>
                    <a:pt x="3464864" y="0"/>
                  </a:moveTo>
                  <a:lnTo>
                    <a:pt x="3407714" y="0"/>
                  </a:lnTo>
                  <a:lnTo>
                    <a:pt x="3407714" y="19050"/>
                  </a:lnTo>
                  <a:lnTo>
                    <a:pt x="3464864" y="19050"/>
                  </a:lnTo>
                  <a:lnTo>
                    <a:pt x="3464864" y="0"/>
                  </a:lnTo>
                  <a:close/>
                </a:path>
                <a:path w="5038725" h="2152650">
                  <a:moveTo>
                    <a:pt x="3490480" y="2133587"/>
                  </a:moveTo>
                  <a:lnTo>
                    <a:pt x="3433330" y="2133587"/>
                  </a:lnTo>
                  <a:lnTo>
                    <a:pt x="3433330" y="2152650"/>
                  </a:lnTo>
                  <a:lnTo>
                    <a:pt x="3490480" y="2152650"/>
                  </a:lnTo>
                  <a:lnTo>
                    <a:pt x="3490480" y="2133587"/>
                  </a:lnTo>
                  <a:close/>
                </a:path>
                <a:path w="5038725" h="2152650">
                  <a:moveTo>
                    <a:pt x="3560051" y="0"/>
                  </a:moveTo>
                  <a:lnTo>
                    <a:pt x="3502901" y="0"/>
                  </a:lnTo>
                  <a:lnTo>
                    <a:pt x="3502901" y="19050"/>
                  </a:lnTo>
                  <a:lnTo>
                    <a:pt x="3560051" y="19050"/>
                  </a:lnTo>
                  <a:lnTo>
                    <a:pt x="3560051" y="0"/>
                  </a:lnTo>
                  <a:close/>
                </a:path>
                <a:path w="5038725" h="2152650">
                  <a:moveTo>
                    <a:pt x="3585667" y="2133587"/>
                  </a:moveTo>
                  <a:lnTo>
                    <a:pt x="3528517" y="2133587"/>
                  </a:lnTo>
                  <a:lnTo>
                    <a:pt x="3528517" y="2152650"/>
                  </a:lnTo>
                  <a:lnTo>
                    <a:pt x="3585667" y="2152650"/>
                  </a:lnTo>
                  <a:lnTo>
                    <a:pt x="3585667" y="2133587"/>
                  </a:lnTo>
                  <a:close/>
                </a:path>
                <a:path w="5038725" h="2152650">
                  <a:moveTo>
                    <a:pt x="3655237" y="0"/>
                  </a:moveTo>
                  <a:lnTo>
                    <a:pt x="3598087" y="0"/>
                  </a:lnTo>
                  <a:lnTo>
                    <a:pt x="3598087" y="19050"/>
                  </a:lnTo>
                  <a:lnTo>
                    <a:pt x="3655237" y="19050"/>
                  </a:lnTo>
                  <a:lnTo>
                    <a:pt x="3655237" y="0"/>
                  </a:lnTo>
                  <a:close/>
                </a:path>
                <a:path w="5038725" h="2152650">
                  <a:moveTo>
                    <a:pt x="3680853" y="2133587"/>
                  </a:moveTo>
                  <a:lnTo>
                    <a:pt x="3623703" y="2133587"/>
                  </a:lnTo>
                  <a:lnTo>
                    <a:pt x="3623703" y="2152650"/>
                  </a:lnTo>
                  <a:lnTo>
                    <a:pt x="3680853" y="2152650"/>
                  </a:lnTo>
                  <a:lnTo>
                    <a:pt x="3680853" y="2133587"/>
                  </a:lnTo>
                  <a:close/>
                </a:path>
                <a:path w="5038725" h="2152650">
                  <a:moveTo>
                    <a:pt x="3750424" y="0"/>
                  </a:moveTo>
                  <a:lnTo>
                    <a:pt x="3693274" y="0"/>
                  </a:lnTo>
                  <a:lnTo>
                    <a:pt x="3693274" y="19050"/>
                  </a:lnTo>
                  <a:lnTo>
                    <a:pt x="3750424" y="19050"/>
                  </a:lnTo>
                  <a:lnTo>
                    <a:pt x="3750424" y="0"/>
                  </a:lnTo>
                  <a:close/>
                </a:path>
                <a:path w="5038725" h="2152650">
                  <a:moveTo>
                    <a:pt x="3776040" y="2133587"/>
                  </a:moveTo>
                  <a:lnTo>
                    <a:pt x="3718890" y="2133587"/>
                  </a:lnTo>
                  <a:lnTo>
                    <a:pt x="3718890" y="2152650"/>
                  </a:lnTo>
                  <a:lnTo>
                    <a:pt x="3776040" y="2152650"/>
                  </a:lnTo>
                  <a:lnTo>
                    <a:pt x="3776040" y="2133587"/>
                  </a:lnTo>
                  <a:close/>
                </a:path>
                <a:path w="5038725" h="2152650">
                  <a:moveTo>
                    <a:pt x="3845610" y="0"/>
                  </a:moveTo>
                  <a:lnTo>
                    <a:pt x="3788460" y="0"/>
                  </a:lnTo>
                  <a:lnTo>
                    <a:pt x="3788460" y="19050"/>
                  </a:lnTo>
                  <a:lnTo>
                    <a:pt x="3845610" y="19050"/>
                  </a:lnTo>
                  <a:lnTo>
                    <a:pt x="3845610" y="0"/>
                  </a:lnTo>
                  <a:close/>
                </a:path>
                <a:path w="5038725" h="2152650">
                  <a:moveTo>
                    <a:pt x="3871214" y="2133587"/>
                  </a:moveTo>
                  <a:lnTo>
                    <a:pt x="3814064" y="2133587"/>
                  </a:lnTo>
                  <a:lnTo>
                    <a:pt x="3814064" y="2152650"/>
                  </a:lnTo>
                  <a:lnTo>
                    <a:pt x="3871214" y="2152650"/>
                  </a:lnTo>
                  <a:lnTo>
                    <a:pt x="3871214" y="2133587"/>
                  </a:lnTo>
                  <a:close/>
                </a:path>
                <a:path w="5038725" h="2152650">
                  <a:moveTo>
                    <a:pt x="3940797" y="0"/>
                  </a:moveTo>
                  <a:lnTo>
                    <a:pt x="3883647" y="0"/>
                  </a:lnTo>
                  <a:lnTo>
                    <a:pt x="3883647" y="19050"/>
                  </a:lnTo>
                  <a:lnTo>
                    <a:pt x="3940797" y="19050"/>
                  </a:lnTo>
                  <a:lnTo>
                    <a:pt x="3940797" y="0"/>
                  </a:lnTo>
                  <a:close/>
                </a:path>
                <a:path w="5038725" h="2152650">
                  <a:moveTo>
                    <a:pt x="3966400" y="2133587"/>
                  </a:moveTo>
                  <a:lnTo>
                    <a:pt x="3909250" y="2133587"/>
                  </a:lnTo>
                  <a:lnTo>
                    <a:pt x="3909250" y="2152650"/>
                  </a:lnTo>
                  <a:lnTo>
                    <a:pt x="3966400" y="2152650"/>
                  </a:lnTo>
                  <a:lnTo>
                    <a:pt x="3966400" y="2133587"/>
                  </a:lnTo>
                  <a:close/>
                </a:path>
                <a:path w="5038725" h="2152650">
                  <a:moveTo>
                    <a:pt x="4035983" y="0"/>
                  </a:moveTo>
                  <a:lnTo>
                    <a:pt x="3978833" y="0"/>
                  </a:lnTo>
                  <a:lnTo>
                    <a:pt x="3978833" y="19050"/>
                  </a:lnTo>
                  <a:lnTo>
                    <a:pt x="4035983" y="19050"/>
                  </a:lnTo>
                  <a:lnTo>
                    <a:pt x="4035983" y="0"/>
                  </a:lnTo>
                  <a:close/>
                </a:path>
                <a:path w="5038725" h="2152650">
                  <a:moveTo>
                    <a:pt x="4061587" y="2133587"/>
                  </a:moveTo>
                  <a:lnTo>
                    <a:pt x="4004437" y="2133587"/>
                  </a:lnTo>
                  <a:lnTo>
                    <a:pt x="4004437" y="2152650"/>
                  </a:lnTo>
                  <a:lnTo>
                    <a:pt x="4061587" y="2152650"/>
                  </a:lnTo>
                  <a:lnTo>
                    <a:pt x="4061587" y="2133587"/>
                  </a:lnTo>
                  <a:close/>
                </a:path>
                <a:path w="5038725" h="2152650">
                  <a:moveTo>
                    <a:pt x="4131170" y="0"/>
                  </a:moveTo>
                  <a:lnTo>
                    <a:pt x="4074020" y="0"/>
                  </a:lnTo>
                  <a:lnTo>
                    <a:pt x="4074020" y="19050"/>
                  </a:lnTo>
                  <a:lnTo>
                    <a:pt x="4131170" y="19050"/>
                  </a:lnTo>
                  <a:lnTo>
                    <a:pt x="4131170" y="0"/>
                  </a:lnTo>
                  <a:close/>
                </a:path>
                <a:path w="5038725" h="2152650">
                  <a:moveTo>
                    <a:pt x="4156773" y="2133587"/>
                  </a:moveTo>
                  <a:lnTo>
                    <a:pt x="4099623" y="2133587"/>
                  </a:lnTo>
                  <a:lnTo>
                    <a:pt x="4099623" y="2152650"/>
                  </a:lnTo>
                  <a:lnTo>
                    <a:pt x="4156773" y="2152650"/>
                  </a:lnTo>
                  <a:lnTo>
                    <a:pt x="4156773" y="2133587"/>
                  </a:lnTo>
                  <a:close/>
                </a:path>
                <a:path w="5038725" h="2152650">
                  <a:moveTo>
                    <a:pt x="4226357" y="0"/>
                  </a:moveTo>
                  <a:lnTo>
                    <a:pt x="4169206" y="0"/>
                  </a:lnTo>
                  <a:lnTo>
                    <a:pt x="4169206" y="19050"/>
                  </a:lnTo>
                  <a:lnTo>
                    <a:pt x="4226357" y="19050"/>
                  </a:lnTo>
                  <a:lnTo>
                    <a:pt x="4226357" y="0"/>
                  </a:lnTo>
                  <a:close/>
                </a:path>
                <a:path w="5038725" h="2152650">
                  <a:moveTo>
                    <a:pt x="4251960" y="2133587"/>
                  </a:moveTo>
                  <a:lnTo>
                    <a:pt x="4194810" y="2133587"/>
                  </a:lnTo>
                  <a:lnTo>
                    <a:pt x="4194810" y="2152650"/>
                  </a:lnTo>
                  <a:lnTo>
                    <a:pt x="4251960" y="2152650"/>
                  </a:lnTo>
                  <a:lnTo>
                    <a:pt x="4251960" y="2133587"/>
                  </a:lnTo>
                  <a:close/>
                </a:path>
                <a:path w="5038725" h="2152650">
                  <a:moveTo>
                    <a:pt x="4321543" y="0"/>
                  </a:moveTo>
                  <a:lnTo>
                    <a:pt x="4264393" y="0"/>
                  </a:lnTo>
                  <a:lnTo>
                    <a:pt x="4264393" y="19050"/>
                  </a:lnTo>
                  <a:lnTo>
                    <a:pt x="4321543" y="19050"/>
                  </a:lnTo>
                  <a:lnTo>
                    <a:pt x="4321543" y="0"/>
                  </a:lnTo>
                  <a:close/>
                </a:path>
                <a:path w="5038725" h="2152650">
                  <a:moveTo>
                    <a:pt x="4347146" y="2133587"/>
                  </a:moveTo>
                  <a:lnTo>
                    <a:pt x="4289996" y="2133587"/>
                  </a:lnTo>
                  <a:lnTo>
                    <a:pt x="4289996" y="2152650"/>
                  </a:lnTo>
                  <a:lnTo>
                    <a:pt x="4347146" y="2152650"/>
                  </a:lnTo>
                  <a:lnTo>
                    <a:pt x="4347146" y="2133587"/>
                  </a:lnTo>
                  <a:close/>
                </a:path>
                <a:path w="5038725" h="2152650">
                  <a:moveTo>
                    <a:pt x="4416730" y="0"/>
                  </a:moveTo>
                  <a:lnTo>
                    <a:pt x="4359580" y="0"/>
                  </a:lnTo>
                  <a:lnTo>
                    <a:pt x="4359580" y="19050"/>
                  </a:lnTo>
                  <a:lnTo>
                    <a:pt x="4416730" y="19050"/>
                  </a:lnTo>
                  <a:lnTo>
                    <a:pt x="4416730" y="0"/>
                  </a:lnTo>
                  <a:close/>
                </a:path>
                <a:path w="5038725" h="2152650">
                  <a:moveTo>
                    <a:pt x="4442333" y="2133587"/>
                  </a:moveTo>
                  <a:lnTo>
                    <a:pt x="4385183" y="2133587"/>
                  </a:lnTo>
                  <a:lnTo>
                    <a:pt x="4385183" y="2152650"/>
                  </a:lnTo>
                  <a:lnTo>
                    <a:pt x="4442333" y="2152650"/>
                  </a:lnTo>
                  <a:lnTo>
                    <a:pt x="4442333" y="2133587"/>
                  </a:lnTo>
                  <a:close/>
                </a:path>
                <a:path w="5038725" h="2152650">
                  <a:moveTo>
                    <a:pt x="4511916" y="0"/>
                  </a:moveTo>
                  <a:lnTo>
                    <a:pt x="4454766" y="0"/>
                  </a:lnTo>
                  <a:lnTo>
                    <a:pt x="4454766" y="19050"/>
                  </a:lnTo>
                  <a:lnTo>
                    <a:pt x="4511916" y="19050"/>
                  </a:lnTo>
                  <a:lnTo>
                    <a:pt x="4511916" y="0"/>
                  </a:lnTo>
                  <a:close/>
                </a:path>
                <a:path w="5038725" h="2152650">
                  <a:moveTo>
                    <a:pt x="4537519" y="2133587"/>
                  </a:moveTo>
                  <a:lnTo>
                    <a:pt x="4480369" y="2133587"/>
                  </a:lnTo>
                  <a:lnTo>
                    <a:pt x="4480369" y="2152650"/>
                  </a:lnTo>
                  <a:lnTo>
                    <a:pt x="4537519" y="2152650"/>
                  </a:lnTo>
                  <a:lnTo>
                    <a:pt x="4537519" y="2133587"/>
                  </a:lnTo>
                  <a:close/>
                </a:path>
                <a:path w="5038725" h="2152650">
                  <a:moveTo>
                    <a:pt x="4607103" y="0"/>
                  </a:moveTo>
                  <a:lnTo>
                    <a:pt x="4549953" y="0"/>
                  </a:lnTo>
                  <a:lnTo>
                    <a:pt x="4549953" y="19050"/>
                  </a:lnTo>
                  <a:lnTo>
                    <a:pt x="4607103" y="19050"/>
                  </a:lnTo>
                  <a:lnTo>
                    <a:pt x="4607103" y="0"/>
                  </a:lnTo>
                  <a:close/>
                </a:path>
                <a:path w="5038725" h="2152650">
                  <a:moveTo>
                    <a:pt x="4632706" y="2133587"/>
                  </a:moveTo>
                  <a:lnTo>
                    <a:pt x="4575556" y="2133587"/>
                  </a:lnTo>
                  <a:lnTo>
                    <a:pt x="4575556" y="2152650"/>
                  </a:lnTo>
                  <a:lnTo>
                    <a:pt x="4632706" y="2152650"/>
                  </a:lnTo>
                  <a:lnTo>
                    <a:pt x="4632706" y="2133587"/>
                  </a:lnTo>
                  <a:close/>
                </a:path>
                <a:path w="5038725" h="2152650">
                  <a:moveTo>
                    <a:pt x="4702289" y="0"/>
                  </a:moveTo>
                  <a:lnTo>
                    <a:pt x="4645139" y="0"/>
                  </a:lnTo>
                  <a:lnTo>
                    <a:pt x="4645139" y="19050"/>
                  </a:lnTo>
                  <a:lnTo>
                    <a:pt x="4702289" y="19050"/>
                  </a:lnTo>
                  <a:lnTo>
                    <a:pt x="4702289" y="0"/>
                  </a:lnTo>
                  <a:close/>
                </a:path>
                <a:path w="5038725" h="2152650">
                  <a:moveTo>
                    <a:pt x="4727892" y="2133587"/>
                  </a:moveTo>
                  <a:lnTo>
                    <a:pt x="4670742" y="2133587"/>
                  </a:lnTo>
                  <a:lnTo>
                    <a:pt x="4670742" y="2152650"/>
                  </a:lnTo>
                  <a:lnTo>
                    <a:pt x="4727892" y="2152650"/>
                  </a:lnTo>
                  <a:lnTo>
                    <a:pt x="4727892" y="2133587"/>
                  </a:lnTo>
                  <a:close/>
                </a:path>
                <a:path w="5038725" h="2152650">
                  <a:moveTo>
                    <a:pt x="4797476" y="0"/>
                  </a:moveTo>
                  <a:lnTo>
                    <a:pt x="4740326" y="0"/>
                  </a:lnTo>
                  <a:lnTo>
                    <a:pt x="4740326" y="19050"/>
                  </a:lnTo>
                  <a:lnTo>
                    <a:pt x="4797476" y="19050"/>
                  </a:lnTo>
                  <a:lnTo>
                    <a:pt x="4797476" y="0"/>
                  </a:lnTo>
                  <a:close/>
                </a:path>
                <a:path w="5038725" h="2152650">
                  <a:moveTo>
                    <a:pt x="4823079" y="2133587"/>
                  </a:moveTo>
                  <a:lnTo>
                    <a:pt x="4765929" y="2133587"/>
                  </a:lnTo>
                  <a:lnTo>
                    <a:pt x="4765929" y="2152650"/>
                  </a:lnTo>
                  <a:lnTo>
                    <a:pt x="4823079" y="2152650"/>
                  </a:lnTo>
                  <a:lnTo>
                    <a:pt x="4823079" y="2133587"/>
                  </a:lnTo>
                  <a:close/>
                </a:path>
                <a:path w="5038725" h="2152650">
                  <a:moveTo>
                    <a:pt x="4892662" y="0"/>
                  </a:moveTo>
                  <a:lnTo>
                    <a:pt x="4835512" y="0"/>
                  </a:lnTo>
                  <a:lnTo>
                    <a:pt x="4835512" y="19050"/>
                  </a:lnTo>
                  <a:lnTo>
                    <a:pt x="4892662" y="19050"/>
                  </a:lnTo>
                  <a:lnTo>
                    <a:pt x="4892662" y="0"/>
                  </a:lnTo>
                  <a:close/>
                </a:path>
                <a:path w="5038725" h="2152650">
                  <a:moveTo>
                    <a:pt x="4918265" y="2133587"/>
                  </a:moveTo>
                  <a:lnTo>
                    <a:pt x="4861115" y="2133587"/>
                  </a:lnTo>
                  <a:lnTo>
                    <a:pt x="4861115" y="2152650"/>
                  </a:lnTo>
                  <a:lnTo>
                    <a:pt x="4918265" y="2152650"/>
                  </a:lnTo>
                  <a:lnTo>
                    <a:pt x="4918265" y="2133587"/>
                  </a:lnTo>
                  <a:close/>
                </a:path>
                <a:path w="5038725" h="2152650">
                  <a:moveTo>
                    <a:pt x="4990909" y="5511"/>
                  </a:moveTo>
                  <a:lnTo>
                    <a:pt x="4984623" y="3251"/>
                  </a:lnTo>
                  <a:lnTo>
                    <a:pt x="4977396" y="1447"/>
                  </a:lnTo>
                  <a:lnTo>
                    <a:pt x="4970043" y="355"/>
                  </a:lnTo>
                  <a:lnTo>
                    <a:pt x="4962525" y="0"/>
                  </a:lnTo>
                  <a:lnTo>
                    <a:pt x="4930699" y="0"/>
                  </a:lnTo>
                  <a:lnTo>
                    <a:pt x="4930699" y="19050"/>
                  </a:lnTo>
                  <a:lnTo>
                    <a:pt x="4970107" y="19050"/>
                  </a:lnTo>
                  <a:lnTo>
                    <a:pt x="4977396" y="20497"/>
                  </a:lnTo>
                  <a:lnTo>
                    <a:pt x="4983823" y="23152"/>
                  </a:lnTo>
                  <a:lnTo>
                    <a:pt x="4990909" y="5511"/>
                  </a:lnTo>
                  <a:close/>
                </a:path>
                <a:path w="5038725" h="2152650">
                  <a:moveTo>
                    <a:pt x="5015458" y="2131199"/>
                  </a:moveTo>
                  <a:lnTo>
                    <a:pt x="5002250" y="2117534"/>
                  </a:lnTo>
                  <a:lnTo>
                    <a:pt x="4997577" y="2122208"/>
                  </a:lnTo>
                  <a:lnTo>
                    <a:pt x="4991405" y="2126348"/>
                  </a:lnTo>
                  <a:lnTo>
                    <a:pt x="4977396" y="2132139"/>
                  </a:lnTo>
                  <a:lnTo>
                    <a:pt x="4970107" y="2133587"/>
                  </a:lnTo>
                  <a:lnTo>
                    <a:pt x="4956302" y="2133587"/>
                  </a:lnTo>
                  <a:lnTo>
                    <a:pt x="4956302" y="2152650"/>
                  </a:lnTo>
                  <a:lnTo>
                    <a:pt x="4962525" y="2152650"/>
                  </a:lnTo>
                  <a:lnTo>
                    <a:pt x="4970030" y="2152281"/>
                  </a:lnTo>
                  <a:lnTo>
                    <a:pt x="5010848" y="2135378"/>
                  </a:lnTo>
                  <a:lnTo>
                    <a:pt x="5015458" y="2131199"/>
                  </a:lnTo>
                  <a:close/>
                </a:path>
                <a:path w="5038725" h="2152650">
                  <a:moveTo>
                    <a:pt x="5038725" y="2034387"/>
                  </a:moveTo>
                  <a:lnTo>
                    <a:pt x="5019675" y="2034387"/>
                  </a:lnTo>
                  <a:lnTo>
                    <a:pt x="5019675" y="2083955"/>
                  </a:lnTo>
                  <a:lnTo>
                    <a:pt x="5018659" y="2089150"/>
                  </a:lnTo>
                  <a:lnTo>
                    <a:pt x="5036794" y="2093252"/>
                  </a:lnTo>
                  <a:lnTo>
                    <a:pt x="5037277" y="2091309"/>
                  </a:lnTo>
                  <a:lnTo>
                    <a:pt x="5038369" y="2083955"/>
                  </a:lnTo>
                  <a:lnTo>
                    <a:pt x="5038725" y="2076450"/>
                  </a:lnTo>
                  <a:lnTo>
                    <a:pt x="5038725" y="2034387"/>
                  </a:lnTo>
                  <a:close/>
                </a:path>
                <a:path w="5038725" h="2152650">
                  <a:moveTo>
                    <a:pt x="5038725" y="1939213"/>
                  </a:moveTo>
                  <a:lnTo>
                    <a:pt x="5019675" y="1939213"/>
                  </a:lnTo>
                  <a:lnTo>
                    <a:pt x="5019675" y="1996363"/>
                  </a:lnTo>
                  <a:lnTo>
                    <a:pt x="5038725" y="1996363"/>
                  </a:lnTo>
                  <a:lnTo>
                    <a:pt x="5038725" y="1939213"/>
                  </a:lnTo>
                  <a:close/>
                </a:path>
                <a:path w="5038725" h="2152650">
                  <a:moveTo>
                    <a:pt x="5038725" y="1844027"/>
                  </a:moveTo>
                  <a:lnTo>
                    <a:pt x="5019675" y="1844027"/>
                  </a:lnTo>
                  <a:lnTo>
                    <a:pt x="5019675" y="1901177"/>
                  </a:lnTo>
                  <a:lnTo>
                    <a:pt x="5038725" y="1901177"/>
                  </a:lnTo>
                  <a:lnTo>
                    <a:pt x="5038725" y="1844027"/>
                  </a:lnTo>
                  <a:close/>
                </a:path>
                <a:path w="5038725" h="2152650">
                  <a:moveTo>
                    <a:pt x="5038725" y="1748840"/>
                  </a:moveTo>
                  <a:lnTo>
                    <a:pt x="5019675" y="1748840"/>
                  </a:lnTo>
                  <a:lnTo>
                    <a:pt x="5019675" y="1805990"/>
                  </a:lnTo>
                  <a:lnTo>
                    <a:pt x="5038725" y="1805990"/>
                  </a:lnTo>
                  <a:lnTo>
                    <a:pt x="5038725" y="1748840"/>
                  </a:lnTo>
                  <a:close/>
                </a:path>
                <a:path w="5038725" h="2152650">
                  <a:moveTo>
                    <a:pt x="5038725" y="1653654"/>
                  </a:moveTo>
                  <a:lnTo>
                    <a:pt x="5019675" y="1653654"/>
                  </a:lnTo>
                  <a:lnTo>
                    <a:pt x="5019675" y="1710804"/>
                  </a:lnTo>
                  <a:lnTo>
                    <a:pt x="5038725" y="1710804"/>
                  </a:lnTo>
                  <a:lnTo>
                    <a:pt x="5038725" y="1653654"/>
                  </a:lnTo>
                  <a:close/>
                </a:path>
                <a:path w="5038725" h="2152650">
                  <a:moveTo>
                    <a:pt x="5038725" y="1558467"/>
                  </a:moveTo>
                  <a:lnTo>
                    <a:pt x="5019675" y="1558467"/>
                  </a:lnTo>
                  <a:lnTo>
                    <a:pt x="5019675" y="1615617"/>
                  </a:lnTo>
                  <a:lnTo>
                    <a:pt x="5038725" y="1615617"/>
                  </a:lnTo>
                  <a:lnTo>
                    <a:pt x="5038725" y="1558467"/>
                  </a:lnTo>
                  <a:close/>
                </a:path>
                <a:path w="5038725" h="2152650">
                  <a:moveTo>
                    <a:pt x="5038725" y="1463281"/>
                  </a:moveTo>
                  <a:lnTo>
                    <a:pt x="5019675" y="1463281"/>
                  </a:lnTo>
                  <a:lnTo>
                    <a:pt x="5019675" y="1520431"/>
                  </a:lnTo>
                  <a:lnTo>
                    <a:pt x="5038725" y="1520431"/>
                  </a:lnTo>
                  <a:lnTo>
                    <a:pt x="5038725" y="1463281"/>
                  </a:lnTo>
                  <a:close/>
                </a:path>
                <a:path w="5038725" h="2152650">
                  <a:moveTo>
                    <a:pt x="5038725" y="1368094"/>
                  </a:moveTo>
                  <a:lnTo>
                    <a:pt x="5019675" y="1368094"/>
                  </a:lnTo>
                  <a:lnTo>
                    <a:pt x="5019675" y="1425244"/>
                  </a:lnTo>
                  <a:lnTo>
                    <a:pt x="5038725" y="1425244"/>
                  </a:lnTo>
                  <a:lnTo>
                    <a:pt x="5038725" y="1368094"/>
                  </a:lnTo>
                  <a:close/>
                </a:path>
                <a:path w="5038725" h="2152650">
                  <a:moveTo>
                    <a:pt x="5038725" y="1272908"/>
                  </a:moveTo>
                  <a:lnTo>
                    <a:pt x="5019675" y="1272908"/>
                  </a:lnTo>
                  <a:lnTo>
                    <a:pt x="5019675" y="1330058"/>
                  </a:lnTo>
                  <a:lnTo>
                    <a:pt x="5038725" y="1330058"/>
                  </a:lnTo>
                  <a:lnTo>
                    <a:pt x="5038725" y="1272908"/>
                  </a:lnTo>
                  <a:close/>
                </a:path>
                <a:path w="5038725" h="2152650">
                  <a:moveTo>
                    <a:pt x="5038725" y="1177721"/>
                  </a:moveTo>
                  <a:lnTo>
                    <a:pt x="5019675" y="1177721"/>
                  </a:lnTo>
                  <a:lnTo>
                    <a:pt x="5019675" y="1234871"/>
                  </a:lnTo>
                  <a:lnTo>
                    <a:pt x="5038725" y="1234871"/>
                  </a:lnTo>
                  <a:lnTo>
                    <a:pt x="5038725" y="1177721"/>
                  </a:lnTo>
                  <a:close/>
                </a:path>
                <a:path w="5038725" h="2152650">
                  <a:moveTo>
                    <a:pt x="5038725" y="1082535"/>
                  </a:moveTo>
                  <a:lnTo>
                    <a:pt x="5019675" y="1082535"/>
                  </a:lnTo>
                  <a:lnTo>
                    <a:pt x="5019675" y="1139685"/>
                  </a:lnTo>
                  <a:lnTo>
                    <a:pt x="5038725" y="1139685"/>
                  </a:lnTo>
                  <a:lnTo>
                    <a:pt x="5038725" y="1082535"/>
                  </a:lnTo>
                  <a:close/>
                </a:path>
                <a:path w="5038725" h="2152650">
                  <a:moveTo>
                    <a:pt x="5038725" y="987348"/>
                  </a:moveTo>
                  <a:lnTo>
                    <a:pt x="5019675" y="987348"/>
                  </a:lnTo>
                  <a:lnTo>
                    <a:pt x="5019675" y="1044498"/>
                  </a:lnTo>
                  <a:lnTo>
                    <a:pt x="5038725" y="1044498"/>
                  </a:lnTo>
                  <a:lnTo>
                    <a:pt x="5038725" y="987348"/>
                  </a:lnTo>
                  <a:close/>
                </a:path>
                <a:path w="5038725" h="2152650">
                  <a:moveTo>
                    <a:pt x="5038725" y="892162"/>
                  </a:moveTo>
                  <a:lnTo>
                    <a:pt x="5019675" y="892162"/>
                  </a:lnTo>
                  <a:lnTo>
                    <a:pt x="5019675" y="949312"/>
                  </a:lnTo>
                  <a:lnTo>
                    <a:pt x="5038725" y="949312"/>
                  </a:lnTo>
                  <a:lnTo>
                    <a:pt x="5038725" y="892162"/>
                  </a:lnTo>
                  <a:close/>
                </a:path>
                <a:path w="5038725" h="2152650">
                  <a:moveTo>
                    <a:pt x="5038725" y="796975"/>
                  </a:moveTo>
                  <a:lnTo>
                    <a:pt x="5019675" y="796975"/>
                  </a:lnTo>
                  <a:lnTo>
                    <a:pt x="5019675" y="854125"/>
                  </a:lnTo>
                  <a:lnTo>
                    <a:pt x="5038725" y="854125"/>
                  </a:lnTo>
                  <a:lnTo>
                    <a:pt x="5038725" y="796975"/>
                  </a:lnTo>
                  <a:close/>
                </a:path>
                <a:path w="5038725" h="2152650">
                  <a:moveTo>
                    <a:pt x="5038725" y="701789"/>
                  </a:moveTo>
                  <a:lnTo>
                    <a:pt x="5019675" y="701789"/>
                  </a:lnTo>
                  <a:lnTo>
                    <a:pt x="5019675" y="758939"/>
                  </a:lnTo>
                  <a:lnTo>
                    <a:pt x="5038725" y="758939"/>
                  </a:lnTo>
                  <a:lnTo>
                    <a:pt x="5038725" y="701789"/>
                  </a:lnTo>
                  <a:close/>
                </a:path>
                <a:path w="5038725" h="2152650">
                  <a:moveTo>
                    <a:pt x="5038725" y="606602"/>
                  </a:moveTo>
                  <a:lnTo>
                    <a:pt x="5019675" y="606602"/>
                  </a:lnTo>
                  <a:lnTo>
                    <a:pt x="5019675" y="663752"/>
                  </a:lnTo>
                  <a:lnTo>
                    <a:pt x="5038725" y="663752"/>
                  </a:lnTo>
                  <a:lnTo>
                    <a:pt x="5038725" y="606602"/>
                  </a:lnTo>
                  <a:close/>
                </a:path>
                <a:path w="5038725" h="2152650">
                  <a:moveTo>
                    <a:pt x="5038725" y="511416"/>
                  </a:moveTo>
                  <a:lnTo>
                    <a:pt x="5019675" y="511416"/>
                  </a:lnTo>
                  <a:lnTo>
                    <a:pt x="5019675" y="568566"/>
                  </a:lnTo>
                  <a:lnTo>
                    <a:pt x="5038725" y="568566"/>
                  </a:lnTo>
                  <a:lnTo>
                    <a:pt x="5038725" y="511416"/>
                  </a:lnTo>
                  <a:close/>
                </a:path>
                <a:path w="5038725" h="2152650">
                  <a:moveTo>
                    <a:pt x="5038725" y="416229"/>
                  </a:moveTo>
                  <a:lnTo>
                    <a:pt x="5019675" y="416229"/>
                  </a:lnTo>
                  <a:lnTo>
                    <a:pt x="5019675" y="473379"/>
                  </a:lnTo>
                  <a:lnTo>
                    <a:pt x="5038725" y="473379"/>
                  </a:lnTo>
                  <a:lnTo>
                    <a:pt x="5038725" y="416229"/>
                  </a:lnTo>
                  <a:close/>
                </a:path>
                <a:path w="5038725" h="2152650">
                  <a:moveTo>
                    <a:pt x="5038725" y="321043"/>
                  </a:moveTo>
                  <a:lnTo>
                    <a:pt x="5019675" y="321043"/>
                  </a:lnTo>
                  <a:lnTo>
                    <a:pt x="5019675" y="378193"/>
                  </a:lnTo>
                  <a:lnTo>
                    <a:pt x="5038725" y="378193"/>
                  </a:lnTo>
                  <a:lnTo>
                    <a:pt x="5038725" y="321043"/>
                  </a:lnTo>
                  <a:close/>
                </a:path>
                <a:path w="5038725" h="2152650">
                  <a:moveTo>
                    <a:pt x="5038725" y="225856"/>
                  </a:moveTo>
                  <a:lnTo>
                    <a:pt x="5019675" y="225856"/>
                  </a:lnTo>
                  <a:lnTo>
                    <a:pt x="5019675" y="283006"/>
                  </a:lnTo>
                  <a:lnTo>
                    <a:pt x="5038725" y="283006"/>
                  </a:lnTo>
                  <a:lnTo>
                    <a:pt x="5038725" y="225856"/>
                  </a:lnTo>
                  <a:close/>
                </a:path>
                <a:path w="5038725" h="2152650">
                  <a:moveTo>
                    <a:pt x="5038725" y="130670"/>
                  </a:moveTo>
                  <a:lnTo>
                    <a:pt x="5019675" y="130670"/>
                  </a:lnTo>
                  <a:lnTo>
                    <a:pt x="5019675" y="187820"/>
                  </a:lnTo>
                  <a:lnTo>
                    <a:pt x="5038725" y="187820"/>
                  </a:lnTo>
                  <a:lnTo>
                    <a:pt x="5038725" y="130670"/>
                  </a:lnTo>
                  <a:close/>
                </a:path>
                <a:path w="5038725" h="2152650">
                  <a:moveTo>
                    <a:pt x="5038725" y="76200"/>
                  </a:moveTo>
                  <a:lnTo>
                    <a:pt x="5025898" y="33845"/>
                  </a:lnTo>
                  <a:lnTo>
                    <a:pt x="5024844" y="32423"/>
                  </a:lnTo>
                  <a:lnTo>
                    <a:pt x="5009616" y="43116"/>
                  </a:lnTo>
                  <a:lnTo>
                    <a:pt x="5012436" y="47320"/>
                  </a:lnTo>
                  <a:lnTo>
                    <a:pt x="5018227" y="61328"/>
                  </a:lnTo>
                  <a:lnTo>
                    <a:pt x="5019675" y="68618"/>
                  </a:lnTo>
                  <a:lnTo>
                    <a:pt x="5019675" y="92633"/>
                  </a:lnTo>
                  <a:lnTo>
                    <a:pt x="5038725" y="92633"/>
                  </a:lnTo>
                  <a:lnTo>
                    <a:pt x="5038725" y="76200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1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1266825"/>
              <a:ext cx="133349" cy="1333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4100" y="1460339"/>
            <a:ext cx="2513944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Container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774" y="1821366"/>
            <a:ext cx="4927600" cy="44473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ct val="97800"/>
              </a:lnSpc>
              <a:spcBef>
                <a:spcPts val="17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.apex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파일은 특수한 형태의 컨테이너 포맷으로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모듈의 격리된 실행을 지원합니다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1540" y="2630756"/>
            <a:ext cx="1467297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.apex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 구조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5824" y="2951955"/>
            <a:ext cx="4772025" cy="476250"/>
            <a:chOff x="885824" y="2686049"/>
            <a:chExt cx="4772025" cy="476250"/>
          </a:xfrm>
        </p:grpSpPr>
        <p:sp>
          <p:nvSpPr>
            <p:cNvPr id="15" name="object 15"/>
            <p:cNvSpPr/>
            <p:nvPr/>
          </p:nvSpPr>
          <p:spPr>
            <a:xfrm>
              <a:off x="890587" y="269081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4733582" y="466724"/>
                  </a:moveTo>
                  <a:lnTo>
                    <a:pt x="28916" y="466724"/>
                  </a:lnTo>
                  <a:lnTo>
                    <a:pt x="24664" y="465878"/>
                  </a:lnTo>
                  <a:lnTo>
                    <a:pt x="0" y="437807"/>
                  </a:lnTo>
                  <a:lnTo>
                    <a:pt x="0" y="4333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4733582" y="0"/>
                  </a:lnTo>
                  <a:lnTo>
                    <a:pt x="4762499" y="28916"/>
                  </a:lnTo>
                  <a:lnTo>
                    <a:pt x="4762499" y="437807"/>
                  </a:lnTo>
                  <a:lnTo>
                    <a:pt x="4737834" y="465878"/>
                  </a:lnTo>
                  <a:lnTo>
                    <a:pt x="4733582" y="466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90587" y="269081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0" y="4333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90"/>
                  </a:lnTo>
                  <a:lnTo>
                    <a:pt x="9764" y="9764"/>
                  </a:lnTo>
                  <a:lnTo>
                    <a:pt x="12890" y="6638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4729162" y="0"/>
                  </a:lnTo>
                  <a:lnTo>
                    <a:pt x="4733582" y="0"/>
                  </a:lnTo>
                  <a:lnTo>
                    <a:pt x="4737834" y="845"/>
                  </a:lnTo>
                  <a:lnTo>
                    <a:pt x="4741918" y="2537"/>
                  </a:lnTo>
                  <a:lnTo>
                    <a:pt x="4746003" y="4229"/>
                  </a:lnTo>
                  <a:lnTo>
                    <a:pt x="4749608" y="6638"/>
                  </a:lnTo>
                  <a:lnTo>
                    <a:pt x="4752734" y="9764"/>
                  </a:lnTo>
                  <a:lnTo>
                    <a:pt x="4755860" y="12890"/>
                  </a:lnTo>
                  <a:lnTo>
                    <a:pt x="4758269" y="16495"/>
                  </a:lnTo>
                  <a:lnTo>
                    <a:pt x="4759960" y="20579"/>
                  </a:lnTo>
                  <a:lnTo>
                    <a:pt x="4761653" y="24663"/>
                  </a:lnTo>
                  <a:lnTo>
                    <a:pt x="4762499" y="28916"/>
                  </a:lnTo>
                  <a:lnTo>
                    <a:pt x="4762499" y="33337"/>
                  </a:lnTo>
                  <a:lnTo>
                    <a:pt x="4762499" y="433387"/>
                  </a:lnTo>
                  <a:lnTo>
                    <a:pt x="4762499" y="437807"/>
                  </a:lnTo>
                  <a:lnTo>
                    <a:pt x="4761653" y="442060"/>
                  </a:lnTo>
                  <a:lnTo>
                    <a:pt x="4759960" y="446144"/>
                  </a:lnTo>
                  <a:lnTo>
                    <a:pt x="4758269" y="450228"/>
                  </a:lnTo>
                  <a:lnTo>
                    <a:pt x="4729162" y="466724"/>
                  </a:lnTo>
                  <a:lnTo>
                    <a:pt x="33337" y="466724"/>
                  </a:lnTo>
                  <a:lnTo>
                    <a:pt x="2537" y="446144"/>
                  </a:lnTo>
                  <a:lnTo>
                    <a:pt x="845" y="442060"/>
                  </a:lnTo>
                  <a:lnTo>
                    <a:pt x="0" y="437807"/>
                  </a:lnTo>
                  <a:lnTo>
                    <a:pt x="0" y="4333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96950" y="3059381"/>
            <a:ext cx="934085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Header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4800" y="3058309"/>
            <a:ext cx="1431875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메타데이터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검증 정보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5824" y="3504405"/>
            <a:ext cx="4772025" cy="476250"/>
            <a:chOff x="885824" y="3238499"/>
            <a:chExt cx="4772025" cy="476250"/>
          </a:xfrm>
        </p:grpSpPr>
        <p:sp>
          <p:nvSpPr>
            <p:cNvPr id="20" name="object 20"/>
            <p:cNvSpPr/>
            <p:nvPr/>
          </p:nvSpPr>
          <p:spPr>
            <a:xfrm>
              <a:off x="890587" y="324326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4733582" y="466724"/>
                  </a:moveTo>
                  <a:lnTo>
                    <a:pt x="28916" y="466724"/>
                  </a:lnTo>
                  <a:lnTo>
                    <a:pt x="24664" y="465878"/>
                  </a:lnTo>
                  <a:lnTo>
                    <a:pt x="0" y="437808"/>
                  </a:lnTo>
                  <a:lnTo>
                    <a:pt x="0" y="4333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4733582" y="0"/>
                  </a:lnTo>
                  <a:lnTo>
                    <a:pt x="4762499" y="28916"/>
                  </a:lnTo>
                  <a:lnTo>
                    <a:pt x="4762499" y="437808"/>
                  </a:lnTo>
                  <a:lnTo>
                    <a:pt x="4737834" y="465878"/>
                  </a:lnTo>
                  <a:lnTo>
                    <a:pt x="4733582" y="466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90587" y="324326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0" y="4333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4729162" y="0"/>
                  </a:lnTo>
                  <a:lnTo>
                    <a:pt x="4733582" y="0"/>
                  </a:lnTo>
                  <a:lnTo>
                    <a:pt x="4737834" y="845"/>
                  </a:lnTo>
                  <a:lnTo>
                    <a:pt x="4741918" y="2537"/>
                  </a:lnTo>
                  <a:lnTo>
                    <a:pt x="4746003" y="4229"/>
                  </a:lnTo>
                  <a:lnTo>
                    <a:pt x="4749608" y="6637"/>
                  </a:lnTo>
                  <a:lnTo>
                    <a:pt x="4752734" y="9763"/>
                  </a:lnTo>
                  <a:lnTo>
                    <a:pt x="4755860" y="12889"/>
                  </a:lnTo>
                  <a:lnTo>
                    <a:pt x="4758269" y="16494"/>
                  </a:lnTo>
                  <a:lnTo>
                    <a:pt x="4759960" y="20579"/>
                  </a:lnTo>
                  <a:lnTo>
                    <a:pt x="4761653" y="24663"/>
                  </a:lnTo>
                  <a:lnTo>
                    <a:pt x="4762499" y="28916"/>
                  </a:lnTo>
                  <a:lnTo>
                    <a:pt x="4762499" y="33337"/>
                  </a:lnTo>
                  <a:lnTo>
                    <a:pt x="4762499" y="433387"/>
                  </a:lnTo>
                  <a:lnTo>
                    <a:pt x="4762499" y="437808"/>
                  </a:lnTo>
                  <a:lnTo>
                    <a:pt x="4761653" y="442060"/>
                  </a:lnTo>
                  <a:lnTo>
                    <a:pt x="4759960" y="446144"/>
                  </a:lnTo>
                  <a:lnTo>
                    <a:pt x="4758269" y="450229"/>
                  </a:lnTo>
                  <a:lnTo>
                    <a:pt x="4729162" y="466724"/>
                  </a:lnTo>
                  <a:lnTo>
                    <a:pt x="33337" y="466724"/>
                  </a:lnTo>
                  <a:lnTo>
                    <a:pt x="2537" y="446144"/>
                  </a:lnTo>
                  <a:lnTo>
                    <a:pt x="845" y="442060"/>
                  </a:lnTo>
                  <a:lnTo>
                    <a:pt x="0" y="437808"/>
                  </a:lnTo>
                  <a:lnTo>
                    <a:pt x="0" y="4333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6950" y="3611831"/>
            <a:ext cx="189865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File System Image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4437" y="3626583"/>
            <a:ext cx="1898650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ext4/squashfs/erofs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포맷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5824" y="4056855"/>
            <a:ext cx="4772025" cy="476250"/>
            <a:chOff x="885824" y="3790949"/>
            <a:chExt cx="4772025" cy="476250"/>
          </a:xfrm>
        </p:grpSpPr>
        <p:sp>
          <p:nvSpPr>
            <p:cNvPr id="25" name="object 25"/>
            <p:cNvSpPr/>
            <p:nvPr/>
          </p:nvSpPr>
          <p:spPr>
            <a:xfrm>
              <a:off x="890587" y="379571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4733582" y="466724"/>
                  </a:moveTo>
                  <a:lnTo>
                    <a:pt x="28916" y="466724"/>
                  </a:lnTo>
                  <a:lnTo>
                    <a:pt x="24664" y="465878"/>
                  </a:lnTo>
                  <a:lnTo>
                    <a:pt x="0" y="437807"/>
                  </a:lnTo>
                  <a:lnTo>
                    <a:pt x="0" y="4333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4733582" y="0"/>
                  </a:lnTo>
                  <a:lnTo>
                    <a:pt x="4762499" y="28916"/>
                  </a:lnTo>
                  <a:lnTo>
                    <a:pt x="4762499" y="437807"/>
                  </a:lnTo>
                  <a:lnTo>
                    <a:pt x="4737834" y="465878"/>
                  </a:lnTo>
                  <a:lnTo>
                    <a:pt x="4733582" y="466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90587" y="3795712"/>
              <a:ext cx="4762500" cy="466725"/>
            </a:xfrm>
            <a:custGeom>
              <a:avLst/>
              <a:gdLst/>
              <a:ahLst/>
              <a:cxnLst/>
              <a:rect l="l" t="t" r="r" b="b"/>
              <a:pathLst>
                <a:path w="4762500" h="466725">
                  <a:moveTo>
                    <a:pt x="0" y="4333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4729162" y="0"/>
                  </a:lnTo>
                  <a:lnTo>
                    <a:pt x="4733582" y="0"/>
                  </a:lnTo>
                  <a:lnTo>
                    <a:pt x="4737834" y="845"/>
                  </a:lnTo>
                  <a:lnTo>
                    <a:pt x="4741918" y="2537"/>
                  </a:lnTo>
                  <a:lnTo>
                    <a:pt x="4746003" y="4229"/>
                  </a:lnTo>
                  <a:lnTo>
                    <a:pt x="4749608" y="6637"/>
                  </a:lnTo>
                  <a:lnTo>
                    <a:pt x="4752734" y="9763"/>
                  </a:lnTo>
                  <a:lnTo>
                    <a:pt x="4755860" y="12889"/>
                  </a:lnTo>
                  <a:lnTo>
                    <a:pt x="4758269" y="16495"/>
                  </a:lnTo>
                  <a:lnTo>
                    <a:pt x="4759960" y="20579"/>
                  </a:lnTo>
                  <a:lnTo>
                    <a:pt x="4761653" y="24663"/>
                  </a:lnTo>
                  <a:lnTo>
                    <a:pt x="4762499" y="28916"/>
                  </a:lnTo>
                  <a:lnTo>
                    <a:pt x="4762499" y="33337"/>
                  </a:lnTo>
                  <a:lnTo>
                    <a:pt x="4762499" y="433387"/>
                  </a:lnTo>
                  <a:lnTo>
                    <a:pt x="4762499" y="437807"/>
                  </a:lnTo>
                  <a:lnTo>
                    <a:pt x="4761653" y="442060"/>
                  </a:lnTo>
                  <a:lnTo>
                    <a:pt x="4759960" y="446144"/>
                  </a:lnTo>
                  <a:lnTo>
                    <a:pt x="4758269" y="450228"/>
                  </a:lnTo>
                  <a:lnTo>
                    <a:pt x="4729162" y="466724"/>
                  </a:lnTo>
                  <a:lnTo>
                    <a:pt x="33337" y="466724"/>
                  </a:lnTo>
                  <a:lnTo>
                    <a:pt x="2537" y="446144"/>
                  </a:lnTo>
                  <a:lnTo>
                    <a:pt x="845" y="442060"/>
                  </a:lnTo>
                  <a:lnTo>
                    <a:pt x="0" y="437807"/>
                  </a:lnTo>
                  <a:lnTo>
                    <a:pt x="0" y="4333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96950" y="4164281"/>
            <a:ext cx="934085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Footer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67200" y="4169695"/>
            <a:ext cx="127940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 및 무결성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8674" y="4914105"/>
            <a:ext cx="1362075" cy="781050"/>
            <a:chOff x="828674" y="4648199"/>
            <a:chExt cx="1362075" cy="781050"/>
          </a:xfrm>
        </p:grpSpPr>
        <p:sp>
          <p:nvSpPr>
            <p:cNvPr id="30" name="object 30"/>
            <p:cNvSpPr/>
            <p:nvPr/>
          </p:nvSpPr>
          <p:spPr>
            <a:xfrm>
              <a:off x="828662" y="4648199"/>
              <a:ext cx="57150" cy="685800"/>
            </a:xfrm>
            <a:custGeom>
              <a:avLst/>
              <a:gdLst/>
              <a:ahLst/>
              <a:cxnLst/>
              <a:rect l="l" t="t" r="r" b="b"/>
              <a:pathLst>
                <a:path w="57150" h="685800">
                  <a:moveTo>
                    <a:pt x="57150" y="653440"/>
                  </a:moveTo>
                  <a:lnTo>
                    <a:pt x="32372" y="628650"/>
                  </a:lnTo>
                  <a:lnTo>
                    <a:pt x="24790" y="628650"/>
                  </a:lnTo>
                  <a:lnTo>
                    <a:pt x="0" y="653440"/>
                  </a:lnTo>
                  <a:lnTo>
                    <a:pt x="0" y="661022"/>
                  </a:lnTo>
                  <a:lnTo>
                    <a:pt x="24790" y="685800"/>
                  </a:lnTo>
                  <a:lnTo>
                    <a:pt x="32372" y="685800"/>
                  </a:lnTo>
                  <a:lnTo>
                    <a:pt x="57150" y="661022"/>
                  </a:lnTo>
                  <a:lnTo>
                    <a:pt x="57150" y="657225"/>
                  </a:lnTo>
                  <a:lnTo>
                    <a:pt x="57150" y="653440"/>
                  </a:lnTo>
                  <a:close/>
                </a:path>
                <a:path w="57150" h="68580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6858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066799" y="5162549"/>
              <a:ext cx="1123950" cy="266700"/>
            </a:xfrm>
            <a:custGeom>
              <a:avLst/>
              <a:gdLst/>
              <a:ahLst/>
              <a:cxnLst/>
              <a:rect l="l" t="t" r="r" b="b"/>
              <a:pathLst>
                <a:path w="1123950" h="266700">
                  <a:moveTo>
                    <a:pt x="10909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90902" y="0"/>
                  </a:lnTo>
                  <a:lnTo>
                    <a:pt x="1122983" y="28186"/>
                  </a:lnTo>
                  <a:lnTo>
                    <a:pt x="1123949" y="33047"/>
                  </a:lnTo>
                  <a:lnTo>
                    <a:pt x="1123949" y="233652"/>
                  </a:lnTo>
                  <a:lnTo>
                    <a:pt x="1095762" y="265732"/>
                  </a:lnTo>
                  <a:lnTo>
                    <a:pt x="10909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35050" y="4814919"/>
            <a:ext cx="34607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사전 검증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과정으로 부팅 시 안전성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5050" y="5119719"/>
            <a:ext cx="28511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 기반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무결성 보장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30300" y="5435824"/>
            <a:ext cx="4127500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20140" algn="l"/>
              </a:tabLst>
            </a:pPr>
            <a:r>
              <a:rPr sz="1400" b="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rootfs</a:t>
            </a:r>
            <a:r>
              <a:rPr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-mount</a:t>
            </a:r>
            <a:r>
              <a:rPr lang="en-US"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방식으로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파일시스템 마운트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8674" y="58666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5050" y="5767419"/>
            <a:ext cx="30035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압축 포맷으로 효율적인 저장공간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10298" y="1218406"/>
            <a:ext cx="5600700" cy="3581400"/>
            <a:chOff x="6210298" y="952500"/>
            <a:chExt cx="5600700" cy="3581400"/>
          </a:xfrm>
        </p:grpSpPr>
        <p:sp>
          <p:nvSpPr>
            <p:cNvPr id="59" name="object 59"/>
            <p:cNvSpPr/>
            <p:nvPr/>
          </p:nvSpPr>
          <p:spPr>
            <a:xfrm>
              <a:off x="6210298" y="952500"/>
              <a:ext cx="5600700" cy="3581400"/>
            </a:xfrm>
            <a:custGeom>
              <a:avLst/>
              <a:gdLst/>
              <a:ahLst/>
              <a:cxnLst/>
              <a:rect l="l" t="t" r="r" b="b"/>
              <a:pathLst>
                <a:path w="5600700" h="3581400">
                  <a:moveTo>
                    <a:pt x="5529503" y="3581399"/>
                  </a:moveTo>
                  <a:lnTo>
                    <a:pt x="71196" y="3581399"/>
                  </a:lnTo>
                  <a:lnTo>
                    <a:pt x="66241" y="3580911"/>
                  </a:lnTo>
                  <a:lnTo>
                    <a:pt x="29705" y="3565777"/>
                  </a:lnTo>
                  <a:lnTo>
                    <a:pt x="3885" y="3529737"/>
                  </a:lnTo>
                  <a:lnTo>
                    <a:pt x="0" y="3510203"/>
                  </a:lnTo>
                  <a:lnTo>
                    <a:pt x="0" y="3505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510203"/>
                  </a:lnTo>
                  <a:lnTo>
                    <a:pt x="5585077" y="3551693"/>
                  </a:lnTo>
                  <a:lnTo>
                    <a:pt x="5549038" y="3577513"/>
                  </a:lnTo>
                  <a:lnTo>
                    <a:pt x="5534458" y="3580911"/>
                  </a:lnTo>
                  <a:lnTo>
                    <a:pt x="5529503" y="3581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400799" y="1638299"/>
              <a:ext cx="38100" cy="2705100"/>
            </a:xfrm>
            <a:custGeom>
              <a:avLst/>
              <a:gdLst/>
              <a:ahLst/>
              <a:cxnLst/>
              <a:rect l="l" t="t" r="r" b="b"/>
              <a:pathLst>
                <a:path w="38100" h="2705100">
                  <a:moveTo>
                    <a:pt x="38099" y="2705099"/>
                  </a:moveTo>
                  <a:lnTo>
                    <a:pt x="0" y="27050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7050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581773" y="1638299"/>
              <a:ext cx="5038725" cy="1828800"/>
            </a:xfrm>
            <a:custGeom>
              <a:avLst/>
              <a:gdLst/>
              <a:ahLst/>
              <a:cxnLst/>
              <a:rect l="l" t="t" r="r" b="b"/>
              <a:pathLst>
                <a:path w="5038725" h="1828800">
                  <a:moveTo>
                    <a:pt x="5005677" y="1828799"/>
                  </a:moveTo>
                  <a:lnTo>
                    <a:pt x="33047" y="1828799"/>
                  </a:lnTo>
                  <a:lnTo>
                    <a:pt x="28187" y="1827832"/>
                  </a:lnTo>
                  <a:lnTo>
                    <a:pt x="966" y="1800611"/>
                  </a:lnTo>
                  <a:lnTo>
                    <a:pt x="0" y="1795751"/>
                  </a:lnTo>
                  <a:lnTo>
                    <a:pt x="0" y="1790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1795751"/>
                  </a:lnTo>
                  <a:lnTo>
                    <a:pt x="5010536" y="1827832"/>
                  </a:lnTo>
                  <a:lnTo>
                    <a:pt x="5005677" y="18287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149" y="1257300"/>
              <a:ext cx="114299" cy="15239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883400" y="1470318"/>
            <a:ext cx="14986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컴포넌트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21475" y="1993969"/>
            <a:ext cx="3539490" cy="15690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apex_manifest.json </a:t>
            </a:r>
            <a:r>
              <a:rPr sz="120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예시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64465" marR="1125220">
              <a:lnSpc>
                <a:spcPct val="119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": "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com.android.media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", "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version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": </a:t>
            </a: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330000000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64465" marR="5080">
              <a:lnSpc>
                <a:spcPct val="119000"/>
              </a:lnSpc>
              <a:spcBef>
                <a:spcPts val="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preInstallHook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": "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/system/bin/prehook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", "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postInstallHook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": "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/system/bin/posthook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", "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versionName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": "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33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581774" y="3847305"/>
            <a:ext cx="2790825" cy="647700"/>
            <a:chOff x="6581774" y="3581399"/>
            <a:chExt cx="2790825" cy="647700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4" y="3581399"/>
              <a:ext cx="228599" cy="22859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998" y="3581399"/>
              <a:ext cx="228600" cy="22859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1774" y="4000499"/>
              <a:ext cx="228599" cy="2285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3998" y="4000499"/>
              <a:ext cx="228600" cy="228599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873875" y="3828561"/>
            <a:ext cx="1538275" cy="358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apex_manifest.json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메타데이터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431336" y="3828561"/>
            <a:ext cx="1655764" cy="358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AndroidManifest.xml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및 제약조건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73875" y="4247661"/>
            <a:ext cx="1538275" cy="3617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95"/>
              </a:spcBef>
            </a:pPr>
            <a:r>
              <a:rPr sz="12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Pre-installed APEX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>
              <a:lnSpc>
                <a:spcPts val="125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/system/apex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431336" y="4247661"/>
            <a:ext cx="1465264" cy="3617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95"/>
              </a:spcBef>
            </a:pPr>
            <a:r>
              <a:rPr sz="12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Updated APEX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>
              <a:lnSpc>
                <a:spcPts val="125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/data/apex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13" name="object 3">
            <a:extLst>
              <a:ext uri="{FF2B5EF4-FFF2-40B4-BE49-F238E27FC236}">
                <a16:creationId xmlns:a16="http://schemas.microsoft.com/office/drawing/2014/main" id="{DEDA7ED8-D72B-8777-5FC1-E2D65CEAE4C6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4" name="object 4">
            <a:extLst>
              <a:ext uri="{FF2B5EF4-FFF2-40B4-BE49-F238E27FC236}">
                <a16:creationId xmlns:a16="http://schemas.microsoft.com/office/drawing/2014/main" id="{9010B1D1-483A-B452-A376-60DB1FA8A0BB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드라이버 소개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622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144272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란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?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8" y="1265895"/>
            <a:ext cx="5096511" cy="11587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8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핵심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IPC(Inter-Process Communication)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1800"/>
              </a:lnSpc>
              <a:spcBef>
                <a:spcPts val="80"/>
              </a:spcBef>
            </a:pP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간 통신을 위한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고유의 메시지 전달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1800"/>
              </a:lnSpc>
              <a:spcBef>
                <a:spcPts val="8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Linux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커널 모듈로 구현된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 기반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아키텍처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Service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App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 통신의 핵심 인프라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2743199"/>
            <a:ext cx="304800" cy="304800"/>
            <a:chOff x="380999" y="27431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95" y="2803326"/>
              <a:ext cx="234408" cy="1868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9299" y="2733856"/>
            <a:ext cx="23749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8" y="3062710"/>
            <a:ext cx="5346869" cy="148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9889">
              <a:lnSpc>
                <a:spcPct val="137900"/>
              </a:lnSpc>
              <a:spcBef>
                <a:spcPts val="10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/dev/binder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커널 드라이버 장치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1659889">
              <a:lnSpc>
                <a:spcPct val="137900"/>
              </a:lnSpc>
              <a:spcBef>
                <a:spcPts val="100"/>
              </a:spcBef>
            </a:pPr>
            <a:r>
              <a:rPr sz="14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mmap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공간과 커널 공간 간 메모리 매핑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ioctl()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통신을 위한 주요 시스템 콜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프로토콜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BC_XXX(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), BR_XXX(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ct val="137900"/>
              </a:lnSpc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Reference Counting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생명주기 관리 메커니즘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0298" y="1371599"/>
            <a:ext cx="45719" cy="833999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10299" y="2313781"/>
            <a:ext cx="5600700" cy="3589497"/>
            <a:chOff x="6210299" y="2743199"/>
            <a:chExt cx="5600700" cy="3933825"/>
          </a:xfrm>
        </p:grpSpPr>
        <p:sp>
          <p:nvSpPr>
            <p:cNvPr id="19" name="object 19"/>
            <p:cNvSpPr/>
            <p:nvPr/>
          </p:nvSpPr>
          <p:spPr>
            <a:xfrm>
              <a:off x="6215062" y="2747962"/>
              <a:ext cx="5591175" cy="3924300"/>
            </a:xfrm>
            <a:custGeom>
              <a:avLst/>
              <a:gdLst/>
              <a:ahLst/>
              <a:cxnLst/>
              <a:rect l="l" t="t" r="r" b="b"/>
              <a:pathLst>
                <a:path w="5591175" h="3924300">
                  <a:moveTo>
                    <a:pt x="5524427" y="3924299"/>
                  </a:moveTo>
                  <a:lnTo>
                    <a:pt x="66746" y="3924299"/>
                  </a:lnTo>
                  <a:lnTo>
                    <a:pt x="62100" y="3923841"/>
                  </a:lnTo>
                  <a:lnTo>
                    <a:pt x="24239" y="3906692"/>
                  </a:lnTo>
                  <a:lnTo>
                    <a:pt x="2287" y="3871398"/>
                  </a:lnTo>
                  <a:lnTo>
                    <a:pt x="0" y="3857552"/>
                  </a:lnTo>
                  <a:lnTo>
                    <a:pt x="0" y="3852862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524427" y="0"/>
                  </a:lnTo>
                  <a:lnTo>
                    <a:pt x="5563325" y="14645"/>
                  </a:lnTo>
                  <a:lnTo>
                    <a:pt x="5587530" y="48432"/>
                  </a:lnTo>
                  <a:lnTo>
                    <a:pt x="5591173" y="66746"/>
                  </a:lnTo>
                  <a:lnTo>
                    <a:pt x="5591173" y="3857552"/>
                  </a:lnTo>
                  <a:lnTo>
                    <a:pt x="5576528" y="3896449"/>
                  </a:lnTo>
                  <a:lnTo>
                    <a:pt x="5542741" y="3920655"/>
                  </a:lnTo>
                  <a:lnTo>
                    <a:pt x="5529072" y="3923841"/>
                  </a:lnTo>
                  <a:lnTo>
                    <a:pt x="5524427" y="3924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15062" y="2747962"/>
              <a:ext cx="5591175" cy="3924300"/>
            </a:xfrm>
            <a:custGeom>
              <a:avLst/>
              <a:gdLst/>
              <a:ahLst/>
              <a:cxnLst/>
              <a:rect l="l" t="t" r="r" b="b"/>
              <a:pathLst>
                <a:path w="5591175" h="3924300">
                  <a:moveTo>
                    <a:pt x="0" y="385286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2" y="39765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519737" y="0"/>
                  </a:lnTo>
                  <a:lnTo>
                    <a:pt x="5524427" y="0"/>
                  </a:lnTo>
                  <a:lnTo>
                    <a:pt x="5529072" y="457"/>
                  </a:lnTo>
                  <a:lnTo>
                    <a:pt x="5533673" y="1372"/>
                  </a:lnTo>
                  <a:lnTo>
                    <a:pt x="5538274" y="2287"/>
                  </a:lnTo>
                  <a:lnTo>
                    <a:pt x="5559424" y="12039"/>
                  </a:lnTo>
                  <a:lnTo>
                    <a:pt x="5563325" y="14645"/>
                  </a:lnTo>
                  <a:lnTo>
                    <a:pt x="5579134" y="31748"/>
                  </a:lnTo>
                  <a:lnTo>
                    <a:pt x="5581740" y="35648"/>
                  </a:lnTo>
                  <a:lnTo>
                    <a:pt x="5583941" y="39765"/>
                  </a:lnTo>
                  <a:lnTo>
                    <a:pt x="5585735" y="44099"/>
                  </a:lnTo>
                  <a:lnTo>
                    <a:pt x="5587530" y="48432"/>
                  </a:lnTo>
                  <a:lnTo>
                    <a:pt x="5591174" y="71437"/>
                  </a:lnTo>
                  <a:lnTo>
                    <a:pt x="5591174" y="3852862"/>
                  </a:lnTo>
                  <a:lnTo>
                    <a:pt x="5591173" y="3857552"/>
                  </a:lnTo>
                  <a:lnTo>
                    <a:pt x="5590715" y="3862198"/>
                  </a:lnTo>
                  <a:lnTo>
                    <a:pt x="5589800" y="3866798"/>
                  </a:lnTo>
                  <a:lnTo>
                    <a:pt x="5588885" y="3871398"/>
                  </a:lnTo>
                  <a:lnTo>
                    <a:pt x="5587530" y="3875865"/>
                  </a:lnTo>
                  <a:lnTo>
                    <a:pt x="5585735" y="3880199"/>
                  </a:lnTo>
                  <a:lnTo>
                    <a:pt x="5583941" y="3884532"/>
                  </a:lnTo>
                  <a:lnTo>
                    <a:pt x="5559424" y="3912259"/>
                  </a:lnTo>
                  <a:lnTo>
                    <a:pt x="5555524" y="3914865"/>
                  </a:lnTo>
                  <a:lnTo>
                    <a:pt x="5551408" y="3917065"/>
                  </a:lnTo>
                  <a:lnTo>
                    <a:pt x="5547074" y="3918860"/>
                  </a:lnTo>
                  <a:lnTo>
                    <a:pt x="5542741" y="3920655"/>
                  </a:lnTo>
                  <a:lnTo>
                    <a:pt x="5538274" y="3922010"/>
                  </a:lnTo>
                  <a:lnTo>
                    <a:pt x="5533673" y="3922925"/>
                  </a:lnTo>
                  <a:lnTo>
                    <a:pt x="5529072" y="3923841"/>
                  </a:lnTo>
                  <a:lnTo>
                    <a:pt x="5524427" y="3924299"/>
                  </a:lnTo>
                  <a:lnTo>
                    <a:pt x="5519737" y="3924299"/>
                  </a:lnTo>
                  <a:lnTo>
                    <a:pt x="71437" y="3924299"/>
                  </a:lnTo>
                  <a:lnTo>
                    <a:pt x="44099" y="3918860"/>
                  </a:lnTo>
                  <a:lnTo>
                    <a:pt x="39764" y="3917065"/>
                  </a:lnTo>
                  <a:lnTo>
                    <a:pt x="35648" y="3914864"/>
                  </a:lnTo>
                  <a:lnTo>
                    <a:pt x="31748" y="3912258"/>
                  </a:lnTo>
                  <a:lnTo>
                    <a:pt x="27848" y="3909653"/>
                  </a:lnTo>
                  <a:lnTo>
                    <a:pt x="24239" y="3906692"/>
                  </a:lnTo>
                  <a:lnTo>
                    <a:pt x="20923" y="3903375"/>
                  </a:lnTo>
                  <a:lnTo>
                    <a:pt x="17605" y="3900058"/>
                  </a:lnTo>
                  <a:lnTo>
                    <a:pt x="14644" y="3896449"/>
                  </a:lnTo>
                  <a:lnTo>
                    <a:pt x="12038" y="3892549"/>
                  </a:lnTo>
                  <a:lnTo>
                    <a:pt x="9432" y="3888649"/>
                  </a:lnTo>
                  <a:lnTo>
                    <a:pt x="1372" y="3866798"/>
                  </a:lnTo>
                  <a:lnTo>
                    <a:pt x="457" y="3862198"/>
                  </a:lnTo>
                  <a:lnTo>
                    <a:pt x="0" y="3857552"/>
                  </a:lnTo>
                  <a:lnTo>
                    <a:pt x="0" y="3852862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22" name="object 22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74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578600" y="953135"/>
            <a:ext cx="21844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데이터 송수신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0500" y="1308294"/>
            <a:ext cx="5078094" cy="87972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spcBef>
                <a:spcPts val="8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프록시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-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스텁 모델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클라이언트는 프록시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서버는 스텁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8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마샬링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언마샬링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Parcel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통한 데이터 직렬화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역직렬화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8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동기 호출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oneWay=true/false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호출 방식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지정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8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트랜잭션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BINDER_TRANSACTION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명령으로 전송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88634" y="2466234"/>
            <a:ext cx="1769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IPC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구조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72224" y="2818605"/>
            <a:ext cx="2200275" cy="1476375"/>
            <a:chOff x="6372224" y="3248024"/>
            <a:chExt cx="2200275" cy="1476375"/>
          </a:xfrm>
        </p:grpSpPr>
        <p:sp>
          <p:nvSpPr>
            <p:cNvPr id="28" name="object 28"/>
            <p:cNvSpPr/>
            <p:nvPr/>
          </p:nvSpPr>
          <p:spPr>
            <a:xfrm>
              <a:off x="6376987" y="3252787"/>
              <a:ext cx="2190750" cy="1466850"/>
            </a:xfrm>
            <a:custGeom>
              <a:avLst/>
              <a:gdLst/>
              <a:ahLst/>
              <a:cxnLst/>
              <a:rect l="l" t="t" r="r" b="b"/>
              <a:pathLst>
                <a:path w="2190750" h="1466850">
                  <a:moveTo>
                    <a:pt x="2124002" y="1466849"/>
                  </a:moveTo>
                  <a:lnTo>
                    <a:pt x="66746" y="1466849"/>
                  </a:lnTo>
                  <a:lnTo>
                    <a:pt x="62100" y="1466392"/>
                  </a:lnTo>
                  <a:lnTo>
                    <a:pt x="24239" y="1449242"/>
                  </a:lnTo>
                  <a:lnTo>
                    <a:pt x="2287" y="1413949"/>
                  </a:lnTo>
                  <a:lnTo>
                    <a:pt x="0" y="1400102"/>
                  </a:lnTo>
                  <a:lnTo>
                    <a:pt x="0" y="1395412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2124002" y="0"/>
                  </a:lnTo>
                  <a:lnTo>
                    <a:pt x="2162899" y="14645"/>
                  </a:lnTo>
                  <a:lnTo>
                    <a:pt x="2187105" y="48432"/>
                  </a:lnTo>
                  <a:lnTo>
                    <a:pt x="2190749" y="66746"/>
                  </a:lnTo>
                  <a:lnTo>
                    <a:pt x="2190749" y="1400102"/>
                  </a:lnTo>
                  <a:lnTo>
                    <a:pt x="2176103" y="1439000"/>
                  </a:lnTo>
                  <a:lnTo>
                    <a:pt x="2142315" y="1463206"/>
                  </a:lnTo>
                  <a:lnTo>
                    <a:pt x="2128647" y="1466392"/>
                  </a:lnTo>
                  <a:lnTo>
                    <a:pt x="2124002" y="1466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376987" y="3252787"/>
              <a:ext cx="2190750" cy="1466850"/>
            </a:xfrm>
            <a:custGeom>
              <a:avLst/>
              <a:gdLst/>
              <a:ahLst/>
              <a:cxnLst/>
              <a:rect l="l" t="t" r="r" b="b"/>
              <a:pathLst>
                <a:path w="2190750" h="1466850">
                  <a:moveTo>
                    <a:pt x="0" y="139541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5" y="24239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119312" y="0"/>
                  </a:lnTo>
                  <a:lnTo>
                    <a:pt x="2124002" y="0"/>
                  </a:lnTo>
                  <a:lnTo>
                    <a:pt x="2128647" y="457"/>
                  </a:lnTo>
                  <a:lnTo>
                    <a:pt x="2133248" y="1372"/>
                  </a:lnTo>
                  <a:lnTo>
                    <a:pt x="2137848" y="2287"/>
                  </a:lnTo>
                  <a:lnTo>
                    <a:pt x="2173142" y="24239"/>
                  </a:lnTo>
                  <a:lnTo>
                    <a:pt x="2178709" y="31748"/>
                  </a:lnTo>
                  <a:lnTo>
                    <a:pt x="2181315" y="35648"/>
                  </a:lnTo>
                  <a:lnTo>
                    <a:pt x="2183515" y="39765"/>
                  </a:lnTo>
                  <a:lnTo>
                    <a:pt x="2185310" y="44099"/>
                  </a:lnTo>
                  <a:lnTo>
                    <a:pt x="2187105" y="48432"/>
                  </a:lnTo>
                  <a:lnTo>
                    <a:pt x="2188460" y="52899"/>
                  </a:lnTo>
                  <a:lnTo>
                    <a:pt x="2189376" y="57500"/>
                  </a:lnTo>
                  <a:lnTo>
                    <a:pt x="2190291" y="62100"/>
                  </a:lnTo>
                  <a:lnTo>
                    <a:pt x="2190749" y="66746"/>
                  </a:lnTo>
                  <a:lnTo>
                    <a:pt x="2190749" y="71437"/>
                  </a:lnTo>
                  <a:lnTo>
                    <a:pt x="2190749" y="1395412"/>
                  </a:lnTo>
                  <a:lnTo>
                    <a:pt x="2185310" y="1422749"/>
                  </a:lnTo>
                  <a:lnTo>
                    <a:pt x="2183515" y="1427083"/>
                  </a:lnTo>
                  <a:lnTo>
                    <a:pt x="2181314" y="1431200"/>
                  </a:lnTo>
                  <a:lnTo>
                    <a:pt x="2178708" y="1435100"/>
                  </a:lnTo>
                  <a:lnTo>
                    <a:pt x="2176103" y="1439000"/>
                  </a:lnTo>
                  <a:lnTo>
                    <a:pt x="2142315" y="1463206"/>
                  </a:lnTo>
                  <a:lnTo>
                    <a:pt x="2119312" y="1466849"/>
                  </a:lnTo>
                  <a:lnTo>
                    <a:pt x="71437" y="1466849"/>
                  </a:lnTo>
                  <a:lnTo>
                    <a:pt x="31748" y="1454809"/>
                  </a:lnTo>
                  <a:lnTo>
                    <a:pt x="20923" y="1445925"/>
                  </a:lnTo>
                  <a:lnTo>
                    <a:pt x="17605" y="1442608"/>
                  </a:lnTo>
                  <a:lnTo>
                    <a:pt x="457" y="1404748"/>
                  </a:lnTo>
                  <a:lnTo>
                    <a:pt x="0" y="1400102"/>
                  </a:lnTo>
                  <a:lnTo>
                    <a:pt x="0" y="1395412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496049" y="3676649"/>
              <a:ext cx="1952625" cy="9525"/>
            </a:xfrm>
            <a:custGeom>
              <a:avLst/>
              <a:gdLst/>
              <a:ahLst/>
              <a:cxnLst/>
              <a:rect l="l" t="t" r="r" b="b"/>
              <a:pathLst>
                <a:path w="1952625" h="9525">
                  <a:moveTo>
                    <a:pt x="19526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1952624" y="0"/>
                  </a:lnTo>
                  <a:lnTo>
                    <a:pt x="1952624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496037" y="3762386"/>
              <a:ext cx="1952625" cy="838200"/>
            </a:xfrm>
            <a:custGeom>
              <a:avLst/>
              <a:gdLst/>
              <a:ahLst/>
              <a:cxnLst/>
              <a:rect l="l" t="t" r="r" b="b"/>
              <a:pathLst>
                <a:path w="1952625" h="838200">
                  <a:moveTo>
                    <a:pt x="1952625" y="490245"/>
                  </a:moveTo>
                  <a:lnTo>
                    <a:pt x="1924443" y="458165"/>
                  </a:lnTo>
                  <a:lnTo>
                    <a:pt x="1919579" y="457200"/>
                  </a:lnTo>
                  <a:lnTo>
                    <a:pt x="33058" y="457200"/>
                  </a:lnTo>
                  <a:lnTo>
                    <a:pt x="977" y="485381"/>
                  </a:lnTo>
                  <a:lnTo>
                    <a:pt x="0" y="490245"/>
                  </a:lnTo>
                  <a:lnTo>
                    <a:pt x="0" y="800100"/>
                  </a:lnTo>
                  <a:lnTo>
                    <a:pt x="0" y="805141"/>
                  </a:lnTo>
                  <a:lnTo>
                    <a:pt x="28194" y="837222"/>
                  </a:lnTo>
                  <a:lnTo>
                    <a:pt x="33058" y="838187"/>
                  </a:lnTo>
                  <a:lnTo>
                    <a:pt x="1919579" y="838187"/>
                  </a:lnTo>
                  <a:lnTo>
                    <a:pt x="1951659" y="810006"/>
                  </a:lnTo>
                  <a:lnTo>
                    <a:pt x="1952625" y="805141"/>
                  </a:lnTo>
                  <a:lnTo>
                    <a:pt x="1952625" y="490245"/>
                  </a:lnTo>
                  <a:close/>
                </a:path>
                <a:path w="1952625" h="838200">
                  <a:moveTo>
                    <a:pt x="1952625" y="33045"/>
                  </a:moveTo>
                  <a:lnTo>
                    <a:pt x="1924443" y="965"/>
                  </a:lnTo>
                  <a:lnTo>
                    <a:pt x="1919579" y="0"/>
                  </a:lnTo>
                  <a:lnTo>
                    <a:pt x="33058" y="0"/>
                  </a:lnTo>
                  <a:lnTo>
                    <a:pt x="977" y="28181"/>
                  </a:lnTo>
                  <a:lnTo>
                    <a:pt x="0" y="33045"/>
                  </a:lnTo>
                  <a:lnTo>
                    <a:pt x="0" y="342900"/>
                  </a:lnTo>
                  <a:lnTo>
                    <a:pt x="0" y="347941"/>
                  </a:lnTo>
                  <a:lnTo>
                    <a:pt x="28194" y="380022"/>
                  </a:lnTo>
                  <a:lnTo>
                    <a:pt x="33058" y="380987"/>
                  </a:lnTo>
                  <a:lnTo>
                    <a:pt x="1919579" y="380987"/>
                  </a:lnTo>
                  <a:lnTo>
                    <a:pt x="1951659" y="352806"/>
                  </a:lnTo>
                  <a:lnTo>
                    <a:pt x="1952625" y="347941"/>
                  </a:lnTo>
                  <a:lnTo>
                    <a:pt x="1952625" y="33045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943080" y="2932959"/>
            <a:ext cx="150558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Client Process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53485" y="3396877"/>
            <a:ext cx="1595177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BpBinder (Proxy)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88038" y="3854077"/>
            <a:ext cx="1293962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Client App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448799" y="2818605"/>
            <a:ext cx="2200275" cy="1476375"/>
            <a:chOff x="9448799" y="3248024"/>
            <a:chExt cx="2200275" cy="1476375"/>
          </a:xfrm>
        </p:grpSpPr>
        <p:sp>
          <p:nvSpPr>
            <p:cNvPr id="36" name="object 36"/>
            <p:cNvSpPr/>
            <p:nvPr/>
          </p:nvSpPr>
          <p:spPr>
            <a:xfrm>
              <a:off x="9453561" y="3252787"/>
              <a:ext cx="2190750" cy="1466850"/>
            </a:xfrm>
            <a:custGeom>
              <a:avLst/>
              <a:gdLst/>
              <a:ahLst/>
              <a:cxnLst/>
              <a:rect l="l" t="t" r="r" b="b"/>
              <a:pathLst>
                <a:path w="2190750" h="1466850">
                  <a:moveTo>
                    <a:pt x="2124002" y="1466849"/>
                  </a:moveTo>
                  <a:lnTo>
                    <a:pt x="66746" y="1466849"/>
                  </a:lnTo>
                  <a:lnTo>
                    <a:pt x="62100" y="1466392"/>
                  </a:lnTo>
                  <a:lnTo>
                    <a:pt x="24239" y="1449242"/>
                  </a:lnTo>
                  <a:lnTo>
                    <a:pt x="2287" y="1413949"/>
                  </a:lnTo>
                  <a:lnTo>
                    <a:pt x="0" y="1400102"/>
                  </a:lnTo>
                  <a:lnTo>
                    <a:pt x="0" y="1395412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2124002" y="0"/>
                  </a:lnTo>
                  <a:lnTo>
                    <a:pt x="2162899" y="14645"/>
                  </a:lnTo>
                  <a:lnTo>
                    <a:pt x="2187105" y="48432"/>
                  </a:lnTo>
                  <a:lnTo>
                    <a:pt x="2190748" y="66746"/>
                  </a:lnTo>
                  <a:lnTo>
                    <a:pt x="2190748" y="1400102"/>
                  </a:lnTo>
                  <a:lnTo>
                    <a:pt x="2176103" y="1439000"/>
                  </a:lnTo>
                  <a:lnTo>
                    <a:pt x="2142314" y="1463206"/>
                  </a:lnTo>
                  <a:lnTo>
                    <a:pt x="2128647" y="1466392"/>
                  </a:lnTo>
                  <a:lnTo>
                    <a:pt x="2124002" y="1466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9453561" y="3252787"/>
              <a:ext cx="2190750" cy="1466850"/>
            </a:xfrm>
            <a:custGeom>
              <a:avLst/>
              <a:gdLst/>
              <a:ahLst/>
              <a:cxnLst/>
              <a:rect l="l" t="t" r="r" b="b"/>
              <a:pathLst>
                <a:path w="2190750" h="1466850">
                  <a:moveTo>
                    <a:pt x="0" y="139541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7" y="9433"/>
                  </a:lnTo>
                  <a:lnTo>
                    <a:pt x="39764" y="7232"/>
                  </a:lnTo>
                  <a:lnTo>
                    <a:pt x="44098" y="5437"/>
                  </a:lnTo>
                  <a:lnTo>
                    <a:pt x="48431" y="3642"/>
                  </a:lnTo>
                  <a:lnTo>
                    <a:pt x="52898" y="2287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119312" y="0"/>
                  </a:lnTo>
                  <a:lnTo>
                    <a:pt x="2124002" y="0"/>
                  </a:lnTo>
                  <a:lnTo>
                    <a:pt x="2128647" y="457"/>
                  </a:lnTo>
                  <a:lnTo>
                    <a:pt x="2133248" y="1372"/>
                  </a:lnTo>
                  <a:lnTo>
                    <a:pt x="2137848" y="2287"/>
                  </a:lnTo>
                  <a:lnTo>
                    <a:pt x="2158998" y="12039"/>
                  </a:lnTo>
                  <a:lnTo>
                    <a:pt x="2162899" y="14645"/>
                  </a:lnTo>
                  <a:lnTo>
                    <a:pt x="2166508" y="17606"/>
                  </a:lnTo>
                  <a:lnTo>
                    <a:pt x="2169825" y="20923"/>
                  </a:lnTo>
                  <a:lnTo>
                    <a:pt x="2173142" y="24239"/>
                  </a:lnTo>
                  <a:lnTo>
                    <a:pt x="2176103" y="27848"/>
                  </a:lnTo>
                  <a:lnTo>
                    <a:pt x="2178708" y="31748"/>
                  </a:lnTo>
                  <a:lnTo>
                    <a:pt x="2181314" y="35648"/>
                  </a:lnTo>
                  <a:lnTo>
                    <a:pt x="2190749" y="71437"/>
                  </a:lnTo>
                  <a:lnTo>
                    <a:pt x="2190749" y="1395412"/>
                  </a:lnTo>
                  <a:lnTo>
                    <a:pt x="2190748" y="1400102"/>
                  </a:lnTo>
                  <a:lnTo>
                    <a:pt x="2190290" y="1404748"/>
                  </a:lnTo>
                  <a:lnTo>
                    <a:pt x="2189375" y="1409348"/>
                  </a:lnTo>
                  <a:lnTo>
                    <a:pt x="2188460" y="1413949"/>
                  </a:lnTo>
                  <a:lnTo>
                    <a:pt x="2169825" y="1445925"/>
                  </a:lnTo>
                  <a:lnTo>
                    <a:pt x="2166508" y="1449242"/>
                  </a:lnTo>
                  <a:lnTo>
                    <a:pt x="2162899" y="1452203"/>
                  </a:lnTo>
                  <a:lnTo>
                    <a:pt x="2158998" y="1454809"/>
                  </a:lnTo>
                  <a:lnTo>
                    <a:pt x="2155098" y="1457415"/>
                  </a:lnTo>
                  <a:lnTo>
                    <a:pt x="2119312" y="1466849"/>
                  </a:lnTo>
                  <a:lnTo>
                    <a:pt x="71437" y="1466849"/>
                  </a:lnTo>
                  <a:lnTo>
                    <a:pt x="44098" y="1461411"/>
                  </a:lnTo>
                  <a:lnTo>
                    <a:pt x="39764" y="1459616"/>
                  </a:lnTo>
                  <a:lnTo>
                    <a:pt x="35647" y="1457415"/>
                  </a:lnTo>
                  <a:lnTo>
                    <a:pt x="31748" y="1454809"/>
                  </a:lnTo>
                  <a:lnTo>
                    <a:pt x="27848" y="1452203"/>
                  </a:lnTo>
                  <a:lnTo>
                    <a:pt x="24239" y="1449242"/>
                  </a:lnTo>
                  <a:lnTo>
                    <a:pt x="20923" y="1445925"/>
                  </a:lnTo>
                  <a:lnTo>
                    <a:pt x="17606" y="1442608"/>
                  </a:lnTo>
                  <a:lnTo>
                    <a:pt x="5437" y="1422749"/>
                  </a:lnTo>
                  <a:lnTo>
                    <a:pt x="3642" y="1418416"/>
                  </a:lnTo>
                  <a:lnTo>
                    <a:pt x="2287" y="1413949"/>
                  </a:lnTo>
                  <a:lnTo>
                    <a:pt x="1372" y="1409348"/>
                  </a:lnTo>
                  <a:lnTo>
                    <a:pt x="457" y="1404748"/>
                  </a:lnTo>
                  <a:lnTo>
                    <a:pt x="0" y="1400102"/>
                  </a:lnTo>
                  <a:lnTo>
                    <a:pt x="0" y="1395412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572624" y="3676649"/>
              <a:ext cx="1952625" cy="9525"/>
            </a:xfrm>
            <a:custGeom>
              <a:avLst/>
              <a:gdLst/>
              <a:ahLst/>
              <a:cxnLst/>
              <a:rect l="l" t="t" r="r" b="b"/>
              <a:pathLst>
                <a:path w="1952625" h="9525">
                  <a:moveTo>
                    <a:pt x="19526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1952624" y="0"/>
                  </a:lnTo>
                  <a:lnTo>
                    <a:pt x="1952624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572612" y="3762386"/>
              <a:ext cx="1952625" cy="838200"/>
            </a:xfrm>
            <a:custGeom>
              <a:avLst/>
              <a:gdLst/>
              <a:ahLst/>
              <a:cxnLst/>
              <a:rect l="l" t="t" r="r" b="b"/>
              <a:pathLst>
                <a:path w="1952625" h="838200">
                  <a:moveTo>
                    <a:pt x="1952625" y="490245"/>
                  </a:moveTo>
                  <a:lnTo>
                    <a:pt x="1924443" y="458165"/>
                  </a:lnTo>
                  <a:lnTo>
                    <a:pt x="1919579" y="457200"/>
                  </a:lnTo>
                  <a:lnTo>
                    <a:pt x="33058" y="457200"/>
                  </a:lnTo>
                  <a:lnTo>
                    <a:pt x="965" y="485381"/>
                  </a:lnTo>
                  <a:lnTo>
                    <a:pt x="0" y="490245"/>
                  </a:lnTo>
                  <a:lnTo>
                    <a:pt x="0" y="800100"/>
                  </a:lnTo>
                  <a:lnTo>
                    <a:pt x="0" y="805141"/>
                  </a:lnTo>
                  <a:lnTo>
                    <a:pt x="28194" y="837222"/>
                  </a:lnTo>
                  <a:lnTo>
                    <a:pt x="33058" y="838187"/>
                  </a:lnTo>
                  <a:lnTo>
                    <a:pt x="1919579" y="838187"/>
                  </a:lnTo>
                  <a:lnTo>
                    <a:pt x="1951659" y="810006"/>
                  </a:lnTo>
                  <a:lnTo>
                    <a:pt x="1952625" y="805141"/>
                  </a:lnTo>
                  <a:lnTo>
                    <a:pt x="1952625" y="490245"/>
                  </a:lnTo>
                  <a:close/>
                </a:path>
                <a:path w="1952625" h="838200">
                  <a:moveTo>
                    <a:pt x="1952625" y="33045"/>
                  </a:moveTo>
                  <a:lnTo>
                    <a:pt x="1924443" y="965"/>
                  </a:lnTo>
                  <a:lnTo>
                    <a:pt x="1919579" y="0"/>
                  </a:lnTo>
                  <a:lnTo>
                    <a:pt x="33058" y="0"/>
                  </a:lnTo>
                  <a:lnTo>
                    <a:pt x="965" y="28181"/>
                  </a:lnTo>
                  <a:lnTo>
                    <a:pt x="0" y="33045"/>
                  </a:lnTo>
                  <a:lnTo>
                    <a:pt x="0" y="342900"/>
                  </a:lnTo>
                  <a:lnTo>
                    <a:pt x="0" y="347941"/>
                  </a:lnTo>
                  <a:lnTo>
                    <a:pt x="28194" y="380022"/>
                  </a:lnTo>
                  <a:lnTo>
                    <a:pt x="33058" y="380987"/>
                  </a:lnTo>
                  <a:lnTo>
                    <a:pt x="1919579" y="380987"/>
                  </a:lnTo>
                  <a:lnTo>
                    <a:pt x="1951659" y="352806"/>
                  </a:lnTo>
                  <a:lnTo>
                    <a:pt x="1952625" y="347941"/>
                  </a:lnTo>
                  <a:lnTo>
                    <a:pt x="1952625" y="33045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998967" y="2932959"/>
            <a:ext cx="1481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Server Process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12213" y="3396877"/>
            <a:ext cx="146858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BBinder (Stub)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97776" y="3854077"/>
            <a:ext cx="1475086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Service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48524" y="4457614"/>
            <a:ext cx="3524250" cy="723900"/>
          </a:xfrm>
          <a:custGeom>
            <a:avLst/>
            <a:gdLst/>
            <a:ahLst/>
            <a:cxnLst/>
            <a:rect l="l" t="t" r="r" b="b"/>
            <a:pathLst>
              <a:path w="3524250" h="723900">
                <a:moveTo>
                  <a:pt x="3453053" y="723899"/>
                </a:moveTo>
                <a:lnTo>
                  <a:pt x="71196" y="723899"/>
                </a:lnTo>
                <a:lnTo>
                  <a:pt x="66241" y="723411"/>
                </a:lnTo>
                <a:lnTo>
                  <a:pt x="29705" y="708278"/>
                </a:lnTo>
                <a:lnTo>
                  <a:pt x="3885" y="672237"/>
                </a:lnTo>
                <a:lnTo>
                  <a:pt x="0" y="652703"/>
                </a:lnTo>
                <a:lnTo>
                  <a:pt x="0" y="6476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453053" y="0"/>
                </a:lnTo>
                <a:lnTo>
                  <a:pt x="3494544" y="15621"/>
                </a:lnTo>
                <a:lnTo>
                  <a:pt x="3520364" y="51661"/>
                </a:lnTo>
                <a:lnTo>
                  <a:pt x="3524249" y="71196"/>
                </a:lnTo>
                <a:lnTo>
                  <a:pt x="3524249" y="652703"/>
                </a:lnTo>
                <a:lnTo>
                  <a:pt x="3508627" y="694194"/>
                </a:lnTo>
                <a:lnTo>
                  <a:pt x="3472587" y="720013"/>
                </a:lnTo>
                <a:lnTo>
                  <a:pt x="3458007" y="723411"/>
                </a:lnTo>
                <a:lnTo>
                  <a:pt x="3453053" y="723899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99634" y="4464902"/>
            <a:ext cx="2197219" cy="6008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Driver (Kernel)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/dev/binder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16635" y="5299233"/>
            <a:ext cx="1214934" cy="17761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31750">
              <a:lnSpc>
                <a:spcPts val="1200"/>
              </a:lnSpc>
              <a:spcBef>
                <a:spcPts val="18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요청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(Parcel)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91926" y="5299610"/>
            <a:ext cx="771128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2.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05982" y="5567944"/>
            <a:ext cx="72558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4.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42473" y="5560424"/>
            <a:ext cx="1003301" cy="17761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31750">
              <a:lnSpc>
                <a:spcPts val="1200"/>
              </a:lnSpc>
              <a:spcBef>
                <a:spcPts val="18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3.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응답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(Parcel)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0999" y="6038674"/>
            <a:ext cx="11430000" cy="685800"/>
            <a:chOff x="380999" y="6829425"/>
            <a:chExt cx="11430000" cy="685800"/>
          </a:xfrm>
        </p:grpSpPr>
        <p:sp>
          <p:nvSpPr>
            <p:cNvPr id="50" name="object 50"/>
            <p:cNvSpPr/>
            <p:nvPr/>
          </p:nvSpPr>
          <p:spPr>
            <a:xfrm>
              <a:off x="380999" y="6829425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5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5"/>
                  </a:lnTo>
                  <a:lnTo>
                    <a:pt x="11429999" y="614602"/>
                  </a:lnTo>
                  <a:lnTo>
                    <a:pt x="11414376" y="656093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7077074"/>
              <a:ext cx="130961" cy="1904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77874" y="6173103"/>
            <a:ext cx="10840720" cy="38266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단순한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 넘어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지향적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RPC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기능을 제공하며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모델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다른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방식보다 안전합니다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모든 시스템 서비스는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통신 하며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AIDL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이를 쉽게 구현할 수 있는 인터페이스를 제공합니다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87816" y="5362502"/>
            <a:ext cx="1047115" cy="330338"/>
          </a:xfrm>
          <a:custGeom>
            <a:avLst/>
            <a:gdLst/>
            <a:ahLst/>
            <a:cxnLst/>
            <a:rect l="l" t="t" r="r" b="b"/>
            <a:pathLst>
              <a:path w="1047115" h="476250">
                <a:moveTo>
                  <a:pt x="1028700" y="419100"/>
                </a:moveTo>
                <a:lnTo>
                  <a:pt x="76200" y="419100"/>
                </a:lnTo>
                <a:lnTo>
                  <a:pt x="76200" y="381000"/>
                </a:lnTo>
                <a:lnTo>
                  <a:pt x="15240" y="419100"/>
                </a:lnTo>
                <a:lnTo>
                  <a:pt x="9525" y="419100"/>
                </a:lnTo>
                <a:lnTo>
                  <a:pt x="9525" y="422681"/>
                </a:lnTo>
                <a:lnTo>
                  <a:pt x="0" y="428625"/>
                </a:lnTo>
                <a:lnTo>
                  <a:pt x="9525" y="434581"/>
                </a:lnTo>
                <a:lnTo>
                  <a:pt x="9525" y="438150"/>
                </a:lnTo>
                <a:lnTo>
                  <a:pt x="15240" y="438150"/>
                </a:lnTo>
                <a:lnTo>
                  <a:pt x="76200" y="476250"/>
                </a:lnTo>
                <a:lnTo>
                  <a:pt x="76200" y="438150"/>
                </a:lnTo>
                <a:lnTo>
                  <a:pt x="1028700" y="438150"/>
                </a:lnTo>
                <a:lnTo>
                  <a:pt x="1028700" y="419100"/>
                </a:lnTo>
                <a:close/>
              </a:path>
              <a:path w="1047115" h="476250">
                <a:moveTo>
                  <a:pt x="1046695" y="47625"/>
                </a:moveTo>
                <a:lnTo>
                  <a:pt x="1037170" y="41681"/>
                </a:lnTo>
                <a:lnTo>
                  <a:pt x="1037170" y="38100"/>
                </a:lnTo>
                <a:lnTo>
                  <a:pt x="1031455" y="38100"/>
                </a:lnTo>
                <a:lnTo>
                  <a:pt x="970495" y="0"/>
                </a:lnTo>
                <a:lnTo>
                  <a:pt x="970495" y="38100"/>
                </a:lnTo>
                <a:lnTo>
                  <a:pt x="8470" y="38100"/>
                </a:lnTo>
                <a:lnTo>
                  <a:pt x="8470" y="57150"/>
                </a:lnTo>
                <a:lnTo>
                  <a:pt x="970495" y="57150"/>
                </a:lnTo>
                <a:lnTo>
                  <a:pt x="970495" y="95250"/>
                </a:lnTo>
                <a:lnTo>
                  <a:pt x="1031455" y="57150"/>
                </a:lnTo>
                <a:lnTo>
                  <a:pt x="1037170" y="57150"/>
                </a:lnTo>
                <a:lnTo>
                  <a:pt x="1037170" y="53581"/>
                </a:lnTo>
                <a:lnTo>
                  <a:pt x="1046695" y="47625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및 구조 분석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0999" y="1447006"/>
            <a:ext cx="5600700" cy="4095750"/>
            <a:chOff x="380999" y="6115049"/>
            <a:chExt cx="5600700" cy="4095750"/>
          </a:xfrm>
        </p:grpSpPr>
        <p:sp>
          <p:nvSpPr>
            <p:cNvPr id="38" name="object 38"/>
            <p:cNvSpPr/>
            <p:nvPr/>
          </p:nvSpPr>
          <p:spPr>
            <a:xfrm>
              <a:off x="380999" y="6115049"/>
              <a:ext cx="5600700" cy="4095750"/>
            </a:xfrm>
            <a:custGeom>
              <a:avLst/>
              <a:gdLst/>
              <a:ahLst/>
              <a:cxnLst/>
              <a:rect l="l" t="t" r="r" b="b"/>
              <a:pathLst>
                <a:path w="5600700" h="4095750">
                  <a:moveTo>
                    <a:pt x="5529502" y="4095749"/>
                  </a:moveTo>
                  <a:lnTo>
                    <a:pt x="71196" y="4095749"/>
                  </a:lnTo>
                  <a:lnTo>
                    <a:pt x="66241" y="4095261"/>
                  </a:lnTo>
                  <a:lnTo>
                    <a:pt x="29705" y="4080126"/>
                  </a:lnTo>
                  <a:lnTo>
                    <a:pt x="3885" y="4044086"/>
                  </a:lnTo>
                  <a:lnTo>
                    <a:pt x="0" y="4024552"/>
                  </a:lnTo>
                  <a:lnTo>
                    <a:pt x="0" y="40195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0"/>
                  </a:lnTo>
                  <a:lnTo>
                    <a:pt x="5596812" y="51660"/>
                  </a:lnTo>
                  <a:lnTo>
                    <a:pt x="5600699" y="71196"/>
                  </a:lnTo>
                  <a:lnTo>
                    <a:pt x="5600699" y="4024552"/>
                  </a:lnTo>
                  <a:lnTo>
                    <a:pt x="5585076" y="4066043"/>
                  </a:lnTo>
                  <a:lnTo>
                    <a:pt x="5549037" y="4091862"/>
                  </a:lnTo>
                  <a:lnTo>
                    <a:pt x="5534457" y="4095261"/>
                  </a:lnTo>
                  <a:lnTo>
                    <a:pt x="5529502" y="40957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71487" y="6305549"/>
              <a:ext cx="381000" cy="3714750"/>
            </a:xfrm>
            <a:custGeom>
              <a:avLst/>
              <a:gdLst/>
              <a:ahLst/>
              <a:cxnLst/>
              <a:rect l="l" t="t" r="r" b="b"/>
              <a:pathLst>
                <a:path w="381000" h="3714750">
                  <a:moveTo>
                    <a:pt x="38100" y="533400"/>
                  </a:moveTo>
                  <a:lnTo>
                    <a:pt x="0" y="533400"/>
                  </a:lnTo>
                  <a:lnTo>
                    <a:pt x="0" y="3714750"/>
                  </a:lnTo>
                  <a:lnTo>
                    <a:pt x="38100" y="3714750"/>
                  </a:lnTo>
                  <a:lnTo>
                    <a:pt x="38100" y="533400"/>
                  </a:lnTo>
                  <a:close/>
                </a:path>
                <a:path w="381000" h="371475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6429374"/>
              <a:ext cx="152399" cy="13334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54100" y="1677147"/>
            <a:ext cx="176276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마운트 프로세스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57299" y="2170906"/>
            <a:ext cx="4029075" cy="400050"/>
            <a:chOff x="1257299" y="6838949"/>
            <a:chExt cx="4029075" cy="400050"/>
          </a:xfrm>
        </p:grpSpPr>
        <p:sp>
          <p:nvSpPr>
            <p:cNvPr id="43" name="object 43"/>
            <p:cNvSpPr/>
            <p:nvPr/>
          </p:nvSpPr>
          <p:spPr>
            <a:xfrm>
              <a:off x="1262062" y="6843712"/>
              <a:ext cx="4019550" cy="390525"/>
            </a:xfrm>
            <a:custGeom>
              <a:avLst/>
              <a:gdLst/>
              <a:ahLst/>
              <a:cxnLst/>
              <a:rect l="l" t="t" r="r" b="b"/>
              <a:pathLst>
                <a:path w="4019550" h="390525">
                  <a:moveTo>
                    <a:pt x="3952802" y="390523"/>
                  </a:moveTo>
                  <a:lnTo>
                    <a:pt x="66746" y="390523"/>
                  </a:lnTo>
                  <a:lnTo>
                    <a:pt x="62101" y="390066"/>
                  </a:lnTo>
                  <a:lnTo>
                    <a:pt x="24240" y="372917"/>
                  </a:lnTo>
                  <a:lnTo>
                    <a:pt x="2287" y="337622"/>
                  </a:lnTo>
                  <a:lnTo>
                    <a:pt x="0" y="323777"/>
                  </a:lnTo>
                  <a:lnTo>
                    <a:pt x="0" y="319086"/>
                  </a:lnTo>
                  <a:lnTo>
                    <a:pt x="0" y="66745"/>
                  </a:lnTo>
                  <a:lnTo>
                    <a:pt x="14645" y="27847"/>
                  </a:lnTo>
                  <a:lnTo>
                    <a:pt x="48432" y="3641"/>
                  </a:lnTo>
                  <a:lnTo>
                    <a:pt x="66746" y="0"/>
                  </a:lnTo>
                  <a:lnTo>
                    <a:pt x="3952802" y="0"/>
                  </a:lnTo>
                  <a:lnTo>
                    <a:pt x="3991700" y="14643"/>
                  </a:lnTo>
                  <a:lnTo>
                    <a:pt x="4015906" y="48431"/>
                  </a:lnTo>
                  <a:lnTo>
                    <a:pt x="4019549" y="66745"/>
                  </a:lnTo>
                  <a:lnTo>
                    <a:pt x="4019549" y="323777"/>
                  </a:lnTo>
                  <a:lnTo>
                    <a:pt x="4004903" y="362674"/>
                  </a:lnTo>
                  <a:lnTo>
                    <a:pt x="3971116" y="386880"/>
                  </a:lnTo>
                  <a:lnTo>
                    <a:pt x="3957448" y="390066"/>
                  </a:lnTo>
                  <a:lnTo>
                    <a:pt x="3952802" y="390523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262062" y="6843711"/>
              <a:ext cx="4019550" cy="390525"/>
            </a:xfrm>
            <a:custGeom>
              <a:avLst/>
              <a:gdLst/>
              <a:ahLst/>
              <a:cxnLst/>
              <a:rect l="l" t="t" r="r" b="b"/>
              <a:pathLst>
                <a:path w="401955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39"/>
                  </a:lnTo>
                  <a:lnTo>
                    <a:pt x="20923" y="20922"/>
                  </a:lnTo>
                  <a:lnTo>
                    <a:pt x="24240" y="17605"/>
                  </a:lnTo>
                  <a:lnTo>
                    <a:pt x="27848" y="14644"/>
                  </a:lnTo>
                  <a:lnTo>
                    <a:pt x="31748" y="12038"/>
                  </a:lnTo>
                  <a:lnTo>
                    <a:pt x="35648" y="9432"/>
                  </a:lnTo>
                  <a:lnTo>
                    <a:pt x="71437" y="0"/>
                  </a:lnTo>
                  <a:lnTo>
                    <a:pt x="3948112" y="0"/>
                  </a:lnTo>
                  <a:lnTo>
                    <a:pt x="3975449" y="5436"/>
                  </a:lnTo>
                  <a:lnTo>
                    <a:pt x="3979783" y="7231"/>
                  </a:lnTo>
                  <a:lnTo>
                    <a:pt x="3983900" y="9431"/>
                  </a:lnTo>
                  <a:lnTo>
                    <a:pt x="3987799" y="12038"/>
                  </a:lnTo>
                  <a:lnTo>
                    <a:pt x="3991700" y="14644"/>
                  </a:lnTo>
                  <a:lnTo>
                    <a:pt x="4014111" y="44097"/>
                  </a:lnTo>
                  <a:lnTo>
                    <a:pt x="4015906" y="48431"/>
                  </a:lnTo>
                  <a:lnTo>
                    <a:pt x="4017261" y="52899"/>
                  </a:lnTo>
                  <a:lnTo>
                    <a:pt x="4018176" y="57499"/>
                  </a:lnTo>
                  <a:lnTo>
                    <a:pt x="4019092" y="62100"/>
                  </a:lnTo>
                  <a:lnTo>
                    <a:pt x="4019549" y="66746"/>
                  </a:lnTo>
                  <a:lnTo>
                    <a:pt x="4019549" y="71437"/>
                  </a:lnTo>
                  <a:lnTo>
                    <a:pt x="4019549" y="319087"/>
                  </a:lnTo>
                  <a:lnTo>
                    <a:pt x="4019549" y="323777"/>
                  </a:lnTo>
                  <a:lnTo>
                    <a:pt x="4019092" y="328423"/>
                  </a:lnTo>
                  <a:lnTo>
                    <a:pt x="4018176" y="333023"/>
                  </a:lnTo>
                  <a:lnTo>
                    <a:pt x="4017261" y="337623"/>
                  </a:lnTo>
                  <a:lnTo>
                    <a:pt x="4015906" y="342090"/>
                  </a:lnTo>
                  <a:lnTo>
                    <a:pt x="4014111" y="346424"/>
                  </a:lnTo>
                  <a:lnTo>
                    <a:pt x="4012316" y="350757"/>
                  </a:lnTo>
                  <a:lnTo>
                    <a:pt x="3987800" y="378484"/>
                  </a:lnTo>
                  <a:lnTo>
                    <a:pt x="3983900" y="381090"/>
                  </a:lnTo>
                  <a:lnTo>
                    <a:pt x="3979783" y="383291"/>
                  </a:lnTo>
                  <a:lnTo>
                    <a:pt x="3975449" y="385086"/>
                  </a:lnTo>
                  <a:lnTo>
                    <a:pt x="3971116" y="386881"/>
                  </a:lnTo>
                  <a:lnTo>
                    <a:pt x="3966648" y="388236"/>
                  </a:lnTo>
                  <a:lnTo>
                    <a:pt x="3962048" y="389151"/>
                  </a:lnTo>
                  <a:lnTo>
                    <a:pt x="3957448" y="390066"/>
                  </a:lnTo>
                  <a:lnTo>
                    <a:pt x="3952802" y="390524"/>
                  </a:lnTo>
                  <a:lnTo>
                    <a:pt x="3948112" y="390524"/>
                  </a:lnTo>
                  <a:lnTo>
                    <a:pt x="71437" y="390524"/>
                  </a:lnTo>
                  <a:lnTo>
                    <a:pt x="66746" y="390524"/>
                  </a:lnTo>
                  <a:lnTo>
                    <a:pt x="62101" y="390066"/>
                  </a:lnTo>
                  <a:lnTo>
                    <a:pt x="57500" y="389151"/>
                  </a:lnTo>
                  <a:lnTo>
                    <a:pt x="52899" y="388236"/>
                  </a:lnTo>
                  <a:lnTo>
                    <a:pt x="48432" y="386881"/>
                  </a:lnTo>
                  <a:lnTo>
                    <a:pt x="44099" y="385086"/>
                  </a:lnTo>
                  <a:lnTo>
                    <a:pt x="39765" y="383291"/>
                  </a:lnTo>
                  <a:lnTo>
                    <a:pt x="35648" y="381090"/>
                  </a:lnTo>
                  <a:lnTo>
                    <a:pt x="31748" y="378484"/>
                  </a:lnTo>
                  <a:lnTo>
                    <a:pt x="27848" y="375879"/>
                  </a:lnTo>
                  <a:lnTo>
                    <a:pt x="3642" y="342090"/>
                  </a:lnTo>
                  <a:lnTo>
                    <a:pt x="1372" y="333023"/>
                  </a:lnTo>
                  <a:lnTo>
                    <a:pt x="457" y="328422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35522" y="2240232"/>
            <a:ext cx="2186006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/apex/[module-name]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257299" y="2660060"/>
            <a:ext cx="4029075" cy="692150"/>
            <a:chOff x="1257299" y="7328103"/>
            <a:chExt cx="4029075" cy="69215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9446" y="7328103"/>
              <a:ext cx="174307" cy="20140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62062" y="7624761"/>
              <a:ext cx="4019550" cy="390525"/>
            </a:xfrm>
            <a:custGeom>
              <a:avLst/>
              <a:gdLst/>
              <a:ahLst/>
              <a:cxnLst/>
              <a:rect l="l" t="t" r="r" b="b"/>
              <a:pathLst>
                <a:path w="4019550" h="390525">
                  <a:moveTo>
                    <a:pt x="0" y="3571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2"/>
                  </a:lnTo>
                  <a:lnTo>
                    <a:pt x="2537" y="20578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8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3986212" y="0"/>
                  </a:lnTo>
                  <a:lnTo>
                    <a:pt x="3990632" y="0"/>
                  </a:lnTo>
                  <a:lnTo>
                    <a:pt x="3994885" y="845"/>
                  </a:lnTo>
                  <a:lnTo>
                    <a:pt x="3998969" y="2537"/>
                  </a:lnTo>
                  <a:lnTo>
                    <a:pt x="4003053" y="4228"/>
                  </a:lnTo>
                  <a:lnTo>
                    <a:pt x="4019549" y="33337"/>
                  </a:lnTo>
                  <a:lnTo>
                    <a:pt x="4019549" y="357187"/>
                  </a:lnTo>
                  <a:lnTo>
                    <a:pt x="3998969" y="387985"/>
                  </a:lnTo>
                  <a:lnTo>
                    <a:pt x="3994885" y="389677"/>
                  </a:lnTo>
                  <a:lnTo>
                    <a:pt x="3990632" y="390524"/>
                  </a:lnTo>
                  <a:lnTo>
                    <a:pt x="3986212" y="390524"/>
                  </a:lnTo>
                  <a:lnTo>
                    <a:pt x="33337" y="390524"/>
                  </a:lnTo>
                  <a:lnTo>
                    <a:pt x="2537" y="369943"/>
                  </a:lnTo>
                  <a:lnTo>
                    <a:pt x="845" y="365859"/>
                  </a:lnTo>
                  <a:lnTo>
                    <a:pt x="0" y="361607"/>
                  </a:lnTo>
                  <a:lnTo>
                    <a:pt x="0" y="357187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778570" y="3022645"/>
            <a:ext cx="127463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57299" y="3441110"/>
            <a:ext cx="4029075" cy="692150"/>
            <a:chOff x="1257299" y="8109153"/>
            <a:chExt cx="4029075" cy="692150"/>
          </a:xfrm>
        </p:grpSpPr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9446" y="8109153"/>
              <a:ext cx="174307" cy="20140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62062" y="8405811"/>
              <a:ext cx="4019550" cy="390525"/>
            </a:xfrm>
            <a:custGeom>
              <a:avLst/>
              <a:gdLst/>
              <a:ahLst/>
              <a:cxnLst/>
              <a:rect l="l" t="t" r="r" b="b"/>
              <a:pathLst>
                <a:path w="4019550" h="390525">
                  <a:moveTo>
                    <a:pt x="0" y="357187"/>
                  </a:moveTo>
                  <a:lnTo>
                    <a:pt x="0" y="33337"/>
                  </a:lnTo>
                  <a:lnTo>
                    <a:pt x="0" y="28915"/>
                  </a:lnTo>
                  <a:lnTo>
                    <a:pt x="845" y="24662"/>
                  </a:lnTo>
                  <a:lnTo>
                    <a:pt x="2537" y="20578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8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3986212" y="0"/>
                  </a:lnTo>
                  <a:lnTo>
                    <a:pt x="3990632" y="0"/>
                  </a:lnTo>
                  <a:lnTo>
                    <a:pt x="3994885" y="845"/>
                  </a:lnTo>
                  <a:lnTo>
                    <a:pt x="4019549" y="33337"/>
                  </a:lnTo>
                  <a:lnTo>
                    <a:pt x="4019549" y="357187"/>
                  </a:lnTo>
                  <a:lnTo>
                    <a:pt x="3998969" y="387986"/>
                  </a:lnTo>
                  <a:lnTo>
                    <a:pt x="3994885" y="389678"/>
                  </a:lnTo>
                  <a:lnTo>
                    <a:pt x="3990632" y="390524"/>
                  </a:lnTo>
                  <a:lnTo>
                    <a:pt x="3986212" y="390524"/>
                  </a:lnTo>
                  <a:lnTo>
                    <a:pt x="33337" y="390524"/>
                  </a:lnTo>
                  <a:lnTo>
                    <a:pt x="28916" y="390524"/>
                  </a:lnTo>
                  <a:lnTo>
                    <a:pt x="24664" y="389678"/>
                  </a:lnTo>
                  <a:lnTo>
                    <a:pt x="20579" y="387986"/>
                  </a:lnTo>
                  <a:lnTo>
                    <a:pt x="16495" y="386295"/>
                  </a:lnTo>
                  <a:lnTo>
                    <a:pt x="12890" y="383886"/>
                  </a:lnTo>
                  <a:lnTo>
                    <a:pt x="9764" y="380760"/>
                  </a:lnTo>
                  <a:lnTo>
                    <a:pt x="6638" y="377634"/>
                  </a:lnTo>
                  <a:lnTo>
                    <a:pt x="4229" y="374028"/>
                  </a:lnTo>
                  <a:lnTo>
                    <a:pt x="2537" y="369943"/>
                  </a:lnTo>
                  <a:lnTo>
                    <a:pt x="845" y="365859"/>
                  </a:lnTo>
                  <a:lnTo>
                    <a:pt x="0" y="361607"/>
                  </a:lnTo>
                  <a:lnTo>
                    <a:pt x="0" y="357187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753866" y="3803695"/>
            <a:ext cx="143967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Daemon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257300" y="4222160"/>
            <a:ext cx="4029075" cy="787400"/>
            <a:chOff x="1257300" y="8890203"/>
            <a:chExt cx="4029075" cy="787400"/>
          </a:xfrm>
        </p:grpSpPr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9446" y="8890203"/>
              <a:ext cx="174307" cy="20140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57287" y="9182112"/>
              <a:ext cx="4029075" cy="495300"/>
            </a:xfrm>
            <a:custGeom>
              <a:avLst/>
              <a:gdLst/>
              <a:ahLst/>
              <a:cxnLst/>
              <a:rect l="l" t="t" r="r" b="b"/>
              <a:pathLst>
                <a:path w="4029075" h="495300">
                  <a:moveTo>
                    <a:pt x="19050" y="302234"/>
                  </a:moveTo>
                  <a:lnTo>
                    <a:pt x="0" y="302234"/>
                  </a:lnTo>
                  <a:lnTo>
                    <a:pt x="0" y="359384"/>
                  </a:lnTo>
                  <a:lnTo>
                    <a:pt x="19050" y="359384"/>
                  </a:lnTo>
                  <a:lnTo>
                    <a:pt x="19050" y="302234"/>
                  </a:lnTo>
                  <a:close/>
                </a:path>
                <a:path w="4029075" h="495300">
                  <a:moveTo>
                    <a:pt x="19050" y="207086"/>
                  </a:moveTo>
                  <a:lnTo>
                    <a:pt x="0" y="207086"/>
                  </a:lnTo>
                  <a:lnTo>
                    <a:pt x="0" y="264236"/>
                  </a:lnTo>
                  <a:lnTo>
                    <a:pt x="19050" y="264236"/>
                  </a:lnTo>
                  <a:lnTo>
                    <a:pt x="19050" y="207086"/>
                  </a:lnTo>
                  <a:close/>
                </a:path>
                <a:path w="4029075" h="495300">
                  <a:moveTo>
                    <a:pt x="19050" y="111937"/>
                  </a:moveTo>
                  <a:lnTo>
                    <a:pt x="0" y="111937"/>
                  </a:lnTo>
                  <a:lnTo>
                    <a:pt x="0" y="169087"/>
                  </a:lnTo>
                  <a:lnTo>
                    <a:pt x="19050" y="169087"/>
                  </a:lnTo>
                  <a:lnTo>
                    <a:pt x="19050" y="111937"/>
                  </a:lnTo>
                  <a:close/>
                </a:path>
                <a:path w="4029075" h="495300">
                  <a:moveTo>
                    <a:pt x="26733" y="448259"/>
                  </a:moveTo>
                  <a:lnTo>
                    <a:pt x="26504" y="448259"/>
                  </a:lnTo>
                  <a:lnTo>
                    <a:pt x="26301" y="447967"/>
                  </a:lnTo>
                  <a:lnTo>
                    <a:pt x="20510" y="433959"/>
                  </a:lnTo>
                  <a:lnTo>
                    <a:pt x="19050" y="426605"/>
                  </a:lnTo>
                  <a:lnTo>
                    <a:pt x="19050" y="397383"/>
                  </a:lnTo>
                  <a:lnTo>
                    <a:pt x="0" y="397383"/>
                  </a:lnTo>
                  <a:lnTo>
                    <a:pt x="0" y="419100"/>
                  </a:lnTo>
                  <a:lnTo>
                    <a:pt x="368" y="426605"/>
                  </a:lnTo>
                  <a:lnTo>
                    <a:pt x="10629" y="457746"/>
                  </a:lnTo>
                  <a:lnTo>
                    <a:pt x="26733" y="448259"/>
                  </a:lnTo>
                  <a:close/>
                </a:path>
                <a:path w="4029075" h="495300">
                  <a:moveTo>
                    <a:pt x="40373" y="31203"/>
                  </a:moveTo>
                  <a:lnTo>
                    <a:pt x="28752" y="16611"/>
                  </a:lnTo>
                  <a:lnTo>
                    <a:pt x="27889" y="17259"/>
                  </a:lnTo>
                  <a:lnTo>
                    <a:pt x="22326" y="22313"/>
                  </a:lnTo>
                  <a:lnTo>
                    <a:pt x="5702" y="47320"/>
                  </a:lnTo>
                  <a:lnTo>
                    <a:pt x="3263" y="54102"/>
                  </a:lnTo>
                  <a:lnTo>
                    <a:pt x="1460" y="61328"/>
                  </a:lnTo>
                  <a:lnTo>
                    <a:pt x="381" y="68618"/>
                  </a:lnTo>
                  <a:lnTo>
                    <a:pt x="127" y="73748"/>
                  </a:lnTo>
                  <a:lnTo>
                    <a:pt x="19050" y="74358"/>
                  </a:lnTo>
                  <a:lnTo>
                    <a:pt x="19050" y="68618"/>
                  </a:lnTo>
                  <a:lnTo>
                    <a:pt x="20510" y="61328"/>
                  </a:lnTo>
                  <a:lnTo>
                    <a:pt x="26301" y="47320"/>
                  </a:lnTo>
                  <a:lnTo>
                    <a:pt x="30441" y="41135"/>
                  </a:lnTo>
                  <a:lnTo>
                    <a:pt x="35788" y="35775"/>
                  </a:lnTo>
                  <a:lnTo>
                    <a:pt x="40373" y="31203"/>
                  </a:lnTo>
                  <a:close/>
                </a:path>
                <a:path w="4029075" h="495300">
                  <a:moveTo>
                    <a:pt x="102730" y="476237"/>
                  </a:moveTo>
                  <a:lnTo>
                    <a:pt x="68630" y="476237"/>
                  </a:lnTo>
                  <a:lnTo>
                    <a:pt x="61341" y="474789"/>
                  </a:lnTo>
                  <a:lnTo>
                    <a:pt x="50749" y="470408"/>
                  </a:lnTo>
                  <a:lnTo>
                    <a:pt x="42379" y="487286"/>
                  </a:lnTo>
                  <a:lnTo>
                    <a:pt x="76200" y="495300"/>
                  </a:lnTo>
                  <a:lnTo>
                    <a:pt x="102730" y="495300"/>
                  </a:lnTo>
                  <a:lnTo>
                    <a:pt x="102730" y="476237"/>
                  </a:lnTo>
                  <a:close/>
                </a:path>
                <a:path w="4029075" h="495300">
                  <a:moveTo>
                    <a:pt x="133350" y="0"/>
                  </a:moveTo>
                  <a:lnTo>
                    <a:pt x="76200" y="0"/>
                  </a:lnTo>
                  <a:lnTo>
                    <a:pt x="68897" y="342"/>
                  </a:lnTo>
                  <a:lnTo>
                    <a:pt x="70700" y="19050"/>
                  </a:lnTo>
                  <a:lnTo>
                    <a:pt x="133350" y="19050"/>
                  </a:lnTo>
                  <a:lnTo>
                    <a:pt x="133350" y="0"/>
                  </a:lnTo>
                  <a:close/>
                </a:path>
                <a:path w="4029075" h="495300">
                  <a:moveTo>
                    <a:pt x="197878" y="476237"/>
                  </a:moveTo>
                  <a:lnTo>
                    <a:pt x="140728" y="476237"/>
                  </a:lnTo>
                  <a:lnTo>
                    <a:pt x="140728" y="495300"/>
                  </a:lnTo>
                  <a:lnTo>
                    <a:pt x="197878" y="495300"/>
                  </a:lnTo>
                  <a:lnTo>
                    <a:pt x="197878" y="476237"/>
                  </a:lnTo>
                  <a:close/>
                </a:path>
                <a:path w="4029075" h="495300">
                  <a:moveTo>
                    <a:pt x="228498" y="0"/>
                  </a:moveTo>
                  <a:lnTo>
                    <a:pt x="171348" y="0"/>
                  </a:lnTo>
                  <a:lnTo>
                    <a:pt x="171348" y="19050"/>
                  </a:lnTo>
                  <a:lnTo>
                    <a:pt x="228498" y="19050"/>
                  </a:lnTo>
                  <a:lnTo>
                    <a:pt x="228498" y="0"/>
                  </a:lnTo>
                  <a:close/>
                </a:path>
                <a:path w="4029075" h="495300">
                  <a:moveTo>
                    <a:pt x="293027" y="476237"/>
                  </a:moveTo>
                  <a:lnTo>
                    <a:pt x="235877" y="476237"/>
                  </a:lnTo>
                  <a:lnTo>
                    <a:pt x="235877" y="495300"/>
                  </a:lnTo>
                  <a:lnTo>
                    <a:pt x="293027" y="495300"/>
                  </a:lnTo>
                  <a:lnTo>
                    <a:pt x="293027" y="476237"/>
                  </a:lnTo>
                  <a:close/>
                </a:path>
                <a:path w="4029075" h="495300">
                  <a:moveTo>
                    <a:pt x="323646" y="0"/>
                  </a:moveTo>
                  <a:lnTo>
                    <a:pt x="266496" y="0"/>
                  </a:lnTo>
                  <a:lnTo>
                    <a:pt x="266496" y="19050"/>
                  </a:lnTo>
                  <a:lnTo>
                    <a:pt x="323646" y="19050"/>
                  </a:lnTo>
                  <a:lnTo>
                    <a:pt x="323646" y="0"/>
                  </a:lnTo>
                  <a:close/>
                </a:path>
                <a:path w="4029075" h="495300">
                  <a:moveTo>
                    <a:pt x="388175" y="476237"/>
                  </a:moveTo>
                  <a:lnTo>
                    <a:pt x="331025" y="476237"/>
                  </a:lnTo>
                  <a:lnTo>
                    <a:pt x="331025" y="495300"/>
                  </a:lnTo>
                  <a:lnTo>
                    <a:pt x="388175" y="495300"/>
                  </a:lnTo>
                  <a:lnTo>
                    <a:pt x="388175" y="476237"/>
                  </a:lnTo>
                  <a:close/>
                </a:path>
                <a:path w="4029075" h="495300">
                  <a:moveTo>
                    <a:pt x="418795" y="0"/>
                  </a:moveTo>
                  <a:lnTo>
                    <a:pt x="361645" y="0"/>
                  </a:lnTo>
                  <a:lnTo>
                    <a:pt x="361645" y="19050"/>
                  </a:lnTo>
                  <a:lnTo>
                    <a:pt x="418795" y="19050"/>
                  </a:lnTo>
                  <a:lnTo>
                    <a:pt x="418795" y="0"/>
                  </a:lnTo>
                  <a:close/>
                </a:path>
                <a:path w="4029075" h="495300">
                  <a:moveTo>
                    <a:pt x="483323" y="476237"/>
                  </a:moveTo>
                  <a:lnTo>
                    <a:pt x="426173" y="476237"/>
                  </a:lnTo>
                  <a:lnTo>
                    <a:pt x="426173" y="495300"/>
                  </a:lnTo>
                  <a:lnTo>
                    <a:pt x="483323" y="495300"/>
                  </a:lnTo>
                  <a:lnTo>
                    <a:pt x="483323" y="476237"/>
                  </a:lnTo>
                  <a:close/>
                </a:path>
                <a:path w="4029075" h="495300">
                  <a:moveTo>
                    <a:pt x="513943" y="0"/>
                  </a:moveTo>
                  <a:lnTo>
                    <a:pt x="456793" y="0"/>
                  </a:lnTo>
                  <a:lnTo>
                    <a:pt x="456793" y="19050"/>
                  </a:lnTo>
                  <a:lnTo>
                    <a:pt x="513943" y="19050"/>
                  </a:lnTo>
                  <a:lnTo>
                    <a:pt x="513943" y="0"/>
                  </a:lnTo>
                  <a:close/>
                </a:path>
                <a:path w="4029075" h="495300">
                  <a:moveTo>
                    <a:pt x="578472" y="476237"/>
                  </a:moveTo>
                  <a:lnTo>
                    <a:pt x="521322" y="476237"/>
                  </a:lnTo>
                  <a:lnTo>
                    <a:pt x="521322" y="495300"/>
                  </a:lnTo>
                  <a:lnTo>
                    <a:pt x="578472" y="495300"/>
                  </a:lnTo>
                  <a:lnTo>
                    <a:pt x="578472" y="476237"/>
                  </a:lnTo>
                  <a:close/>
                </a:path>
                <a:path w="4029075" h="495300">
                  <a:moveTo>
                    <a:pt x="609092" y="0"/>
                  </a:moveTo>
                  <a:lnTo>
                    <a:pt x="551942" y="0"/>
                  </a:lnTo>
                  <a:lnTo>
                    <a:pt x="551942" y="19050"/>
                  </a:lnTo>
                  <a:lnTo>
                    <a:pt x="609092" y="19050"/>
                  </a:lnTo>
                  <a:lnTo>
                    <a:pt x="609092" y="0"/>
                  </a:lnTo>
                  <a:close/>
                </a:path>
                <a:path w="4029075" h="495300">
                  <a:moveTo>
                    <a:pt x="673620" y="476237"/>
                  </a:moveTo>
                  <a:lnTo>
                    <a:pt x="616470" y="476237"/>
                  </a:lnTo>
                  <a:lnTo>
                    <a:pt x="616470" y="495300"/>
                  </a:lnTo>
                  <a:lnTo>
                    <a:pt x="673620" y="495300"/>
                  </a:lnTo>
                  <a:lnTo>
                    <a:pt x="673620" y="476237"/>
                  </a:lnTo>
                  <a:close/>
                </a:path>
                <a:path w="4029075" h="495300">
                  <a:moveTo>
                    <a:pt x="704240" y="0"/>
                  </a:moveTo>
                  <a:lnTo>
                    <a:pt x="647090" y="0"/>
                  </a:lnTo>
                  <a:lnTo>
                    <a:pt x="647090" y="19050"/>
                  </a:lnTo>
                  <a:lnTo>
                    <a:pt x="704240" y="19050"/>
                  </a:lnTo>
                  <a:lnTo>
                    <a:pt x="704240" y="0"/>
                  </a:lnTo>
                  <a:close/>
                </a:path>
                <a:path w="4029075" h="495300">
                  <a:moveTo>
                    <a:pt x="768769" y="476237"/>
                  </a:moveTo>
                  <a:lnTo>
                    <a:pt x="711619" y="476237"/>
                  </a:lnTo>
                  <a:lnTo>
                    <a:pt x="711619" y="495300"/>
                  </a:lnTo>
                  <a:lnTo>
                    <a:pt x="768769" y="495300"/>
                  </a:lnTo>
                  <a:lnTo>
                    <a:pt x="768769" y="476237"/>
                  </a:lnTo>
                  <a:close/>
                </a:path>
                <a:path w="4029075" h="495300">
                  <a:moveTo>
                    <a:pt x="799388" y="0"/>
                  </a:moveTo>
                  <a:lnTo>
                    <a:pt x="742238" y="0"/>
                  </a:lnTo>
                  <a:lnTo>
                    <a:pt x="742238" y="19050"/>
                  </a:lnTo>
                  <a:lnTo>
                    <a:pt x="799388" y="19050"/>
                  </a:lnTo>
                  <a:lnTo>
                    <a:pt x="799388" y="0"/>
                  </a:lnTo>
                  <a:close/>
                </a:path>
                <a:path w="4029075" h="495300">
                  <a:moveTo>
                    <a:pt x="863917" y="476237"/>
                  </a:moveTo>
                  <a:lnTo>
                    <a:pt x="806767" y="476237"/>
                  </a:lnTo>
                  <a:lnTo>
                    <a:pt x="806767" y="495300"/>
                  </a:lnTo>
                  <a:lnTo>
                    <a:pt x="863917" y="495300"/>
                  </a:lnTo>
                  <a:lnTo>
                    <a:pt x="863917" y="476237"/>
                  </a:lnTo>
                  <a:close/>
                </a:path>
                <a:path w="4029075" h="495300">
                  <a:moveTo>
                    <a:pt x="894537" y="0"/>
                  </a:moveTo>
                  <a:lnTo>
                    <a:pt x="837387" y="0"/>
                  </a:lnTo>
                  <a:lnTo>
                    <a:pt x="837387" y="19050"/>
                  </a:lnTo>
                  <a:lnTo>
                    <a:pt x="894537" y="19050"/>
                  </a:lnTo>
                  <a:lnTo>
                    <a:pt x="894537" y="0"/>
                  </a:lnTo>
                  <a:close/>
                </a:path>
                <a:path w="4029075" h="495300">
                  <a:moveTo>
                    <a:pt x="959065" y="476237"/>
                  </a:moveTo>
                  <a:lnTo>
                    <a:pt x="901915" y="476237"/>
                  </a:lnTo>
                  <a:lnTo>
                    <a:pt x="901915" y="495300"/>
                  </a:lnTo>
                  <a:lnTo>
                    <a:pt x="959065" y="495300"/>
                  </a:lnTo>
                  <a:lnTo>
                    <a:pt x="959065" y="476237"/>
                  </a:lnTo>
                  <a:close/>
                </a:path>
                <a:path w="4029075" h="495300">
                  <a:moveTo>
                    <a:pt x="989685" y="0"/>
                  </a:moveTo>
                  <a:lnTo>
                    <a:pt x="932535" y="0"/>
                  </a:lnTo>
                  <a:lnTo>
                    <a:pt x="932535" y="19050"/>
                  </a:lnTo>
                  <a:lnTo>
                    <a:pt x="989685" y="19050"/>
                  </a:lnTo>
                  <a:lnTo>
                    <a:pt x="989685" y="0"/>
                  </a:lnTo>
                  <a:close/>
                </a:path>
                <a:path w="4029075" h="495300">
                  <a:moveTo>
                    <a:pt x="1054214" y="476237"/>
                  </a:moveTo>
                  <a:lnTo>
                    <a:pt x="997064" y="476237"/>
                  </a:lnTo>
                  <a:lnTo>
                    <a:pt x="997064" y="495300"/>
                  </a:lnTo>
                  <a:lnTo>
                    <a:pt x="1054214" y="495300"/>
                  </a:lnTo>
                  <a:lnTo>
                    <a:pt x="1054214" y="476237"/>
                  </a:lnTo>
                  <a:close/>
                </a:path>
                <a:path w="4029075" h="495300">
                  <a:moveTo>
                    <a:pt x="1084834" y="0"/>
                  </a:moveTo>
                  <a:lnTo>
                    <a:pt x="1027684" y="0"/>
                  </a:lnTo>
                  <a:lnTo>
                    <a:pt x="1027684" y="19050"/>
                  </a:lnTo>
                  <a:lnTo>
                    <a:pt x="1084834" y="19050"/>
                  </a:lnTo>
                  <a:lnTo>
                    <a:pt x="1084834" y="0"/>
                  </a:lnTo>
                  <a:close/>
                </a:path>
                <a:path w="4029075" h="495300">
                  <a:moveTo>
                    <a:pt x="1149350" y="476237"/>
                  </a:moveTo>
                  <a:lnTo>
                    <a:pt x="1092200" y="476237"/>
                  </a:lnTo>
                  <a:lnTo>
                    <a:pt x="1092200" y="495300"/>
                  </a:lnTo>
                  <a:lnTo>
                    <a:pt x="1149350" y="495300"/>
                  </a:lnTo>
                  <a:lnTo>
                    <a:pt x="1149350" y="476237"/>
                  </a:lnTo>
                  <a:close/>
                </a:path>
                <a:path w="4029075" h="495300">
                  <a:moveTo>
                    <a:pt x="1179982" y="0"/>
                  </a:moveTo>
                  <a:lnTo>
                    <a:pt x="1122832" y="0"/>
                  </a:lnTo>
                  <a:lnTo>
                    <a:pt x="1122832" y="19050"/>
                  </a:lnTo>
                  <a:lnTo>
                    <a:pt x="1179982" y="19050"/>
                  </a:lnTo>
                  <a:lnTo>
                    <a:pt x="1179982" y="0"/>
                  </a:lnTo>
                  <a:close/>
                </a:path>
                <a:path w="4029075" h="495300">
                  <a:moveTo>
                    <a:pt x="1244498" y="476237"/>
                  </a:moveTo>
                  <a:lnTo>
                    <a:pt x="1187348" y="476237"/>
                  </a:lnTo>
                  <a:lnTo>
                    <a:pt x="1187348" y="495300"/>
                  </a:lnTo>
                  <a:lnTo>
                    <a:pt x="1244498" y="495300"/>
                  </a:lnTo>
                  <a:lnTo>
                    <a:pt x="1244498" y="476237"/>
                  </a:lnTo>
                  <a:close/>
                </a:path>
                <a:path w="4029075" h="495300">
                  <a:moveTo>
                    <a:pt x="1275130" y="0"/>
                  </a:moveTo>
                  <a:lnTo>
                    <a:pt x="1217980" y="0"/>
                  </a:lnTo>
                  <a:lnTo>
                    <a:pt x="1217980" y="19050"/>
                  </a:lnTo>
                  <a:lnTo>
                    <a:pt x="1275130" y="19050"/>
                  </a:lnTo>
                  <a:lnTo>
                    <a:pt x="1275130" y="0"/>
                  </a:lnTo>
                  <a:close/>
                </a:path>
                <a:path w="4029075" h="495300">
                  <a:moveTo>
                    <a:pt x="1339646" y="476237"/>
                  </a:moveTo>
                  <a:lnTo>
                    <a:pt x="1282496" y="476237"/>
                  </a:lnTo>
                  <a:lnTo>
                    <a:pt x="1282496" y="495300"/>
                  </a:lnTo>
                  <a:lnTo>
                    <a:pt x="1339646" y="495300"/>
                  </a:lnTo>
                  <a:lnTo>
                    <a:pt x="1339646" y="476237"/>
                  </a:lnTo>
                  <a:close/>
                </a:path>
                <a:path w="4029075" h="495300">
                  <a:moveTo>
                    <a:pt x="1370279" y="0"/>
                  </a:moveTo>
                  <a:lnTo>
                    <a:pt x="1313129" y="0"/>
                  </a:lnTo>
                  <a:lnTo>
                    <a:pt x="1313129" y="19050"/>
                  </a:lnTo>
                  <a:lnTo>
                    <a:pt x="1370279" y="19050"/>
                  </a:lnTo>
                  <a:lnTo>
                    <a:pt x="1370279" y="0"/>
                  </a:lnTo>
                  <a:close/>
                </a:path>
                <a:path w="4029075" h="495300">
                  <a:moveTo>
                    <a:pt x="1434795" y="476237"/>
                  </a:moveTo>
                  <a:lnTo>
                    <a:pt x="1377645" y="476237"/>
                  </a:lnTo>
                  <a:lnTo>
                    <a:pt x="1377645" y="495300"/>
                  </a:lnTo>
                  <a:lnTo>
                    <a:pt x="1434795" y="495300"/>
                  </a:lnTo>
                  <a:lnTo>
                    <a:pt x="1434795" y="476237"/>
                  </a:lnTo>
                  <a:close/>
                </a:path>
                <a:path w="4029075" h="495300">
                  <a:moveTo>
                    <a:pt x="1465427" y="0"/>
                  </a:moveTo>
                  <a:lnTo>
                    <a:pt x="1408277" y="0"/>
                  </a:lnTo>
                  <a:lnTo>
                    <a:pt x="1408277" y="19050"/>
                  </a:lnTo>
                  <a:lnTo>
                    <a:pt x="1465427" y="19050"/>
                  </a:lnTo>
                  <a:lnTo>
                    <a:pt x="1465427" y="0"/>
                  </a:lnTo>
                  <a:close/>
                </a:path>
                <a:path w="4029075" h="495300">
                  <a:moveTo>
                    <a:pt x="1529943" y="476237"/>
                  </a:moveTo>
                  <a:lnTo>
                    <a:pt x="1472793" y="476237"/>
                  </a:lnTo>
                  <a:lnTo>
                    <a:pt x="1472793" y="495300"/>
                  </a:lnTo>
                  <a:lnTo>
                    <a:pt x="1529943" y="495300"/>
                  </a:lnTo>
                  <a:lnTo>
                    <a:pt x="1529943" y="476237"/>
                  </a:lnTo>
                  <a:close/>
                </a:path>
                <a:path w="4029075" h="495300">
                  <a:moveTo>
                    <a:pt x="1560576" y="0"/>
                  </a:moveTo>
                  <a:lnTo>
                    <a:pt x="1503426" y="0"/>
                  </a:lnTo>
                  <a:lnTo>
                    <a:pt x="1503426" y="19050"/>
                  </a:lnTo>
                  <a:lnTo>
                    <a:pt x="1560576" y="19050"/>
                  </a:lnTo>
                  <a:lnTo>
                    <a:pt x="1560576" y="0"/>
                  </a:lnTo>
                  <a:close/>
                </a:path>
                <a:path w="4029075" h="495300">
                  <a:moveTo>
                    <a:pt x="1625092" y="476237"/>
                  </a:moveTo>
                  <a:lnTo>
                    <a:pt x="1567942" y="476237"/>
                  </a:lnTo>
                  <a:lnTo>
                    <a:pt x="1567942" y="495300"/>
                  </a:lnTo>
                  <a:lnTo>
                    <a:pt x="1625092" y="495300"/>
                  </a:lnTo>
                  <a:lnTo>
                    <a:pt x="1625092" y="476237"/>
                  </a:lnTo>
                  <a:close/>
                </a:path>
                <a:path w="4029075" h="495300">
                  <a:moveTo>
                    <a:pt x="1655711" y="0"/>
                  </a:moveTo>
                  <a:lnTo>
                    <a:pt x="1598561" y="0"/>
                  </a:lnTo>
                  <a:lnTo>
                    <a:pt x="1598561" y="19050"/>
                  </a:lnTo>
                  <a:lnTo>
                    <a:pt x="1655711" y="19050"/>
                  </a:lnTo>
                  <a:lnTo>
                    <a:pt x="1655711" y="0"/>
                  </a:lnTo>
                  <a:close/>
                </a:path>
                <a:path w="4029075" h="495300">
                  <a:moveTo>
                    <a:pt x="1720240" y="476237"/>
                  </a:moveTo>
                  <a:lnTo>
                    <a:pt x="1663090" y="476237"/>
                  </a:lnTo>
                  <a:lnTo>
                    <a:pt x="1663090" y="495300"/>
                  </a:lnTo>
                  <a:lnTo>
                    <a:pt x="1720240" y="495300"/>
                  </a:lnTo>
                  <a:lnTo>
                    <a:pt x="1720240" y="476237"/>
                  </a:lnTo>
                  <a:close/>
                </a:path>
                <a:path w="4029075" h="495300">
                  <a:moveTo>
                    <a:pt x="1750860" y="0"/>
                  </a:moveTo>
                  <a:lnTo>
                    <a:pt x="1693710" y="0"/>
                  </a:lnTo>
                  <a:lnTo>
                    <a:pt x="1693710" y="19050"/>
                  </a:lnTo>
                  <a:lnTo>
                    <a:pt x="1750860" y="19050"/>
                  </a:lnTo>
                  <a:lnTo>
                    <a:pt x="1750860" y="0"/>
                  </a:lnTo>
                  <a:close/>
                </a:path>
                <a:path w="4029075" h="495300">
                  <a:moveTo>
                    <a:pt x="1815388" y="476237"/>
                  </a:moveTo>
                  <a:lnTo>
                    <a:pt x="1758238" y="476237"/>
                  </a:lnTo>
                  <a:lnTo>
                    <a:pt x="1758238" y="495300"/>
                  </a:lnTo>
                  <a:lnTo>
                    <a:pt x="1815388" y="495300"/>
                  </a:lnTo>
                  <a:lnTo>
                    <a:pt x="1815388" y="476237"/>
                  </a:lnTo>
                  <a:close/>
                </a:path>
                <a:path w="4029075" h="495300">
                  <a:moveTo>
                    <a:pt x="1846008" y="0"/>
                  </a:moveTo>
                  <a:lnTo>
                    <a:pt x="1788858" y="0"/>
                  </a:lnTo>
                  <a:lnTo>
                    <a:pt x="1788858" y="19050"/>
                  </a:lnTo>
                  <a:lnTo>
                    <a:pt x="1846008" y="19050"/>
                  </a:lnTo>
                  <a:lnTo>
                    <a:pt x="1846008" y="0"/>
                  </a:lnTo>
                  <a:close/>
                </a:path>
                <a:path w="4029075" h="495300">
                  <a:moveTo>
                    <a:pt x="1910537" y="476237"/>
                  </a:moveTo>
                  <a:lnTo>
                    <a:pt x="1853387" y="476237"/>
                  </a:lnTo>
                  <a:lnTo>
                    <a:pt x="1853387" y="495300"/>
                  </a:lnTo>
                  <a:lnTo>
                    <a:pt x="1910537" y="495300"/>
                  </a:lnTo>
                  <a:lnTo>
                    <a:pt x="1910537" y="476237"/>
                  </a:lnTo>
                  <a:close/>
                </a:path>
                <a:path w="4029075" h="495300">
                  <a:moveTo>
                    <a:pt x="1941156" y="0"/>
                  </a:moveTo>
                  <a:lnTo>
                    <a:pt x="1884006" y="0"/>
                  </a:lnTo>
                  <a:lnTo>
                    <a:pt x="1884006" y="19050"/>
                  </a:lnTo>
                  <a:lnTo>
                    <a:pt x="1941156" y="19050"/>
                  </a:lnTo>
                  <a:lnTo>
                    <a:pt x="1941156" y="0"/>
                  </a:lnTo>
                  <a:close/>
                </a:path>
                <a:path w="4029075" h="495300">
                  <a:moveTo>
                    <a:pt x="2005685" y="476237"/>
                  </a:moveTo>
                  <a:lnTo>
                    <a:pt x="1948535" y="476237"/>
                  </a:lnTo>
                  <a:lnTo>
                    <a:pt x="1948535" y="495300"/>
                  </a:lnTo>
                  <a:lnTo>
                    <a:pt x="2005685" y="495300"/>
                  </a:lnTo>
                  <a:lnTo>
                    <a:pt x="2005685" y="476237"/>
                  </a:lnTo>
                  <a:close/>
                </a:path>
                <a:path w="4029075" h="495300">
                  <a:moveTo>
                    <a:pt x="2036305" y="0"/>
                  </a:moveTo>
                  <a:lnTo>
                    <a:pt x="1979155" y="0"/>
                  </a:lnTo>
                  <a:lnTo>
                    <a:pt x="1979155" y="19050"/>
                  </a:lnTo>
                  <a:lnTo>
                    <a:pt x="2036305" y="19050"/>
                  </a:lnTo>
                  <a:lnTo>
                    <a:pt x="2036305" y="0"/>
                  </a:lnTo>
                  <a:close/>
                </a:path>
                <a:path w="4029075" h="495300">
                  <a:moveTo>
                    <a:pt x="2100834" y="476237"/>
                  </a:moveTo>
                  <a:lnTo>
                    <a:pt x="2043684" y="476237"/>
                  </a:lnTo>
                  <a:lnTo>
                    <a:pt x="2043684" y="495300"/>
                  </a:lnTo>
                  <a:lnTo>
                    <a:pt x="2100834" y="495300"/>
                  </a:lnTo>
                  <a:lnTo>
                    <a:pt x="2100834" y="476237"/>
                  </a:lnTo>
                  <a:close/>
                </a:path>
                <a:path w="4029075" h="495300">
                  <a:moveTo>
                    <a:pt x="2131453" y="0"/>
                  </a:moveTo>
                  <a:lnTo>
                    <a:pt x="2074303" y="0"/>
                  </a:lnTo>
                  <a:lnTo>
                    <a:pt x="2074303" y="19050"/>
                  </a:lnTo>
                  <a:lnTo>
                    <a:pt x="2131453" y="19050"/>
                  </a:lnTo>
                  <a:lnTo>
                    <a:pt x="2131453" y="0"/>
                  </a:lnTo>
                  <a:close/>
                </a:path>
                <a:path w="4029075" h="495300">
                  <a:moveTo>
                    <a:pt x="2195982" y="476237"/>
                  </a:moveTo>
                  <a:lnTo>
                    <a:pt x="2138832" y="476237"/>
                  </a:lnTo>
                  <a:lnTo>
                    <a:pt x="2138832" y="495300"/>
                  </a:lnTo>
                  <a:lnTo>
                    <a:pt x="2195982" y="495300"/>
                  </a:lnTo>
                  <a:lnTo>
                    <a:pt x="2195982" y="476237"/>
                  </a:lnTo>
                  <a:close/>
                </a:path>
                <a:path w="4029075" h="495300">
                  <a:moveTo>
                    <a:pt x="2226602" y="0"/>
                  </a:moveTo>
                  <a:lnTo>
                    <a:pt x="2169452" y="0"/>
                  </a:lnTo>
                  <a:lnTo>
                    <a:pt x="2169452" y="19050"/>
                  </a:lnTo>
                  <a:lnTo>
                    <a:pt x="2226602" y="19050"/>
                  </a:lnTo>
                  <a:lnTo>
                    <a:pt x="2226602" y="0"/>
                  </a:lnTo>
                  <a:close/>
                </a:path>
                <a:path w="4029075" h="495300">
                  <a:moveTo>
                    <a:pt x="2291130" y="476237"/>
                  </a:moveTo>
                  <a:lnTo>
                    <a:pt x="2233980" y="476237"/>
                  </a:lnTo>
                  <a:lnTo>
                    <a:pt x="2233980" y="495300"/>
                  </a:lnTo>
                  <a:lnTo>
                    <a:pt x="2291130" y="495300"/>
                  </a:lnTo>
                  <a:lnTo>
                    <a:pt x="2291130" y="476237"/>
                  </a:lnTo>
                  <a:close/>
                </a:path>
                <a:path w="4029075" h="495300">
                  <a:moveTo>
                    <a:pt x="2321750" y="0"/>
                  </a:moveTo>
                  <a:lnTo>
                    <a:pt x="2264600" y="0"/>
                  </a:lnTo>
                  <a:lnTo>
                    <a:pt x="2264600" y="19050"/>
                  </a:lnTo>
                  <a:lnTo>
                    <a:pt x="2321750" y="19050"/>
                  </a:lnTo>
                  <a:lnTo>
                    <a:pt x="2321750" y="0"/>
                  </a:lnTo>
                  <a:close/>
                </a:path>
                <a:path w="4029075" h="495300">
                  <a:moveTo>
                    <a:pt x="2386279" y="476237"/>
                  </a:moveTo>
                  <a:lnTo>
                    <a:pt x="2329129" y="476237"/>
                  </a:lnTo>
                  <a:lnTo>
                    <a:pt x="2329129" y="495300"/>
                  </a:lnTo>
                  <a:lnTo>
                    <a:pt x="2386279" y="495300"/>
                  </a:lnTo>
                  <a:lnTo>
                    <a:pt x="2386279" y="476237"/>
                  </a:lnTo>
                  <a:close/>
                </a:path>
                <a:path w="4029075" h="495300">
                  <a:moveTo>
                    <a:pt x="2416899" y="0"/>
                  </a:moveTo>
                  <a:lnTo>
                    <a:pt x="2359749" y="0"/>
                  </a:lnTo>
                  <a:lnTo>
                    <a:pt x="2359749" y="19050"/>
                  </a:lnTo>
                  <a:lnTo>
                    <a:pt x="2416899" y="19050"/>
                  </a:lnTo>
                  <a:lnTo>
                    <a:pt x="2416899" y="0"/>
                  </a:lnTo>
                  <a:close/>
                </a:path>
                <a:path w="4029075" h="495300">
                  <a:moveTo>
                    <a:pt x="2481427" y="476237"/>
                  </a:moveTo>
                  <a:lnTo>
                    <a:pt x="2424277" y="476237"/>
                  </a:lnTo>
                  <a:lnTo>
                    <a:pt x="2424277" y="495300"/>
                  </a:lnTo>
                  <a:lnTo>
                    <a:pt x="2481427" y="495300"/>
                  </a:lnTo>
                  <a:lnTo>
                    <a:pt x="2481427" y="476237"/>
                  </a:lnTo>
                  <a:close/>
                </a:path>
                <a:path w="4029075" h="495300">
                  <a:moveTo>
                    <a:pt x="2512047" y="0"/>
                  </a:moveTo>
                  <a:lnTo>
                    <a:pt x="2454897" y="0"/>
                  </a:lnTo>
                  <a:lnTo>
                    <a:pt x="2454897" y="19050"/>
                  </a:lnTo>
                  <a:lnTo>
                    <a:pt x="2512047" y="19050"/>
                  </a:lnTo>
                  <a:lnTo>
                    <a:pt x="2512047" y="0"/>
                  </a:lnTo>
                  <a:close/>
                </a:path>
                <a:path w="4029075" h="495300">
                  <a:moveTo>
                    <a:pt x="2576563" y="476237"/>
                  </a:moveTo>
                  <a:lnTo>
                    <a:pt x="2519413" y="476237"/>
                  </a:lnTo>
                  <a:lnTo>
                    <a:pt x="2519413" y="495300"/>
                  </a:lnTo>
                  <a:lnTo>
                    <a:pt x="2576563" y="495300"/>
                  </a:lnTo>
                  <a:lnTo>
                    <a:pt x="2576563" y="476237"/>
                  </a:lnTo>
                  <a:close/>
                </a:path>
                <a:path w="4029075" h="495300">
                  <a:moveTo>
                    <a:pt x="2607195" y="0"/>
                  </a:moveTo>
                  <a:lnTo>
                    <a:pt x="2550045" y="0"/>
                  </a:lnTo>
                  <a:lnTo>
                    <a:pt x="2550045" y="19050"/>
                  </a:lnTo>
                  <a:lnTo>
                    <a:pt x="2607195" y="19050"/>
                  </a:lnTo>
                  <a:lnTo>
                    <a:pt x="2607195" y="0"/>
                  </a:lnTo>
                  <a:close/>
                </a:path>
                <a:path w="4029075" h="495300">
                  <a:moveTo>
                    <a:pt x="2671711" y="476237"/>
                  </a:moveTo>
                  <a:lnTo>
                    <a:pt x="2614561" y="476237"/>
                  </a:lnTo>
                  <a:lnTo>
                    <a:pt x="2614561" y="495300"/>
                  </a:lnTo>
                  <a:lnTo>
                    <a:pt x="2671711" y="495300"/>
                  </a:lnTo>
                  <a:lnTo>
                    <a:pt x="2671711" y="476237"/>
                  </a:lnTo>
                  <a:close/>
                </a:path>
                <a:path w="4029075" h="495300">
                  <a:moveTo>
                    <a:pt x="2702344" y="0"/>
                  </a:moveTo>
                  <a:lnTo>
                    <a:pt x="2645194" y="0"/>
                  </a:lnTo>
                  <a:lnTo>
                    <a:pt x="2645194" y="19050"/>
                  </a:lnTo>
                  <a:lnTo>
                    <a:pt x="2702344" y="19050"/>
                  </a:lnTo>
                  <a:lnTo>
                    <a:pt x="2702344" y="0"/>
                  </a:lnTo>
                  <a:close/>
                </a:path>
                <a:path w="4029075" h="495300">
                  <a:moveTo>
                    <a:pt x="2766860" y="476237"/>
                  </a:moveTo>
                  <a:lnTo>
                    <a:pt x="2709710" y="476237"/>
                  </a:lnTo>
                  <a:lnTo>
                    <a:pt x="2709710" y="495300"/>
                  </a:lnTo>
                  <a:lnTo>
                    <a:pt x="2766860" y="495300"/>
                  </a:lnTo>
                  <a:lnTo>
                    <a:pt x="2766860" y="476237"/>
                  </a:lnTo>
                  <a:close/>
                </a:path>
                <a:path w="4029075" h="495300">
                  <a:moveTo>
                    <a:pt x="2797492" y="0"/>
                  </a:moveTo>
                  <a:lnTo>
                    <a:pt x="2740342" y="0"/>
                  </a:lnTo>
                  <a:lnTo>
                    <a:pt x="2740342" y="19050"/>
                  </a:lnTo>
                  <a:lnTo>
                    <a:pt x="2797492" y="19050"/>
                  </a:lnTo>
                  <a:lnTo>
                    <a:pt x="2797492" y="0"/>
                  </a:lnTo>
                  <a:close/>
                </a:path>
                <a:path w="4029075" h="495300">
                  <a:moveTo>
                    <a:pt x="2862008" y="476237"/>
                  </a:moveTo>
                  <a:lnTo>
                    <a:pt x="2804858" y="476237"/>
                  </a:lnTo>
                  <a:lnTo>
                    <a:pt x="2804858" y="495300"/>
                  </a:lnTo>
                  <a:lnTo>
                    <a:pt x="2862008" y="495300"/>
                  </a:lnTo>
                  <a:lnTo>
                    <a:pt x="2862008" y="476237"/>
                  </a:lnTo>
                  <a:close/>
                </a:path>
                <a:path w="4029075" h="495300">
                  <a:moveTo>
                    <a:pt x="2892641" y="0"/>
                  </a:moveTo>
                  <a:lnTo>
                    <a:pt x="2835491" y="0"/>
                  </a:lnTo>
                  <a:lnTo>
                    <a:pt x="2835491" y="19050"/>
                  </a:lnTo>
                  <a:lnTo>
                    <a:pt x="2892641" y="19050"/>
                  </a:lnTo>
                  <a:lnTo>
                    <a:pt x="2892641" y="0"/>
                  </a:lnTo>
                  <a:close/>
                </a:path>
                <a:path w="4029075" h="495300">
                  <a:moveTo>
                    <a:pt x="2957157" y="476237"/>
                  </a:moveTo>
                  <a:lnTo>
                    <a:pt x="2900007" y="476237"/>
                  </a:lnTo>
                  <a:lnTo>
                    <a:pt x="2900007" y="495300"/>
                  </a:lnTo>
                  <a:lnTo>
                    <a:pt x="2957157" y="495300"/>
                  </a:lnTo>
                  <a:lnTo>
                    <a:pt x="2957157" y="476237"/>
                  </a:lnTo>
                  <a:close/>
                </a:path>
                <a:path w="4029075" h="495300">
                  <a:moveTo>
                    <a:pt x="2987789" y="0"/>
                  </a:moveTo>
                  <a:lnTo>
                    <a:pt x="2930639" y="0"/>
                  </a:lnTo>
                  <a:lnTo>
                    <a:pt x="2930639" y="19050"/>
                  </a:lnTo>
                  <a:lnTo>
                    <a:pt x="2987789" y="19050"/>
                  </a:lnTo>
                  <a:lnTo>
                    <a:pt x="2987789" y="0"/>
                  </a:lnTo>
                  <a:close/>
                </a:path>
                <a:path w="4029075" h="495300">
                  <a:moveTo>
                    <a:pt x="3052305" y="476237"/>
                  </a:moveTo>
                  <a:lnTo>
                    <a:pt x="2995155" y="476237"/>
                  </a:lnTo>
                  <a:lnTo>
                    <a:pt x="2995155" y="495300"/>
                  </a:lnTo>
                  <a:lnTo>
                    <a:pt x="3052305" y="495300"/>
                  </a:lnTo>
                  <a:lnTo>
                    <a:pt x="3052305" y="476237"/>
                  </a:lnTo>
                  <a:close/>
                </a:path>
                <a:path w="4029075" h="495300">
                  <a:moveTo>
                    <a:pt x="3082925" y="0"/>
                  </a:moveTo>
                  <a:lnTo>
                    <a:pt x="3025775" y="0"/>
                  </a:lnTo>
                  <a:lnTo>
                    <a:pt x="3025775" y="19050"/>
                  </a:lnTo>
                  <a:lnTo>
                    <a:pt x="3082925" y="19050"/>
                  </a:lnTo>
                  <a:lnTo>
                    <a:pt x="3082925" y="0"/>
                  </a:lnTo>
                  <a:close/>
                </a:path>
                <a:path w="4029075" h="495300">
                  <a:moveTo>
                    <a:pt x="3147453" y="476237"/>
                  </a:moveTo>
                  <a:lnTo>
                    <a:pt x="3090303" y="476237"/>
                  </a:lnTo>
                  <a:lnTo>
                    <a:pt x="3090303" y="495300"/>
                  </a:lnTo>
                  <a:lnTo>
                    <a:pt x="3147453" y="495300"/>
                  </a:lnTo>
                  <a:lnTo>
                    <a:pt x="3147453" y="476237"/>
                  </a:lnTo>
                  <a:close/>
                </a:path>
                <a:path w="4029075" h="495300">
                  <a:moveTo>
                    <a:pt x="3178073" y="0"/>
                  </a:moveTo>
                  <a:lnTo>
                    <a:pt x="3120923" y="0"/>
                  </a:lnTo>
                  <a:lnTo>
                    <a:pt x="3120923" y="19050"/>
                  </a:lnTo>
                  <a:lnTo>
                    <a:pt x="3178073" y="19050"/>
                  </a:lnTo>
                  <a:lnTo>
                    <a:pt x="3178073" y="0"/>
                  </a:lnTo>
                  <a:close/>
                </a:path>
                <a:path w="4029075" h="495300">
                  <a:moveTo>
                    <a:pt x="3242602" y="476237"/>
                  </a:moveTo>
                  <a:lnTo>
                    <a:pt x="3185452" y="476237"/>
                  </a:lnTo>
                  <a:lnTo>
                    <a:pt x="3185452" y="495300"/>
                  </a:lnTo>
                  <a:lnTo>
                    <a:pt x="3242602" y="495300"/>
                  </a:lnTo>
                  <a:lnTo>
                    <a:pt x="3242602" y="476237"/>
                  </a:lnTo>
                  <a:close/>
                </a:path>
                <a:path w="4029075" h="495300">
                  <a:moveTo>
                    <a:pt x="3273221" y="0"/>
                  </a:moveTo>
                  <a:lnTo>
                    <a:pt x="3216071" y="0"/>
                  </a:lnTo>
                  <a:lnTo>
                    <a:pt x="3216071" y="19050"/>
                  </a:lnTo>
                  <a:lnTo>
                    <a:pt x="3273221" y="19050"/>
                  </a:lnTo>
                  <a:lnTo>
                    <a:pt x="3273221" y="0"/>
                  </a:lnTo>
                  <a:close/>
                </a:path>
                <a:path w="4029075" h="495300">
                  <a:moveTo>
                    <a:pt x="3337750" y="476237"/>
                  </a:moveTo>
                  <a:lnTo>
                    <a:pt x="3280600" y="476237"/>
                  </a:lnTo>
                  <a:lnTo>
                    <a:pt x="3280600" y="495300"/>
                  </a:lnTo>
                  <a:lnTo>
                    <a:pt x="3337750" y="495300"/>
                  </a:lnTo>
                  <a:lnTo>
                    <a:pt x="3337750" y="476237"/>
                  </a:lnTo>
                  <a:close/>
                </a:path>
                <a:path w="4029075" h="495300">
                  <a:moveTo>
                    <a:pt x="3368370" y="0"/>
                  </a:moveTo>
                  <a:lnTo>
                    <a:pt x="3311220" y="0"/>
                  </a:lnTo>
                  <a:lnTo>
                    <a:pt x="3311220" y="19050"/>
                  </a:lnTo>
                  <a:lnTo>
                    <a:pt x="3368370" y="19050"/>
                  </a:lnTo>
                  <a:lnTo>
                    <a:pt x="3368370" y="0"/>
                  </a:lnTo>
                  <a:close/>
                </a:path>
                <a:path w="4029075" h="495300">
                  <a:moveTo>
                    <a:pt x="3432899" y="476237"/>
                  </a:moveTo>
                  <a:lnTo>
                    <a:pt x="3375749" y="476237"/>
                  </a:lnTo>
                  <a:lnTo>
                    <a:pt x="3375749" y="495300"/>
                  </a:lnTo>
                  <a:lnTo>
                    <a:pt x="3432899" y="495300"/>
                  </a:lnTo>
                  <a:lnTo>
                    <a:pt x="3432899" y="476237"/>
                  </a:lnTo>
                  <a:close/>
                </a:path>
                <a:path w="4029075" h="495300">
                  <a:moveTo>
                    <a:pt x="3463518" y="0"/>
                  </a:moveTo>
                  <a:lnTo>
                    <a:pt x="3406368" y="0"/>
                  </a:lnTo>
                  <a:lnTo>
                    <a:pt x="3406368" y="19050"/>
                  </a:lnTo>
                  <a:lnTo>
                    <a:pt x="3463518" y="19050"/>
                  </a:lnTo>
                  <a:lnTo>
                    <a:pt x="3463518" y="0"/>
                  </a:lnTo>
                  <a:close/>
                </a:path>
                <a:path w="4029075" h="495300">
                  <a:moveTo>
                    <a:pt x="3528047" y="476237"/>
                  </a:moveTo>
                  <a:lnTo>
                    <a:pt x="3470897" y="476237"/>
                  </a:lnTo>
                  <a:lnTo>
                    <a:pt x="3470897" y="495300"/>
                  </a:lnTo>
                  <a:lnTo>
                    <a:pt x="3528047" y="495300"/>
                  </a:lnTo>
                  <a:lnTo>
                    <a:pt x="3528047" y="476237"/>
                  </a:lnTo>
                  <a:close/>
                </a:path>
                <a:path w="4029075" h="495300">
                  <a:moveTo>
                    <a:pt x="3558667" y="0"/>
                  </a:moveTo>
                  <a:lnTo>
                    <a:pt x="3501517" y="0"/>
                  </a:lnTo>
                  <a:lnTo>
                    <a:pt x="3501517" y="19050"/>
                  </a:lnTo>
                  <a:lnTo>
                    <a:pt x="3558667" y="19050"/>
                  </a:lnTo>
                  <a:lnTo>
                    <a:pt x="3558667" y="0"/>
                  </a:lnTo>
                  <a:close/>
                </a:path>
                <a:path w="4029075" h="495300">
                  <a:moveTo>
                    <a:pt x="3623195" y="476237"/>
                  </a:moveTo>
                  <a:lnTo>
                    <a:pt x="3566045" y="476237"/>
                  </a:lnTo>
                  <a:lnTo>
                    <a:pt x="3566045" y="495300"/>
                  </a:lnTo>
                  <a:lnTo>
                    <a:pt x="3623195" y="495300"/>
                  </a:lnTo>
                  <a:lnTo>
                    <a:pt x="3623195" y="476237"/>
                  </a:lnTo>
                  <a:close/>
                </a:path>
                <a:path w="4029075" h="495300">
                  <a:moveTo>
                    <a:pt x="3653815" y="0"/>
                  </a:moveTo>
                  <a:lnTo>
                    <a:pt x="3596665" y="0"/>
                  </a:lnTo>
                  <a:lnTo>
                    <a:pt x="3596665" y="19050"/>
                  </a:lnTo>
                  <a:lnTo>
                    <a:pt x="3653815" y="19050"/>
                  </a:lnTo>
                  <a:lnTo>
                    <a:pt x="3653815" y="0"/>
                  </a:lnTo>
                  <a:close/>
                </a:path>
                <a:path w="4029075" h="495300">
                  <a:moveTo>
                    <a:pt x="3718344" y="476237"/>
                  </a:moveTo>
                  <a:lnTo>
                    <a:pt x="3661194" y="476237"/>
                  </a:lnTo>
                  <a:lnTo>
                    <a:pt x="3661194" y="495300"/>
                  </a:lnTo>
                  <a:lnTo>
                    <a:pt x="3718344" y="495300"/>
                  </a:lnTo>
                  <a:lnTo>
                    <a:pt x="3718344" y="476237"/>
                  </a:lnTo>
                  <a:close/>
                </a:path>
                <a:path w="4029075" h="495300">
                  <a:moveTo>
                    <a:pt x="3748963" y="0"/>
                  </a:moveTo>
                  <a:lnTo>
                    <a:pt x="3691813" y="0"/>
                  </a:lnTo>
                  <a:lnTo>
                    <a:pt x="3691813" y="19050"/>
                  </a:lnTo>
                  <a:lnTo>
                    <a:pt x="3748963" y="19050"/>
                  </a:lnTo>
                  <a:lnTo>
                    <a:pt x="3748963" y="0"/>
                  </a:lnTo>
                  <a:close/>
                </a:path>
                <a:path w="4029075" h="495300">
                  <a:moveTo>
                    <a:pt x="3813492" y="476237"/>
                  </a:moveTo>
                  <a:lnTo>
                    <a:pt x="3756342" y="476237"/>
                  </a:lnTo>
                  <a:lnTo>
                    <a:pt x="3756342" y="495300"/>
                  </a:lnTo>
                  <a:lnTo>
                    <a:pt x="3813492" y="495300"/>
                  </a:lnTo>
                  <a:lnTo>
                    <a:pt x="3813492" y="476237"/>
                  </a:lnTo>
                  <a:close/>
                </a:path>
                <a:path w="4029075" h="495300">
                  <a:moveTo>
                    <a:pt x="3844112" y="0"/>
                  </a:moveTo>
                  <a:lnTo>
                    <a:pt x="3786962" y="0"/>
                  </a:lnTo>
                  <a:lnTo>
                    <a:pt x="3786962" y="19050"/>
                  </a:lnTo>
                  <a:lnTo>
                    <a:pt x="3844112" y="19050"/>
                  </a:lnTo>
                  <a:lnTo>
                    <a:pt x="3844112" y="0"/>
                  </a:lnTo>
                  <a:close/>
                </a:path>
                <a:path w="4029075" h="495300">
                  <a:moveTo>
                    <a:pt x="3908641" y="476237"/>
                  </a:moveTo>
                  <a:lnTo>
                    <a:pt x="3851491" y="476237"/>
                  </a:lnTo>
                  <a:lnTo>
                    <a:pt x="3851491" y="495300"/>
                  </a:lnTo>
                  <a:lnTo>
                    <a:pt x="3908641" y="495300"/>
                  </a:lnTo>
                  <a:lnTo>
                    <a:pt x="3908641" y="476237"/>
                  </a:lnTo>
                  <a:close/>
                </a:path>
                <a:path w="4029075" h="495300">
                  <a:moveTo>
                    <a:pt x="3939260" y="0"/>
                  </a:moveTo>
                  <a:lnTo>
                    <a:pt x="3882110" y="0"/>
                  </a:lnTo>
                  <a:lnTo>
                    <a:pt x="3882110" y="19050"/>
                  </a:lnTo>
                  <a:lnTo>
                    <a:pt x="3939260" y="19050"/>
                  </a:lnTo>
                  <a:lnTo>
                    <a:pt x="3939260" y="0"/>
                  </a:lnTo>
                  <a:close/>
                </a:path>
                <a:path w="4029075" h="495300">
                  <a:moveTo>
                    <a:pt x="4005783" y="473862"/>
                  </a:moveTo>
                  <a:lnTo>
                    <a:pt x="3992588" y="460197"/>
                  </a:lnTo>
                  <a:lnTo>
                    <a:pt x="3987927" y="464858"/>
                  </a:lnTo>
                  <a:lnTo>
                    <a:pt x="3981754" y="468985"/>
                  </a:lnTo>
                  <a:lnTo>
                    <a:pt x="3967746" y="474789"/>
                  </a:lnTo>
                  <a:lnTo>
                    <a:pt x="3960457" y="476237"/>
                  </a:lnTo>
                  <a:lnTo>
                    <a:pt x="3946639" y="476237"/>
                  </a:lnTo>
                  <a:lnTo>
                    <a:pt x="3946639" y="495300"/>
                  </a:lnTo>
                  <a:lnTo>
                    <a:pt x="3952875" y="495300"/>
                  </a:lnTo>
                  <a:lnTo>
                    <a:pt x="3960393" y="494931"/>
                  </a:lnTo>
                  <a:lnTo>
                    <a:pt x="4001198" y="478028"/>
                  </a:lnTo>
                  <a:lnTo>
                    <a:pt x="4005783" y="473862"/>
                  </a:lnTo>
                  <a:close/>
                </a:path>
                <a:path w="4029075" h="495300">
                  <a:moveTo>
                    <a:pt x="4024680" y="50939"/>
                  </a:moveTo>
                  <a:lnTo>
                    <a:pt x="4001198" y="17259"/>
                  </a:lnTo>
                  <a:lnTo>
                    <a:pt x="3980218" y="5143"/>
                  </a:lnTo>
                  <a:lnTo>
                    <a:pt x="3973411" y="22834"/>
                  </a:lnTo>
                  <a:lnTo>
                    <a:pt x="3981754" y="26289"/>
                  </a:lnTo>
                  <a:lnTo>
                    <a:pt x="3987927" y="30429"/>
                  </a:lnTo>
                  <a:lnTo>
                    <a:pt x="3993286" y="35788"/>
                  </a:lnTo>
                  <a:lnTo>
                    <a:pt x="3998645" y="41135"/>
                  </a:lnTo>
                  <a:lnTo>
                    <a:pt x="4002773" y="47320"/>
                  </a:lnTo>
                  <a:lnTo>
                    <a:pt x="4006875" y="57213"/>
                  </a:lnTo>
                  <a:lnTo>
                    <a:pt x="4024680" y="50939"/>
                  </a:lnTo>
                  <a:close/>
                </a:path>
                <a:path w="4029075" h="495300">
                  <a:moveTo>
                    <a:pt x="4029075" y="377101"/>
                  </a:moveTo>
                  <a:lnTo>
                    <a:pt x="4010025" y="377101"/>
                  </a:lnTo>
                  <a:lnTo>
                    <a:pt x="4010025" y="426605"/>
                  </a:lnTo>
                  <a:lnTo>
                    <a:pt x="4008996" y="431850"/>
                  </a:lnTo>
                  <a:lnTo>
                    <a:pt x="4027132" y="435978"/>
                  </a:lnTo>
                  <a:lnTo>
                    <a:pt x="4027627" y="433959"/>
                  </a:lnTo>
                  <a:lnTo>
                    <a:pt x="4028719" y="426605"/>
                  </a:lnTo>
                  <a:lnTo>
                    <a:pt x="4029075" y="419100"/>
                  </a:lnTo>
                  <a:lnTo>
                    <a:pt x="4029075" y="377101"/>
                  </a:lnTo>
                  <a:close/>
                </a:path>
                <a:path w="4029075" h="495300">
                  <a:moveTo>
                    <a:pt x="4029075" y="281952"/>
                  </a:moveTo>
                  <a:lnTo>
                    <a:pt x="4010025" y="281952"/>
                  </a:lnTo>
                  <a:lnTo>
                    <a:pt x="4010025" y="339102"/>
                  </a:lnTo>
                  <a:lnTo>
                    <a:pt x="4029075" y="339102"/>
                  </a:lnTo>
                  <a:lnTo>
                    <a:pt x="4029075" y="281952"/>
                  </a:lnTo>
                  <a:close/>
                </a:path>
                <a:path w="4029075" h="495300">
                  <a:moveTo>
                    <a:pt x="4029075" y="186804"/>
                  </a:moveTo>
                  <a:lnTo>
                    <a:pt x="4010025" y="186804"/>
                  </a:lnTo>
                  <a:lnTo>
                    <a:pt x="4010025" y="243954"/>
                  </a:lnTo>
                  <a:lnTo>
                    <a:pt x="4029075" y="243954"/>
                  </a:lnTo>
                  <a:lnTo>
                    <a:pt x="4029075" y="186804"/>
                  </a:lnTo>
                  <a:close/>
                </a:path>
                <a:path w="4029075" h="495300">
                  <a:moveTo>
                    <a:pt x="4029075" y="91655"/>
                  </a:moveTo>
                  <a:lnTo>
                    <a:pt x="4010025" y="91655"/>
                  </a:lnTo>
                  <a:lnTo>
                    <a:pt x="4010025" y="148805"/>
                  </a:lnTo>
                  <a:lnTo>
                    <a:pt x="4029075" y="148805"/>
                  </a:lnTo>
                  <a:lnTo>
                    <a:pt x="4029075" y="91655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9774" y="4632370"/>
            <a:ext cx="5110382" cy="61683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0843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.apex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(ext4/squashfs/erofs)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파일은 부팅 시 또는 런타임에 특정 마운트 포인트에 마운트되어 사용됩니다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210298" y="1447006"/>
            <a:ext cx="5600700" cy="4914900"/>
            <a:chOff x="6210298" y="4724399"/>
            <a:chExt cx="5600700" cy="4914900"/>
          </a:xfrm>
        </p:grpSpPr>
        <p:sp>
          <p:nvSpPr>
            <p:cNvPr id="76" name="object 76"/>
            <p:cNvSpPr/>
            <p:nvPr/>
          </p:nvSpPr>
          <p:spPr>
            <a:xfrm>
              <a:off x="6210298" y="4724399"/>
              <a:ext cx="5600700" cy="4914900"/>
            </a:xfrm>
            <a:custGeom>
              <a:avLst/>
              <a:gdLst/>
              <a:ahLst/>
              <a:cxnLst/>
              <a:rect l="l" t="t" r="r" b="b"/>
              <a:pathLst>
                <a:path w="5600700" h="4914900">
                  <a:moveTo>
                    <a:pt x="5529503" y="4914899"/>
                  </a:moveTo>
                  <a:lnTo>
                    <a:pt x="71196" y="4914899"/>
                  </a:lnTo>
                  <a:lnTo>
                    <a:pt x="66241" y="4914411"/>
                  </a:lnTo>
                  <a:lnTo>
                    <a:pt x="29705" y="4899276"/>
                  </a:lnTo>
                  <a:lnTo>
                    <a:pt x="3885" y="4863236"/>
                  </a:lnTo>
                  <a:lnTo>
                    <a:pt x="0" y="4843702"/>
                  </a:lnTo>
                  <a:lnTo>
                    <a:pt x="0" y="48386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843702"/>
                  </a:lnTo>
                  <a:lnTo>
                    <a:pt x="5585077" y="4885193"/>
                  </a:lnTo>
                  <a:lnTo>
                    <a:pt x="5549038" y="4911012"/>
                  </a:lnTo>
                  <a:lnTo>
                    <a:pt x="5534458" y="4914411"/>
                  </a:lnTo>
                  <a:lnTo>
                    <a:pt x="5529503" y="4914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400799" y="5448299"/>
              <a:ext cx="38100" cy="4000500"/>
            </a:xfrm>
            <a:custGeom>
              <a:avLst/>
              <a:gdLst/>
              <a:ahLst/>
              <a:cxnLst/>
              <a:rect l="l" t="t" r="r" b="b"/>
              <a:pathLst>
                <a:path w="38100" h="4000500">
                  <a:moveTo>
                    <a:pt x="38099" y="4000499"/>
                  </a:moveTo>
                  <a:lnTo>
                    <a:pt x="0" y="4000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4000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581773" y="8343899"/>
              <a:ext cx="5038725" cy="1104900"/>
            </a:xfrm>
            <a:custGeom>
              <a:avLst/>
              <a:gdLst/>
              <a:ahLst/>
              <a:cxnLst/>
              <a:rect l="l" t="t" r="r" b="b"/>
              <a:pathLst>
                <a:path w="5038725" h="1104900">
                  <a:moveTo>
                    <a:pt x="5005677" y="1104899"/>
                  </a:moveTo>
                  <a:lnTo>
                    <a:pt x="33047" y="1104899"/>
                  </a:lnTo>
                  <a:lnTo>
                    <a:pt x="28187" y="1103932"/>
                  </a:lnTo>
                  <a:lnTo>
                    <a:pt x="966" y="1076711"/>
                  </a:lnTo>
                  <a:lnTo>
                    <a:pt x="0" y="1071851"/>
                  </a:lnTo>
                  <a:lnTo>
                    <a:pt x="0" y="1066799"/>
                  </a:lnTo>
                  <a:lnTo>
                    <a:pt x="0" y="3304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6"/>
                  </a:lnTo>
                  <a:lnTo>
                    <a:pt x="5038724" y="33046"/>
                  </a:lnTo>
                  <a:lnTo>
                    <a:pt x="5038724" y="1071851"/>
                  </a:lnTo>
                  <a:lnTo>
                    <a:pt x="5010536" y="1103932"/>
                  </a:lnTo>
                  <a:lnTo>
                    <a:pt x="5005677" y="11048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400799" y="4914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5" y="296334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4"/>
                  </a:lnTo>
                  <a:lnTo>
                    <a:pt x="325202" y="55795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574" y="5038724"/>
              <a:ext cx="171449" cy="133349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883400" y="1677147"/>
            <a:ext cx="21082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통합 흐름도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715112" y="5447507"/>
            <a:ext cx="4772025" cy="266700"/>
          </a:xfrm>
          <a:custGeom>
            <a:avLst/>
            <a:gdLst/>
            <a:ahLst/>
            <a:cxnLst/>
            <a:rect l="l" t="t" r="r" b="b"/>
            <a:pathLst>
              <a:path w="4772025" h="266700">
                <a:moveTo>
                  <a:pt x="1514475" y="33058"/>
                </a:moveTo>
                <a:lnTo>
                  <a:pt x="1486293" y="977"/>
                </a:lnTo>
                <a:lnTo>
                  <a:pt x="1481429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228600"/>
                </a:lnTo>
                <a:lnTo>
                  <a:pt x="0" y="233654"/>
                </a:lnTo>
                <a:lnTo>
                  <a:pt x="28194" y="265734"/>
                </a:lnTo>
                <a:lnTo>
                  <a:pt x="33058" y="266700"/>
                </a:lnTo>
                <a:lnTo>
                  <a:pt x="1481429" y="266700"/>
                </a:lnTo>
                <a:lnTo>
                  <a:pt x="1513509" y="238518"/>
                </a:lnTo>
                <a:lnTo>
                  <a:pt x="1514475" y="233654"/>
                </a:lnTo>
                <a:lnTo>
                  <a:pt x="1514475" y="33058"/>
                </a:lnTo>
                <a:close/>
              </a:path>
              <a:path w="4772025" h="266700">
                <a:moveTo>
                  <a:pt x="3143250" y="33058"/>
                </a:moveTo>
                <a:lnTo>
                  <a:pt x="3115068" y="977"/>
                </a:lnTo>
                <a:lnTo>
                  <a:pt x="3110204" y="0"/>
                </a:lnTo>
                <a:lnTo>
                  <a:pt x="1661833" y="0"/>
                </a:lnTo>
                <a:lnTo>
                  <a:pt x="1629740" y="28194"/>
                </a:lnTo>
                <a:lnTo>
                  <a:pt x="1628775" y="33058"/>
                </a:lnTo>
                <a:lnTo>
                  <a:pt x="1628775" y="228600"/>
                </a:lnTo>
                <a:lnTo>
                  <a:pt x="1628775" y="233654"/>
                </a:lnTo>
                <a:lnTo>
                  <a:pt x="1656969" y="265734"/>
                </a:lnTo>
                <a:lnTo>
                  <a:pt x="1661833" y="266700"/>
                </a:lnTo>
                <a:lnTo>
                  <a:pt x="3110204" y="266700"/>
                </a:lnTo>
                <a:lnTo>
                  <a:pt x="3142284" y="238518"/>
                </a:lnTo>
                <a:lnTo>
                  <a:pt x="3143250" y="233654"/>
                </a:lnTo>
                <a:lnTo>
                  <a:pt x="3143250" y="33058"/>
                </a:lnTo>
                <a:close/>
              </a:path>
              <a:path w="4772025" h="266700">
                <a:moveTo>
                  <a:pt x="4772025" y="33058"/>
                </a:moveTo>
                <a:lnTo>
                  <a:pt x="4743843" y="977"/>
                </a:lnTo>
                <a:lnTo>
                  <a:pt x="4738979" y="0"/>
                </a:lnTo>
                <a:lnTo>
                  <a:pt x="3290608" y="0"/>
                </a:lnTo>
                <a:lnTo>
                  <a:pt x="3258528" y="28194"/>
                </a:lnTo>
                <a:lnTo>
                  <a:pt x="3257550" y="33058"/>
                </a:lnTo>
                <a:lnTo>
                  <a:pt x="3257550" y="228600"/>
                </a:lnTo>
                <a:lnTo>
                  <a:pt x="3257550" y="233654"/>
                </a:lnTo>
                <a:lnTo>
                  <a:pt x="3285744" y="265734"/>
                </a:lnTo>
                <a:lnTo>
                  <a:pt x="3290608" y="266700"/>
                </a:lnTo>
                <a:lnTo>
                  <a:pt x="4738979" y="266700"/>
                </a:lnTo>
                <a:lnTo>
                  <a:pt x="4771060" y="238518"/>
                </a:lnTo>
                <a:lnTo>
                  <a:pt x="4772025" y="233654"/>
                </a:lnTo>
                <a:lnTo>
                  <a:pt x="477202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071893" y="5467168"/>
            <a:ext cx="1514475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com.android.art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715112" y="5790407"/>
            <a:ext cx="3143250" cy="266700"/>
          </a:xfrm>
          <a:custGeom>
            <a:avLst/>
            <a:gdLst/>
            <a:ahLst/>
            <a:cxnLst/>
            <a:rect l="l" t="t" r="r" b="b"/>
            <a:pathLst>
              <a:path w="3143250" h="266700">
                <a:moveTo>
                  <a:pt x="1514475" y="33058"/>
                </a:moveTo>
                <a:lnTo>
                  <a:pt x="1486293" y="977"/>
                </a:lnTo>
                <a:lnTo>
                  <a:pt x="1481429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228600"/>
                </a:lnTo>
                <a:lnTo>
                  <a:pt x="0" y="233654"/>
                </a:lnTo>
                <a:lnTo>
                  <a:pt x="28194" y="265734"/>
                </a:lnTo>
                <a:lnTo>
                  <a:pt x="33058" y="266700"/>
                </a:lnTo>
                <a:lnTo>
                  <a:pt x="1481429" y="266700"/>
                </a:lnTo>
                <a:lnTo>
                  <a:pt x="1513509" y="238518"/>
                </a:lnTo>
                <a:lnTo>
                  <a:pt x="1514475" y="233654"/>
                </a:lnTo>
                <a:lnTo>
                  <a:pt x="1514475" y="33058"/>
                </a:lnTo>
                <a:close/>
              </a:path>
              <a:path w="3143250" h="266700">
                <a:moveTo>
                  <a:pt x="3143250" y="33058"/>
                </a:moveTo>
                <a:lnTo>
                  <a:pt x="3115068" y="977"/>
                </a:lnTo>
                <a:lnTo>
                  <a:pt x="3110204" y="0"/>
                </a:lnTo>
                <a:lnTo>
                  <a:pt x="1661833" y="0"/>
                </a:lnTo>
                <a:lnTo>
                  <a:pt x="1629740" y="28194"/>
                </a:lnTo>
                <a:lnTo>
                  <a:pt x="1628775" y="33058"/>
                </a:lnTo>
                <a:lnTo>
                  <a:pt x="1628775" y="228600"/>
                </a:lnTo>
                <a:lnTo>
                  <a:pt x="1628775" y="233654"/>
                </a:lnTo>
                <a:lnTo>
                  <a:pt x="1656969" y="265734"/>
                </a:lnTo>
                <a:lnTo>
                  <a:pt x="1661833" y="266700"/>
                </a:lnTo>
                <a:lnTo>
                  <a:pt x="3110204" y="266700"/>
                </a:lnTo>
                <a:lnTo>
                  <a:pt x="3142284" y="238518"/>
                </a:lnTo>
                <a:lnTo>
                  <a:pt x="3143250" y="233654"/>
                </a:lnTo>
                <a:lnTo>
                  <a:pt x="314325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56255" y="5606103"/>
            <a:ext cx="1682981" cy="400302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07314" marR="5080">
              <a:lnSpc>
                <a:spcPts val="2700"/>
              </a:lnSpc>
              <a:tabLst>
                <a:tab pos="1736089" algn="l"/>
              </a:tabLst>
            </a:pPr>
            <a:r>
              <a:rPr sz="1100" b="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com.android.resolv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972673" y="5790406"/>
            <a:ext cx="1514475" cy="266700"/>
          </a:xfrm>
          <a:custGeom>
            <a:avLst/>
            <a:gdLst/>
            <a:ahLst/>
            <a:cxnLst/>
            <a:rect l="l" t="t" r="r" b="b"/>
            <a:pathLst>
              <a:path w="1514475" h="266700">
                <a:moveTo>
                  <a:pt x="1481426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7" y="238511"/>
                </a:lnTo>
                <a:lnTo>
                  <a:pt x="0" y="233651"/>
                </a:lnTo>
                <a:lnTo>
                  <a:pt x="1" y="2285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481426" y="0"/>
                </a:lnTo>
                <a:lnTo>
                  <a:pt x="1513507" y="28186"/>
                </a:lnTo>
                <a:lnTo>
                  <a:pt x="1514474" y="33046"/>
                </a:lnTo>
                <a:lnTo>
                  <a:pt x="1514474" y="233651"/>
                </a:lnTo>
                <a:lnTo>
                  <a:pt x="1486285" y="265732"/>
                </a:lnTo>
                <a:lnTo>
                  <a:pt x="1481426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050688" y="5797775"/>
            <a:ext cx="2079626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com.android.tzdata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581774" y="2380456"/>
            <a:ext cx="781050" cy="2228850"/>
            <a:chOff x="6581774" y="5657849"/>
            <a:chExt cx="781050" cy="2228850"/>
          </a:xfrm>
        </p:grpSpPr>
        <p:sp>
          <p:nvSpPr>
            <p:cNvPr id="95" name="object 95"/>
            <p:cNvSpPr/>
            <p:nvPr/>
          </p:nvSpPr>
          <p:spPr>
            <a:xfrm>
              <a:off x="7343774" y="5753099"/>
              <a:ext cx="19050" cy="2133600"/>
            </a:xfrm>
            <a:custGeom>
              <a:avLst/>
              <a:gdLst/>
              <a:ahLst/>
              <a:cxnLst/>
              <a:rect l="l" t="t" r="r" b="b"/>
              <a:pathLst>
                <a:path w="19050" h="2133600">
                  <a:moveTo>
                    <a:pt x="19049" y="2133599"/>
                  </a:moveTo>
                  <a:lnTo>
                    <a:pt x="0" y="21335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2133599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6581774" y="56578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6"/>
                  </a:lnTo>
                  <a:lnTo>
                    <a:pt x="62575" y="331658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1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1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2"/>
                  </a:lnTo>
                  <a:lnTo>
                    <a:pt x="245798" y="372797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6727725" y="2479195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115174" y="2285206"/>
            <a:ext cx="4505325" cy="571500"/>
          </a:xfrm>
          <a:custGeom>
            <a:avLst/>
            <a:gdLst/>
            <a:ahLst/>
            <a:cxnLst/>
            <a:rect l="l" t="t" r="r" b="b"/>
            <a:pathLst>
              <a:path w="4505325" h="571500">
                <a:moveTo>
                  <a:pt x="4472277" y="571499"/>
                </a:moveTo>
                <a:lnTo>
                  <a:pt x="33047" y="571499"/>
                </a:lnTo>
                <a:lnTo>
                  <a:pt x="28186" y="570532"/>
                </a:lnTo>
                <a:lnTo>
                  <a:pt x="966" y="543311"/>
                </a:lnTo>
                <a:lnTo>
                  <a:pt x="0" y="538452"/>
                </a:lnTo>
                <a:lnTo>
                  <a:pt x="0" y="5333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4472277" y="0"/>
                </a:lnTo>
                <a:lnTo>
                  <a:pt x="4504357" y="28186"/>
                </a:lnTo>
                <a:lnTo>
                  <a:pt x="4505324" y="33047"/>
                </a:lnTo>
                <a:lnTo>
                  <a:pt x="4505324" y="538452"/>
                </a:lnTo>
                <a:lnTo>
                  <a:pt x="4477136" y="570532"/>
                </a:lnTo>
                <a:lnTo>
                  <a:pt x="4472277" y="5714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178674" y="2346184"/>
            <a:ext cx="2574925" cy="43024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부팅 단계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APEXd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데몬 초기화 및 사전 마운트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581774" y="30662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8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0"/>
                </a:lnTo>
                <a:lnTo>
                  <a:pt x="8199" y="135199"/>
                </a:lnTo>
                <a:lnTo>
                  <a:pt x="27094" y="92571"/>
                </a:lnTo>
                <a:lnTo>
                  <a:pt x="55796" y="55795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8" y="8200"/>
                </a:lnTo>
                <a:lnTo>
                  <a:pt x="288426" y="27095"/>
                </a:lnTo>
                <a:lnTo>
                  <a:pt x="325203" y="55795"/>
                </a:lnTo>
                <a:lnTo>
                  <a:pt x="353903" y="92571"/>
                </a:lnTo>
                <a:lnTo>
                  <a:pt x="372798" y="135199"/>
                </a:lnTo>
                <a:lnTo>
                  <a:pt x="380770" y="181140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9"/>
                </a:lnTo>
                <a:lnTo>
                  <a:pt x="353903" y="288426"/>
                </a:lnTo>
                <a:lnTo>
                  <a:pt x="325203" y="325203"/>
                </a:lnTo>
                <a:lnTo>
                  <a:pt x="288426" y="353903"/>
                </a:lnTo>
                <a:lnTo>
                  <a:pt x="245798" y="372798"/>
                </a:lnTo>
                <a:lnTo>
                  <a:pt x="199858" y="380770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0FB98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27725" y="3164995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115174" y="2971006"/>
            <a:ext cx="4505325" cy="571500"/>
          </a:xfrm>
          <a:custGeom>
            <a:avLst/>
            <a:gdLst/>
            <a:ahLst/>
            <a:cxnLst/>
            <a:rect l="l" t="t" r="r" b="b"/>
            <a:pathLst>
              <a:path w="4505325" h="571500">
                <a:moveTo>
                  <a:pt x="4472277" y="571499"/>
                </a:moveTo>
                <a:lnTo>
                  <a:pt x="33047" y="571499"/>
                </a:lnTo>
                <a:lnTo>
                  <a:pt x="28186" y="570532"/>
                </a:lnTo>
                <a:lnTo>
                  <a:pt x="966" y="543311"/>
                </a:lnTo>
                <a:lnTo>
                  <a:pt x="0" y="538452"/>
                </a:lnTo>
                <a:lnTo>
                  <a:pt x="0" y="5333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4472277" y="0"/>
                </a:lnTo>
                <a:lnTo>
                  <a:pt x="4504357" y="28187"/>
                </a:lnTo>
                <a:lnTo>
                  <a:pt x="4505324" y="33047"/>
                </a:lnTo>
                <a:lnTo>
                  <a:pt x="4505324" y="538452"/>
                </a:lnTo>
                <a:lnTo>
                  <a:pt x="4477136" y="570532"/>
                </a:lnTo>
                <a:lnTo>
                  <a:pt x="4472277" y="571499"/>
                </a:lnTo>
                <a:close/>
              </a:path>
            </a:pathLst>
          </a:custGeom>
          <a:solidFill>
            <a:srgbClr val="ECFD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178675" y="3030806"/>
            <a:ext cx="2117725" cy="4340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호환성 검사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581774" y="37520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4" y="209171"/>
                </a:lnTo>
                <a:lnTo>
                  <a:pt x="0" y="190499"/>
                </a:lnTo>
                <a:lnTo>
                  <a:pt x="228" y="181141"/>
                </a:lnTo>
                <a:lnTo>
                  <a:pt x="8199" y="135199"/>
                </a:lnTo>
                <a:lnTo>
                  <a:pt x="27094" y="92571"/>
                </a:lnTo>
                <a:lnTo>
                  <a:pt x="55796" y="55795"/>
                </a:lnTo>
                <a:lnTo>
                  <a:pt x="92571" y="27094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8" y="8200"/>
                </a:lnTo>
                <a:lnTo>
                  <a:pt x="288426" y="27094"/>
                </a:lnTo>
                <a:lnTo>
                  <a:pt x="325203" y="55795"/>
                </a:lnTo>
                <a:lnTo>
                  <a:pt x="353903" y="92571"/>
                </a:lnTo>
                <a:lnTo>
                  <a:pt x="372798" y="135199"/>
                </a:lnTo>
                <a:lnTo>
                  <a:pt x="380770" y="181141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8"/>
                </a:lnTo>
                <a:lnTo>
                  <a:pt x="353903" y="288426"/>
                </a:lnTo>
                <a:lnTo>
                  <a:pt x="325203" y="325203"/>
                </a:lnTo>
                <a:lnTo>
                  <a:pt x="288426" y="353904"/>
                </a:lnTo>
                <a:lnTo>
                  <a:pt x="245798" y="372798"/>
                </a:lnTo>
                <a:lnTo>
                  <a:pt x="199858" y="380770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8B5C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727725" y="3850795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115174" y="3656806"/>
            <a:ext cx="4505325" cy="571500"/>
          </a:xfrm>
          <a:custGeom>
            <a:avLst/>
            <a:gdLst/>
            <a:ahLst/>
            <a:cxnLst/>
            <a:rect l="l" t="t" r="r" b="b"/>
            <a:pathLst>
              <a:path w="4505325" h="571500">
                <a:moveTo>
                  <a:pt x="4472277" y="571499"/>
                </a:moveTo>
                <a:lnTo>
                  <a:pt x="33047" y="571499"/>
                </a:lnTo>
                <a:lnTo>
                  <a:pt x="28186" y="570532"/>
                </a:lnTo>
                <a:lnTo>
                  <a:pt x="966" y="543311"/>
                </a:lnTo>
                <a:lnTo>
                  <a:pt x="0" y="538452"/>
                </a:lnTo>
                <a:lnTo>
                  <a:pt x="0" y="5333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4472277" y="0"/>
                </a:lnTo>
                <a:lnTo>
                  <a:pt x="4504357" y="28186"/>
                </a:lnTo>
                <a:lnTo>
                  <a:pt x="4505324" y="33047"/>
                </a:lnTo>
                <a:lnTo>
                  <a:pt x="4505324" y="538452"/>
                </a:lnTo>
                <a:lnTo>
                  <a:pt x="4477136" y="570532"/>
                </a:lnTo>
                <a:lnTo>
                  <a:pt x="4472277" y="571499"/>
                </a:lnTo>
                <a:close/>
              </a:path>
            </a:pathLst>
          </a:custGeom>
          <a:solidFill>
            <a:srgbClr val="F5F2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78675" y="3701404"/>
            <a:ext cx="2679687" cy="44114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활성화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마운트 포인트 설정 및 바인딩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581774" y="443785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6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0"/>
                </a:lnTo>
                <a:lnTo>
                  <a:pt x="8199" y="135198"/>
                </a:lnTo>
                <a:lnTo>
                  <a:pt x="27094" y="92571"/>
                </a:lnTo>
                <a:lnTo>
                  <a:pt x="55796" y="55795"/>
                </a:lnTo>
                <a:lnTo>
                  <a:pt x="92571" y="27094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8" y="8200"/>
                </a:lnTo>
                <a:lnTo>
                  <a:pt x="288426" y="27094"/>
                </a:lnTo>
                <a:lnTo>
                  <a:pt x="325203" y="55795"/>
                </a:lnTo>
                <a:lnTo>
                  <a:pt x="353903" y="92571"/>
                </a:lnTo>
                <a:lnTo>
                  <a:pt x="372798" y="135198"/>
                </a:lnTo>
                <a:lnTo>
                  <a:pt x="380770" y="181140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8"/>
                </a:lnTo>
                <a:lnTo>
                  <a:pt x="353903" y="288426"/>
                </a:lnTo>
                <a:lnTo>
                  <a:pt x="325203" y="325203"/>
                </a:lnTo>
                <a:lnTo>
                  <a:pt x="288426" y="353903"/>
                </a:lnTo>
                <a:lnTo>
                  <a:pt x="245798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EF444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727725" y="4536595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4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115174" y="4342606"/>
            <a:ext cx="4505325" cy="571500"/>
          </a:xfrm>
          <a:custGeom>
            <a:avLst/>
            <a:gdLst/>
            <a:ahLst/>
            <a:cxnLst/>
            <a:rect l="l" t="t" r="r" b="b"/>
            <a:pathLst>
              <a:path w="4505325" h="571500">
                <a:moveTo>
                  <a:pt x="4472277" y="571499"/>
                </a:moveTo>
                <a:lnTo>
                  <a:pt x="33047" y="571499"/>
                </a:lnTo>
                <a:lnTo>
                  <a:pt x="28186" y="570532"/>
                </a:lnTo>
                <a:lnTo>
                  <a:pt x="966" y="543311"/>
                </a:lnTo>
                <a:lnTo>
                  <a:pt x="0" y="538451"/>
                </a:lnTo>
                <a:lnTo>
                  <a:pt x="0" y="533399"/>
                </a:lnTo>
                <a:lnTo>
                  <a:pt x="0" y="33046"/>
                </a:lnTo>
                <a:lnTo>
                  <a:pt x="28186" y="966"/>
                </a:lnTo>
                <a:lnTo>
                  <a:pt x="33047" y="0"/>
                </a:lnTo>
                <a:lnTo>
                  <a:pt x="4472277" y="0"/>
                </a:lnTo>
                <a:lnTo>
                  <a:pt x="4504357" y="28186"/>
                </a:lnTo>
                <a:lnTo>
                  <a:pt x="4505324" y="33046"/>
                </a:lnTo>
                <a:lnTo>
                  <a:pt x="4505324" y="538451"/>
                </a:lnTo>
                <a:lnTo>
                  <a:pt x="4477136" y="570532"/>
                </a:lnTo>
                <a:lnTo>
                  <a:pt x="4472277" y="5714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178674" y="4414869"/>
            <a:ext cx="12033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시작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178675" y="4636421"/>
            <a:ext cx="234632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및 종속성 로드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13" name="object 3">
            <a:extLst>
              <a:ext uri="{FF2B5EF4-FFF2-40B4-BE49-F238E27FC236}">
                <a16:creationId xmlns:a16="http://schemas.microsoft.com/office/drawing/2014/main" id="{42D76BB7-469D-4DF1-B93B-2B2619A110B5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4" name="object 4">
            <a:extLst>
              <a:ext uri="{FF2B5EF4-FFF2-40B4-BE49-F238E27FC236}">
                <a16:creationId xmlns:a16="http://schemas.microsoft.com/office/drawing/2014/main" id="{0EF85C84-41FC-A807-DD8E-2ED3D1547AB0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8DEE41-FA1D-AF74-DD82-63F8EF3AC436}"/>
              </a:ext>
            </a:extLst>
          </p:cNvPr>
          <p:cNvSpPr txBox="1"/>
          <p:nvPr/>
        </p:nvSpPr>
        <p:spPr>
          <a:xfrm>
            <a:off x="6629400" y="5140874"/>
            <a:ext cx="198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예시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: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58A818-C5D1-AF87-39D0-E5C05378E95B}"/>
              </a:ext>
            </a:extLst>
          </p:cNvPr>
          <p:cNvSpPr txBox="1"/>
          <p:nvPr/>
        </p:nvSpPr>
        <p:spPr>
          <a:xfrm>
            <a:off x="6658429" y="5444032"/>
            <a:ext cx="18002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com.android.media</a:t>
            </a:r>
            <a:endParaRPr lang="ko-KR" altLang="en-US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3D2461-5A64-2D07-4BA7-1FF05FD8B70B}"/>
              </a:ext>
            </a:extLst>
          </p:cNvPr>
          <p:cNvSpPr txBox="1"/>
          <p:nvPr/>
        </p:nvSpPr>
        <p:spPr>
          <a:xfrm>
            <a:off x="8363392" y="5444032"/>
            <a:ext cx="15716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com.android.wifi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endParaRPr lang="ko-KR" altLang="en-US" sz="16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50DDFA-505E-98AB-47EF-53530A3E777C}"/>
              </a:ext>
            </a:extLst>
          </p:cNvPr>
          <p:cNvSpPr txBox="1"/>
          <p:nvPr/>
        </p:nvSpPr>
        <p:spPr>
          <a:xfrm>
            <a:off x="6662058" y="5769949"/>
            <a:ext cx="1904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com.android.conscrypt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72110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빌드 시스템 및 개발 환경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447006"/>
            <a:ext cx="5600700" cy="2324100"/>
            <a:chOff x="380999" y="952500"/>
            <a:chExt cx="5600700" cy="232410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7"/>
                  </a:lnTo>
                  <a:lnTo>
                    <a:pt x="3885" y="2272437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4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26" y="1259800"/>
              <a:ext cx="187523" cy="1493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676082"/>
            <a:ext cx="3063827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AOSP Soong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시스템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9314" y="2125549"/>
            <a:ext cx="838200" cy="266700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051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05152" y="0"/>
                </a:lnTo>
                <a:lnTo>
                  <a:pt x="837233" y="28187"/>
                </a:lnTo>
                <a:lnTo>
                  <a:pt x="838199" y="33047"/>
                </a:lnTo>
                <a:lnTo>
                  <a:pt x="838199" y="233652"/>
                </a:lnTo>
                <a:lnTo>
                  <a:pt x="810012" y="265732"/>
                </a:lnTo>
                <a:lnTo>
                  <a:pt x="8051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774" y="2101020"/>
            <a:ext cx="4947285" cy="5000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14"/>
              </a:spcBef>
              <a:tabLst>
                <a:tab pos="3086735" algn="l"/>
                <a:tab pos="3909695" algn="l"/>
              </a:tabLst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Soong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차세대 빌드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시스템으로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</a:t>
            </a:r>
            <a:r>
              <a:rPr lang="en-US"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 </a:t>
            </a:r>
            <a:r>
              <a:rPr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Blueprint</a:t>
            </a:r>
            <a:r>
              <a:rPr lang="en-US"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구문을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사용합니다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8674" y="2799555"/>
            <a:ext cx="762000" cy="781050"/>
            <a:chOff x="828674" y="2305049"/>
            <a:chExt cx="762000" cy="781050"/>
          </a:xfrm>
        </p:grpSpPr>
        <p:sp>
          <p:nvSpPr>
            <p:cNvPr id="13" name="object 13"/>
            <p:cNvSpPr/>
            <p:nvPr/>
          </p:nvSpPr>
          <p:spPr>
            <a:xfrm>
              <a:off x="828662" y="2305049"/>
              <a:ext cx="57150" cy="685800"/>
            </a:xfrm>
            <a:custGeom>
              <a:avLst/>
              <a:gdLst/>
              <a:ahLst/>
              <a:cxnLst/>
              <a:rect l="l" t="t" r="r" b="b"/>
              <a:pathLst>
                <a:path w="57150" h="685800">
                  <a:moveTo>
                    <a:pt x="57150" y="653440"/>
                  </a:moveTo>
                  <a:lnTo>
                    <a:pt x="32372" y="628650"/>
                  </a:lnTo>
                  <a:lnTo>
                    <a:pt x="24790" y="628650"/>
                  </a:lnTo>
                  <a:lnTo>
                    <a:pt x="0" y="653440"/>
                  </a:lnTo>
                  <a:lnTo>
                    <a:pt x="0" y="661022"/>
                  </a:lnTo>
                  <a:lnTo>
                    <a:pt x="24790" y="685800"/>
                  </a:lnTo>
                  <a:lnTo>
                    <a:pt x="32372" y="685800"/>
                  </a:lnTo>
                  <a:lnTo>
                    <a:pt x="57150" y="661022"/>
                  </a:lnTo>
                  <a:lnTo>
                    <a:pt x="57150" y="657225"/>
                  </a:lnTo>
                  <a:lnTo>
                    <a:pt x="57150" y="653440"/>
                  </a:lnTo>
                  <a:close/>
                </a:path>
                <a:path w="57150" h="68580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6858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66799" y="2819399"/>
              <a:ext cx="523875" cy="266700"/>
            </a:xfrm>
            <a:custGeom>
              <a:avLst/>
              <a:gdLst/>
              <a:ahLst/>
              <a:cxnLst/>
              <a:rect l="l" t="t" r="r" b="b"/>
              <a:pathLst>
                <a:path w="523875" h="266700">
                  <a:moveTo>
                    <a:pt x="49082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90827" y="0"/>
                  </a:lnTo>
                  <a:lnTo>
                    <a:pt x="522908" y="28186"/>
                  </a:lnTo>
                  <a:lnTo>
                    <a:pt x="523874" y="33047"/>
                  </a:lnTo>
                  <a:lnTo>
                    <a:pt x="523874" y="233652"/>
                  </a:lnTo>
                  <a:lnTo>
                    <a:pt x="495687" y="265732"/>
                  </a:lnTo>
                  <a:lnTo>
                    <a:pt x="49082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49563" y="2651692"/>
            <a:ext cx="5251449" cy="89883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3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26415" algn="l"/>
              </a:tabLst>
              <a:defRPr/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Make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Android.mk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대신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Android.bp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3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26415" algn="l"/>
              </a:tabLst>
              <a:defRPr/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속도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및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병렬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처리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23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526415" algn="l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</a:t>
            </a:r>
            <a:r>
              <a:rPr lang="en-US" altLang="ko-KR"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패키지를 포함한 다양한 출력 포맷 지원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38874" y="1444655"/>
            <a:ext cx="5600700" cy="4305300"/>
          </a:xfrm>
          <a:custGeom>
            <a:avLst/>
            <a:gdLst/>
            <a:ahLst/>
            <a:cxnLst/>
            <a:rect l="l" t="t" r="r" b="b"/>
            <a:pathLst>
              <a:path w="5600700" h="4305300">
                <a:moveTo>
                  <a:pt x="5529502" y="4305299"/>
                </a:moveTo>
                <a:lnTo>
                  <a:pt x="71196" y="4305299"/>
                </a:lnTo>
                <a:lnTo>
                  <a:pt x="66241" y="4304811"/>
                </a:lnTo>
                <a:lnTo>
                  <a:pt x="29705" y="4289677"/>
                </a:lnTo>
                <a:lnTo>
                  <a:pt x="3885" y="4253637"/>
                </a:lnTo>
                <a:lnTo>
                  <a:pt x="0" y="4234102"/>
                </a:lnTo>
                <a:lnTo>
                  <a:pt x="0" y="4229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4234102"/>
                </a:lnTo>
                <a:lnTo>
                  <a:pt x="5585076" y="4275592"/>
                </a:lnTo>
                <a:lnTo>
                  <a:pt x="5549037" y="4301412"/>
                </a:lnTo>
                <a:lnTo>
                  <a:pt x="5534457" y="4304811"/>
                </a:lnTo>
                <a:lnTo>
                  <a:pt x="5529502" y="4305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29374" y="2130455"/>
            <a:ext cx="38100" cy="3429000"/>
          </a:xfrm>
          <a:custGeom>
            <a:avLst/>
            <a:gdLst/>
            <a:ahLst/>
            <a:cxnLst/>
            <a:rect l="l" t="t" r="r" b="b"/>
            <a:pathLst>
              <a:path w="38100" h="3429000">
                <a:moveTo>
                  <a:pt x="38099" y="3428999"/>
                </a:moveTo>
                <a:lnTo>
                  <a:pt x="0" y="3428999"/>
                </a:lnTo>
                <a:lnTo>
                  <a:pt x="0" y="0"/>
                </a:lnTo>
                <a:lnTo>
                  <a:pt x="38099" y="0"/>
                </a:lnTo>
                <a:lnTo>
                  <a:pt x="38099" y="3428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10349" y="2130455"/>
            <a:ext cx="5038725" cy="2438400"/>
          </a:xfrm>
          <a:custGeom>
            <a:avLst/>
            <a:gdLst/>
            <a:ahLst/>
            <a:cxnLst/>
            <a:rect l="l" t="t" r="r" b="b"/>
            <a:pathLst>
              <a:path w="5038725" h="2438400">
                <a:moveTo>
                  <a:pt x="4985327" y="2438398"/>
                </a:moveTo>
                <a:lnTo>
                  <a:pt x="53397" y="2438398"/>
                </a:lnTo>
                <a:lnTo>
                  <a:pt x="49680" y="2438032"/>
                </a:lnTo>
                <a:lnTo>
                  <a:pt x="14085" y="2419006"/>
                </a:lnTo>
                <a:lnTo>
                  <a:pt x="0" y="2385001"/>
                </a:lnTo>
                <a:lnTo>
                  <a:pt x="0" y="2381249"/>
                </a:lnTo>
                <a:lnTo>
                  <a:pt x="0" y="53397"/>
                </a:lnTo>
                <a:lnTo>
                  <a:pt x="19392" y="14084"/>
                </a:lnTo>
                <a:lnTo>
                  <a:pt x="53397" y="0"/>
                </a:lnTo>
                <a:lnTo>
                  <a:pt x="4985327" y="0"/>
                </a:lnTo>
                <a:lnTo>
                  <a:pt x="5024638" y="19391"/>
                </a:lnTo>
                <a:lnTo>
                  <a:pt x="5038724" y="53397"/>
                </a:lnTo>
                <a:lnTo>
                  <a:pt x="5038724" y="2385001"/>
                </a:lnTo>
                <a:lnTo>
                  <a:pt x="5019331" y="2424313"/>
                </a:lnTo>
                <a:lnTo>
                  <a:pt x="4989043" y="2438032"/>
                </a:lnTo>
                <a:lnTo>
                  <a:pt x="4985327" y="2438398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29374" y="163515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6" y="55795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5"/>
                </a:lnTo>
                <a:lnTo>
                  <a:pt x="353904" y="92571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9"/>
                </a:lnTo>
                <a:lnTo>
                  <a:pt x="353903" y="288427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2724" y="1749455"/>
            <a:ext cx="114299" cy="1523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911974" y="1673732"/>
            <a:ext cx="367982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Android.bp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파일과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연동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0050" y="2409221"/>
            <a:ext cx="3079115" cy="155427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19"/>
              </a:spcBef>
            </a:pPr>
            <a:r>
              <a:rPr sz="1050" dirty="0">
                <a:solidFill>
                  <a:srgbClr val="74705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Example Android.bp for APEX module </a:t>
            </a:r>
            <a:r>
              <a:rPr sz="1050" dirty="0">
                <a:solidFill>
                  <a:srgbClr val="F9257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apex 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42265" marR="582295">
              <a:lnSpc>
                <a:spcPts val="1200"/>
              </a:lnSpc>
            </a:pP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"com.example.apex"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manifest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"manifest.json"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key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"apex.key"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certificate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"platform"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updatable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F9257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true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native_shared_libs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[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672465">
              <a:lnSpc>
                <a:spcPts val="1140"/>
              </a:lnSpc>
            </a:pP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"libexample"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42265">
              <a:lnSpc>
                <a:spcPts val="1200"/>
              </a:lnSpc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],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42265">
              <a:lnSpc>
                <a:spcPts val="1200"/>
              </a:lnSpc>
            </a:pPr>
            <a:r>
              <a:rPr sz="1050" dirty="0">
                <a:solidFill>
                  <a:srgbClr val="66D9E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compile_multilib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E6DA7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"both"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ts val="1230"/>
              </a:lnSpc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86537" y="4778405"/>
            <a:ext cx="57150" cy="685800"/>
          </a:xfrm>
          <a:custGeom>
            <a:avLst/>
            <a:gdLst/>
            <a:ahLst/>
            <a:cxnLst/>
            <a:rect l="l" t="t" r="r" b="b"/>
            <a:pathLst>
              <a:path w="57150" h="685800">
                <a:moveTo>
                  <a:pt x="57150" y="653440"/>
                </a:moveTo>
                <a:lnTo>
                  <a:pt x="32372" y="628650"/>
                </a:lnTo>
                <a:lnTo>
                  <a:pt x="24790" y="628650"/>
                </a:lnTo>
                <a:lnTo>
                  <a:pt x="0" y="653440"/>
                </a:lnTo>
                <a:lnTo>
                  <a:pt x="0" y="661022"/>
                </a:lnTo>
                <a:lnTo>
                  <a:pt x="24790" y="685800"/>
                </a:lnTo>
                <a:lnTo>
                  <a:pt x="32372" y="685800"/>
                </a:lnTo>
                <a:lnTo>
                  <a:pt x="57150" y="661022"/>
                </a:lnTo>
                <a:lnTo>
                  <a:pt x="57150" y="657225"/>
                </a:lnTo>
                <a:lnTo>
                  <a:pt x="57150" y="653440"/>
                </a:lnTo>
                <a:close/>
              </a:path>
              <a:path w="57150" h="68580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8580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17136" y="5292755"/>
            <a:ext cx="1055464" cy="266700"/>
          </a:xfrm>
          <a:custGeom>
            <a:avLst/>
            <a:gdLst/>
            <a:ahLst/>
            <a:cxnLst/>
            <a:rect l="l" t="t" r="r" b="b"/>
            <a:pathLst>
              <a:path w="1047750" h="266700">
                <a:moveTo>
                  <a:pt x="101470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1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014702" y="0"/>
                </a:lnTo>
                <a:lnTo>
                  <a:pt x="1046783" y="28186"/>
                </a:lnTo>
                <a:lnTo>
                  <a:pt x="1047749" y="33047"/>
                </a:lnTo>
                <a:lnTo>
                  <a:pt x="1047749" y="233651"/>
                </a:lnTo>
                <a:lnTo>
                  <a:pt x="1019562" y="265732"/>
                </a:lnTo>
                <a:lnTo>
                  <a:pt x="101470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92925" y="4582741"/>
            <a:ext cx="3775075" cy="594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메타데이터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포함 항목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정의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apex.key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서명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무결성 검증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2925" y="5299526"/>
            <a:ext cx="42322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81760" algn="l"/>
                <a:tab pos="2413635" algn="l"/>
              </a:tabLst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updatable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플래그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r>
              <a:rPr 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 </a:t>
            </a:r>
            <a:r>
              <a:rPr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OTA </a:t>
            </a:r>
            <a:r>
              <a:rPr sz="13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r>
              <a:rPr lang="en-US"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여부 설정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:a16="http://schemas.microsoft.com/office/drawing/2014/main" id="{10C9A0FB-2AC7-804D-DCCB-5AAAAD732C21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5" name="object 4">
            <a:extLst>
              <a:ext uri="{FF2B5EF4-FFF2-40B4-BE49-F238E27FC236}">
                <a16:creationId xmlns:a16="http://schemas.microsoft.com/office/drawing/2014/main" id="{3843404F-C6CF-9688-6408-83165822E248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7">
            <a:extLst>
              <a:ext uri="{FF2B5EF4-FFF2-40B4-BE49-F238E27FC236}">
                <a16:creationId xmlns:a16="http://schemas.microsoft.com/office/drawing/2014/main" id="{1D8D4EB7-5D1F-9D2C-5AE0-BEC36933DBE0}"/>
              </a:ext>
            </a:extLst>
          </p:cNvPr>
          <p:cNvSpPr/>
          <p:nvPr/>
        </p:nvSpPr>
        <p:spPr>
          <a:xfrm>
            <a:off x="152401" y="6127864"/>
            <a:ext cx="59436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object 68">
            <a:extLst>
              <a:ext uri="{FF2B5EF4-FFF2-40B4-BE49-F238E27FC236}">
                <a16:creationId xmlns:a16="http://schemas.microsoft.com/office/drawing/2014/main" id="{6B3976AC-4C68-CADC-DDB2-D55E8FF890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6270739"/>
            <a:ext cx="117865" cy="17144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빌드 시스템 및 개발 환경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9146" y="1142206"/>
            <a:ext cx="5600700" cy="3457575"/>
            <a:chOff x="6210298" y="952500"/>
            <a:chExt cx="5600700" cy="3457575"/>
          </a:xfrm>
        </p:grpSpPr>
        <p:sp>
          <p:nvSpPr>
            <p:cNvPr id="31" name="object 31"/>
            <p:cNvSpPr/>
            <p:nvPr/>
          </p:nvSpPr>
          <p:spPr>
            <a:xfrm>
              <a:off x="6210298" y="952500"/>
              <a:ext cx="5600700" cy="3457575"/>
            </a:xfrm>
            <a:custGeom>
              <a:avLst/>
              <a:gdLst/>
              <a:ahLst/>
              <a:cxnLst/>
              <a:rect l="l" t="t" r="r" b="b"/>
              <a:pathLst>
                <a:path w="5600700" h="3457575">
                  <a:moveTo>
                    <a:pt x="5529503" y="3457574"/>
                  </a:moveTo>
                  <a:lnTo>
                    <a:pt x="71196" y="3457574"/>
                  </a:lnTo>
                  <a:lnTo>
                    <a:pt x="66241" y="3457086"/>
                  </a:lnTo>
                  <a:lnTo>
                    <a:pt x="29705" y="3441952"/>
                  </a:lnTo>
                  <a:lnTo>
                    <a:pt x="3885" y="3405912"/>
                  </a:lnTo>
                  <a:lnTo>
                    <a:pt x="0" y="3386377"/>
                  </a:lnTo>
                  <a:lnTo>
                    <a:pt x="0" y="33813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386377"/>
                  </a:lnTo>
                  <a:lnTo>
                    <a:pt x="5585077" y="3427869"/>
                  </a:lnTo>
                  <a:lnTo>
                    <a:pt x="5549038" y="3453688"/>
                  </a:lnTo>
                  <a:lnTo>
                    <a:pt x="5534458" y="3457086"/>
                  </a:lnTo>
                  <a:lnTo>
                    <a:pt x="5529503" y="34575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400799" y="1638299"/>
              <a:ext cx="38100" cy="2581275"/>
            </a:xfrm>
            <a:custGeom>
              <a:avLst/>
              <a:gdLst/>
              <a:ahLst/>
              <a:cxnLst/>
              <a:rect l="l" t="t" r="r" b="b"/>
              <a:pathLst>
                <a:path w="38100" h="2581275">
                  <a:moveTo>
                    <a:pt x="38099" y="2581274"/>
                  </a:moveTo>
                  <a:lnTo>
                    <a:pt x="0" y="25812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58127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586536" y="1643062"/>
              <a:ext cx="5029200" cy="2571750"/>
            </a:xfrm>
            <a:custGeom>
              <a:avLst/>
              <a:gdLst/>
              <a:ahLst/>
              <a:cxnLst/>
              <a:rect l="l" t="t" r="r" b="b"/>
              <a:pathLst>
                <a:path w="5029200" h="2571750">
                  <a:moveTo>
                    <a:pt x="4962452" y="2571749"/>
                  </a:moveTo>
                  <a:lnTo>
                    <a:pt x="66746" y="2571749"/>
                  </a:lnTo>
                  <a:lnTo>
                    <a:pt x="62100" y="2571291"/>
                  </a:lnTo>
                  <a:lnTo>
                    <a:pt x="24239" y="2554142"/>
                  </a:lnTo>
                  <a:lnTo>
                    <a:pt x="2287" y="2518849"/>
                  </a:lnTo>
                  <a:lnTo>
                    <a:pt x="0" y="2505002"/>
                  </a:lnTo>
                  <a:lnTo>
                    <a:pt x="0" y="2500312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4962452" y="0"/>
                  </a:lnTo>
                  <a:lnTo>
                    <a:pt x="5001350" y="14644"/>
                  </a:lnTo>
                  <a:lnTo>
                    <a:pt x="5025555" y="48432"/>
                  </a:lnTo>
                  <a:lnTo>
                    <a:pt x="5029198" y="66746"/>
                  </a:lnTo>
                  <a:lnTo>
                    <a:pt x="5029198" y="2505002"/>
                  </a:lnTo>
                  <a:lnTo>
                    <a:pt x="5014551" y="2543900"/>
                  </a:lnTo>
                  <a:lnTo>
                    <a:pt x="4980765" y="2568106"/>
                  </a:lnTo>
                  <a:lnTo>
                    <a:pt x="4967097" y="2571291"/>
                  </a:lnTo>
                  <a:lnTo>
                    <a:pt x="4962452" y="2571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586536" y="1643062"/>
              <a:ext cx="5029200" cy="2571750"/>
            </a:xfrm>
            <a:custGeom>
              <a:avLst/>
              <a:gdLst/>
              <a:ahLst/>
              <a:cxnLst/>
              <a:rect l="l" t="t" r="r" b="b"/>
              <a:pathLst>
                <a:path w="5029200" h="2571750">
                  <a:moveTo>
                    <a:pt x="0" y="250031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2038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62100" y="457"/>
                  </a:lnTo>
                  <a:lnTo>
                    <a:pt x="71437" y="0"/>
                  </a:lnTo>
                  <a:lnTo>
                    <a:pt x="4957762" y="0"/>
                  </a:lnTo>
                  <a:lnTo>
                    <a:pt x="4997449" y="12039"/>
                  </a:lnTo>
                  <a:lnTo>
                    <a:pt x="5001350" y="14645"/>
                  </a:lnTo>
                  <a:lnTo>
                    <a:pt x="5017157" y="31748"/>
                  </a:lnTo>
                  <a:lnTo>
                    <a:pt x="5019764" y="35649"/>
                  </a:lnTo>
                  <a:lnTo>
                    <a:pt x="5027825" y="57500"/>
                  </a:lnTo>
                  <a:lnTo>
                    <a:pt x="5028740" y="62101"/>
                  </a:lnTo>
                  <a:lnTo>
                    <a:pt x="5029198" y="66746"/>
                  </a:lnTo>
                  <a:lnTo>
                    <a:pt x="5029199" y="71437"/>
                  </a:lnTo>
                  <a:lnTo>
                    <a:pt x="5029199" y="2500312"/>
                  </a:lnTo>
                  <a:lnTo>
                    <a:pt x="5017157" y="2540000"/>
                  </a:lnTo>
                  <a:lnTo>
                    <a:pt x="5014551" y="2543900"/>
                  </a:lnTo>
                  <a:lnTo>
                    <a:pt x="4997449" y="2559710"/>
                  </a:lnTo>
                  <a:lnTo>
                    <a:pt x="4993549" y="2562316"/>
                  </a:lnTo>
                  <a:lnTo>
                    <a:pt x="4957762" y="2571749"/>
                  </a:lnTo>
                  <a:lnTo>
                    <a:pt x="71437" y="2571749"/>
                  </a:lnTo>
                  <a:lnTo>
                    <a:pt x="31748" y="2559710"/>
                  </a:lnTo>
                  <a:lnTo>
                    <a:pt x="20923" y="2550826"/>
                  </a:lnTo>
                  <a:lnTo>
                    <a:pt x="17606" y="2547509"/>
                  </a:lnTo>
                  <a:lnTo>
                    <a:pt x="457" y="2509648"/>
                  </a:lnTo>
                  <a:lnTo>
                    <a:pt x="0" y="2505002"/>
                  </a:lnTo>
                  <a:lnTo>
                    <a:pt x="0" y="2500312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705587" y="1762124"/>
              <a:ext cx="4791075" cy="352425"/>
            </a:xfrm>
            <a:custGeom>
              <a:avLst/>
              <a:gdLst/>
              <a:ahLst/>
              <a:cxnLst/>
              <a:rect l="l" t="t" r="r" b="b"/>
              <a:pathLst>
                <a:path w="4791075" h="352425">
                  <a:moveTo>
                    <a:pt x="4791075" y="0"/>
                  </a:moveTo>
                  <a:lnTo>
                    <a:pt x="2752725" y="0"/>
                  </a:lnTo>
                  <a:lnTo>
                    <a:pt x="695325" y="0"/>
                  </a:lnTo>
                  <a:lnTo>
                    <a:pt x="0" y="0"/>
                  </a:lnTo>
                  <a:lnTo>
                    <a:pt x="0" y="352425"/>
                  </a:lnTo>
                  <a:lnTo>
                    <a:pt x="695325" y="352425"/>
                  </a:lnTo>
                  <a:lnTo>
                    <a:pt x="2752725" y="352425"/>
                  </a:lnTo>
                  <a:lnTo>
                    <a:pt x="4791075" y="352425"/>
                  </a:lnTo>
                  <a:lnTo>
                    <a:pt x="4791075" y="0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705587" y="2105024"/>
              <a:ext cx="4791075" cy="1990725"/>
            </a:xfrm>
            <a:custGeom>
              <a:avLst/>
              <a:gdLst/>
              <a:ahLst/>
              <a:cxnLst/>
              <a:rect l="l" t="t" r="r" b="b"/>
              <a:pathLst>
                <a:path w="4791075" h="1990725">
                  <a:moveTo>
                    <a:pt x="4791075" y="1981200"/>
                  </a:moveTo>
                  <a:lnTo>
                    <a:pt x="2752725" y="1981200"/>
                  </a:lnTo>
                  <a:lnTo>
                    <a:pt x="695325" y="1981200"/>
                  </a:lnTo>
                  <a:lnTo>
                    <a:pt x="0" y="1981200"/>
                  </a:lnTo>
                  <a:lnTo>
                    <a:pt x="0" y="1990725"/>
                  </a:lnTo>
                  <a:lnTo>
                    <a:pt x="695325" y="1990725"/>
                  </a:lnTo>
                  <a:lnTo>
                    <a:pt x="2752725" y="1990725"/>
                  </a:lnTo>
                  <a:lnTo>
                    <a:pt x="4791075" y="1990725"/>
                  </a:lnTo>
                  <a:lnTo>
                    <a:pt x="4791075" y="1981200"/>
                  </a:lnTo>
                  <a:close/>
                </a:path>
                <a:path w="4791075" h="1990725">
                  <a:moveTo>
                    <a:pt x="4791075" y="1438275"/>
                  </a:moveTo>
                  <a:lnTo>
                    <a:pt x="2752725" y="1438275"/>
                  </a:lnTo>
                  <a:lnTo>
                    <a:pt x="695325" y="1438275"/>
                  </a:lnTo>
                  <a:lnTo>
                    <a:pt x="0" y="1438275"/>
                  </a:lnTo>
                  <a:lnTo>
                    <a:pt x="0" y="1447800"/>
                  </a:lnTo>
                  <a:lnTo>
                    <a:pt x="695325" y="1447800"/>
                  </a:lnTo>
                  <a:lnTo>
                    <a:pt x="2752725" y="1447800"/>
                  </a:lnTo>
                  <a:lnTo>
                    <a:pt x="4791075" y="1447800"/>
                  </a:lnTo>
                  <a:lnTo>
                    <a:pt x="4791075" y="1438275"/>
                  </a:lnTo>
                  <a:close/>
                </a:path>
                <a:path w="4791075" h="1990725">
                  <a:moveTo>
                    <a:pt x="4791075" y="895350"/>
                  </a:moveTo>
                  <a:lnTo>
                    <a:pt x="2752725" y="895350"/>
                  </a:lnTo>
                  <a:lnTo>
                    <a:pt x="695325" y="895350"/>
                  </a:lnTo>
                  <a:lnTo>
                    <a:pt x="0" y="895350"/>
                  </a:lnTo>
                  <a:lnTo>
                    <a:pt x="0" y="904875"/>
                  </a:lnTo>
                  <a:lnTo>
                    <a:pt x="695325" y="904875"/>
                  </a:lnTo>
                  <a:lnTo>
                    <a:pt x="2752725" y="904875"/>
                  </a:lnTo>
                  <a:lnTo>
                    <a:pt x="4791075" y="904875"/>
                  </a:lnTo>
                  <a:lnTo>
                    <a:pt x="4791075" y="895350"/>
                  </a:lnTo>
                  <a:close/>
                </a:path>
                <a:path w="4791075" h="1990725">
                  <a:moveTo>
                    <a:pt x="4791075" y="352425"/>
                  </a:moveTo>
                  <a:lnTo>
                    <a:pt x="2752725" y="352425"/>
                  </a:lnTo>
                  <a:lnTo>
                    <a:pt x="695325" y="352425"/>
                  </a:lnTo>
                  <a:lnTo>
                    <a:pt x="0" y="352425"/>
                  </a:lnTo>
                  <a:lnTo>
                    <a:pt x="0" y="361950"/>
                  </a:lnTo>
                  <a:lnTo>
                    <a:pt x="695325" y="361950"/>
                  </a:lnTo>
                  <a:lnTo>
                    <a:pt x="2752725" y="361950"/>
                  </a:lnTo>
                  <a:lnTo>
                    <a:pt x="4791075" y="361950"/>
                  </a:lnTo>
                  <a:lnTo>
                    <a:pt x="4791075" y="352425"/>
                  </a:lnTo>
                  <a:close/>
                </a:path>
                <a:path w="4791075" h="1990725">
                  <a:moveTo>
                    <a:pt x="4791075" y="0"/>
                  </a:moveTo>
                  <a:lnTo>
                    <a:pt x="2752725" y="0"/>
                  </a:lnTo>
                  <a:lnTo>
                    <a:pt x="69532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695325" y="9525"/>
                  </a:lnTo>
                  <a:lnTo>
                    <a:pt x="2752725" y="9525"/>
                  </a:lnTo>
                  <a:lnTo>
                    <a:pt x="4791075" y="9525"/>
                  </a:lnTo>
                  <a:lnTo>
                    <a:pt x="4791075" y="0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069" y="1256526"/>
              <a:ext cx="152459" cy="15394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072248" y="1378539"/>
            <a:ext cx="292468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vs APK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 빌드 차이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4447" y="2017045"/>
            <a:ext cx="4791075" cy="56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35"/>
              </a:spcBef>
              <a:tabLst>
                <a:tab pos="812165" algn="l"/>
                <a:tab pos="2868295" algn="l"/>
              </a:tabLst>
            </a:pP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특성	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	APK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114300">
              <a:lnSpc>
                <a:spcPct val="100000"/>
              </a:lnSpc>
              <a:spcBef>
                <a:spcPts val="1295"/>
              </a:spcBef>
              <a:tabLst>
                <a:tab pos="812165" algn="l"/>
                <a:tab pos="2868295" algn="l"/>
              </a:tabLst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포맷	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.apex 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컨테이너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)	.apk (ZIP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6047" y="2817145"/>
            <a:ext cx="487849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내용물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94349" y="2714596"/>
            <a:ext cx="176974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라이브러리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바이너리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JAR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50707" y="2714596"/>
            <a:ext cx="1808480" cy="4044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14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DEX,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6048" y="3255143"/>
            <a:ext cx="698289" cy="397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94349" y="3352771"/>
            <a:ext cx="1861096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in Android.bp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50707" y="3257521"/>
            <a:ext cx="1659493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android_app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in Android.bp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6048" y="3798067"/>
            <a:ext cx="632052" cy="191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94349" y="3895696"/>
            <a:ext cx="1658451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OTA + Play Store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0706" y="3895696"/>
            <a:ext cx="1179433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Play Store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210298" y="1142206"/>
            <a:ext cx="5600700" cy="3733800"/>
            <a:chOff x="6210298" y="4600574"/>
            <a:chExt cx="5600700" cy="3733800"/>
          </a:xfrm>
        </p:grpSpPr>
        <p:sp>
          <p:nvSpPr>
            <p:cNvPr id="51" name="object 51"/>
            <p:cNvSpPr/>
            <p:nvPr/>
          </p:nvSpPr>
          <p:spPr>
            <a:xfrm>
              <a:off x="6210298" y="4600574"/>
              <a:ext cx="5600700" cy="3733800"/>
            </a:xfrm>
            <a:custGeom>
              <a:avLst/>
              <a:gdLst/>
              <a:ahLst/>
              <a:cxnLst/>
              <a:rect l="l" t="t" r="r" b="b"/>
              <a:pathLst>
                <a:path w="5600700" h="3733800">
                  <a:moveTo>
                    <a:pt x="5529503" y="3733799"/>
                  </a:moveTo>
                  <a:lnTo>
                    <a:pt x="71196" y="3733799"/>
                  </a:lnTo>
                  <a:lnTo>
                    <a:pt x="66241" y="3733310"/>
                  </a:lnTo>
                  <a:lnTo>
                    <a:pt x="29705" y="3718177"/>
                  </a:lnTo>
                  <a:lnTo>
                    <a:pt x="3885" y="3682137"/>
                  </a:lnTo>
                  <a:lnTo>
                    <a:pt x="0" y="3662603"/>
                  </a:lnTo>
                  <a:lnTo>
                    <a:pt x="0" y="3657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662603"/>
                  </a:lnTo>
                  <a:lnTo>
                    <a:pt x="5585077" y="3704093"/>
                  </a:lnTo>
                  <a:lnTo>
                    <a:pt x="5549038" y="3729913"/>
                  </a:lnTo>
                  <a:lnTo>
                    <a:pt x="5534458" y="3733311"/>
                  </a:lnTo>
                  <a:lnTo>
                    <a:pt x="5529503" y="3733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400799" y="5286374"/>
              <a:ext cx="38100" cy="2857500"/>
            </a:xfrm>
            <a:custGeom>
              <a:avLst/>
              <a:gdLst/>
              <a:ahLst/>
              <a:cxnLst/>
              <a:rect l="l" t="t" r="r" b="b"/>
              <a:pathLst>
                <a:path w="38100" h="2857500">
                  <a:moveTo>
                    <a:pt x="380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857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581774" y="5591174"/>
              <a:ext cx="5038725" cy="1905000"/>
            </a:xfrm>
            <a:custGeom>
              <a:avLst/>
              <a:gdLst/>
              <a:ahLst/>
              <a:cxnLst/>
              <a:rect l="l" t="t" r="r" b="b"/>
              <a:pathLst>
                <a:path w="5038725" h="1905000">
                  <a:moveTo>
                    <a:pt x="4967527" y="1904999"/>
                  </a:moveTo>
                  <a:lnTo>
                    <a:pt x="71196" y="1904999"/>
                  </a:lnTo>
                  <a:lnTo>
                    <a:pt x="66240" y="1904510"/>
                  </a:lnTo>
                  <a:lnTo>
                    <a:pt x="29705" y="1889377"/>
                  </a:lnTo>
                  <a:lnTo>
                    <a:pt x="3885" y="1853337"/>
                  </a:lnTo>
                  <a:lnTo>
                    <a:pt x="0" y="1833803"/>
                  </a:lnTo>
                  <a:lnTo>
                    <a:pt x="0" y="18287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833803"/>
                  </a:lnTo>
                  <a:lnTo>
                    <a:pt x="5023103" y="1875294"/>
                  </a:lnTo>
                  <a:lnTo>
                    <a:pt x="4987061" y="1901112"/>
                  </a:lnTo>
                  <a:lnTo>
                    <a:pt x="4972482" y="1904510"/>
                  </a:lnTo>
                  <a:lnTo>
                    <a:pt x="4967527" y="1904999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581774" y="7610474"/>
              <a:ext cx="5038725" cy="533400"/>
            </a:xfrm>
            <a:custGeom>
              <a:avLst/>
              <a:gdLst/>
              <a:ahLst/>
              <a:cxnLst/>
              <a:rect l="l" t="t" r="r" b="b"/>
              <a:pathLst>
                <a:path w="5038725" h="533400">
                  <a:moveTo>
                    <a:pt x="4967527" y="533399"/>
                  </a:moveTo>
                  <a:lnTo>
                    <a:pt x="71196" y="533399"/>
                  </a:lnTo>
                  <a:lnTo>
                    <a:pt x="66240" y="532911"/>
                  </a:lnTo>
                  <a:lnTo>
                    <a:pt x="29705" y="517777"/>
                  </a:lnTo>
                  <a:lnTo>
                    <a:pt x="3885" y="481736"/>
                  </a:lnTo>
                  <a:lnTo>
                    <a:pt x="0" y="462202"/>
                  </a:lnTo>
                  <a:lnTo>
                    <a:pt x="0" y="4571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0"/>
                  </a:lnTo>
                  <a:lnTo>
                    <a:pt x="5038724" y="71196"/>
                  </a:lnTo>
                  <a:lnTo>
                    <a:pt x="5038724" y="462202"/>
                  </a:lnTo>
                  <a:lnTo>
                    <a:pt x="5023103" y="503693"/>
                  </a:lnTo>
                  <a:lnTo>
                    <a:pt x="4987061" y="529512"/>
                  </a:lnTo>
                  <a:lnTo>
                    <a:pt x="4972482" y="532911"/>
                  </a:lnTo>
                  <a:lnTo>
                    <a:pt x="4967527" y="53339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400799" y="47910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5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5099" y="4904452"/>
              <a:ext cx="153352" cy="15332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883400" y="1394118"/>
            <a:ext cx="24130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개발 및 로컬 테스트 방법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69074" y="1811607"/>
            <a:ext cx="2193925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테스트 명령어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83375" y="2186546"/>
            <a:ext cx="3466465" cy="17195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APEX </a:t>
            </a:r>
            <a:r>
              <a:rPr sz="11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설치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adb install --staged example.apex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adb reboot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0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</a:t>
            </a:r>
            <a:r>
              <a:rPr sz="11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설치 확인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adb shell pm list packages | grep example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adb shell ls -l /apex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0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</a:t>
            </a:r>
            <a:r>
              <a:rPr sz="115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adb shell dumpsys apexservice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2737" y="4342607"/>
            <a:ext cx="104768" cy="152399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6835775" y="4208388"/>
            <a:ext cx="4696460" cy="3836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5"/>
              </a:spcBef>
            </a:pPr>
            <a:r>
              <a:rPr sz="115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TIP: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개발은 루팅된 기기나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userdebug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테스트하는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것이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효율적입니다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10298" y="5066506"/>
            <a:ext cx="5600700" cy="1523999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883400" y="5223012"/>
            <a:ext cx="19558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64298" y="6224013"/>
            <a:ext cx="774701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Android.bp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45424" y="6229572"/>
            <a:ext cx="29347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62527" y="6229572"/>
            <a:ext cx="29347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027096" y="6229572"/>
            <a:ext cx="42364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패키징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196734" y="6229572"/>
            <a:ext cx="29347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배포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67859" y="6169594"/>
            <a:ext cx="5522912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94460" algn="l"/>
                <a:tab pos="2482850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개발 팁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 시	</a:t>
            </a:r>
            <a:r>
              <a:rPr sz="12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apex_available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속성을 설정하여 특정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사용 가능한 라이브러리를 명시적으로 선언해야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74" name="object 3">
            <a:extLst>
              <a:ext uri="{FF2B5EF4-FFF2-40B4-BE49-F238E27FC236}">
                <a16:creationId xmlns:a16="http://schemas.microsoft.com/office/drawing/2014/main" id="{10C9A0FB-2AC7-804D-DCCB-5AAAAD732C21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5" name="object 4">
            <a:extLst>
              <a:ext uri="{FF2B5EF4-FFF2-40B4-BE49-F238E27FC236}">
                <a16:creationId xmlns:a16="http://schemas.microsoft.com/office/drawing/2014/main" id="{3843404F-C6CF-9688-6408-83165822E248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4239477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17309"/>
            <a:ext cx="7404101" cy="4257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모듈 업데이트 메커니즘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8299" y="1475581"/>
            <a:ext cx="5600700" cy="2590800"/>
            <a:chOff x="380999" y="952499"/>
            <a:chExt cx="5600700" cy="2590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590800"/>
            </a:xfrm>
            <a:custGeom>
              <a:avLst/>
              <a:gdLst/>
              <a:ahLst/>
              <a:cxnLst/>
              <a:rect l="l" t="t" r="r" b="b"/>
              <a:pathLst>
                <a:path w="5600700" h="2590800">
                  <a:moveTo>
                    <a:pt x="5529502" y="2590799"/>
                  </a:moveTo>
                  <a:lnTo>
                    <a:pt x="71196" y="2590799"/>
                  </a:lnTo>
                  <a:lnTo>
                    <a:pt x="66241" y="2590311"/>
                  </a:lnTo>
                  <a:lnTo>
                    <a:pt x="29705" y="2575177"/>
                  </a:lnTo>
                  <a:lnTo>
                    <a:pt x="3885" y="2539137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519602"/>
                  </a:lnTo>
                  <a:lnTo>
                    <a:pt x="5585076" y="2561093"/>
                  </a:lnTo>
                  <a:lnTo>
                    <a:pt x="5549037" y="2586913"/>
                  </a:lnTo>
                  <a:lnTo>
                    <a:pt x="5534457" y="2590311"/>
                  </a:lnTo>
                  <a:lnTo>
                    <a:pt x="5529502" y="2590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2209800"/>
            </a:xfrm>
            <a:custGeom>
              <a:avLst/>
              <a:gdLst/>
              <a:ahLst/>
              <a:cxnLst/>
              <a:rect l="l" t="t" r="r" b="b"/>
              <a:pathLst>
                <a:path w="381000" h="2209800">
                  <a:moveTo>
                    <a:pt x="38100" y="495300"/>
                  </a:moveTo>
                  <a:lnTo>
                    <a:pt x="0" y="495300"/>
                  </a:lnTo>
                  <a:lnTo>
                    <a:pt x="0" y="2209800"/>
                  </a:lnTo>
                  <a:lnTo>
                    <a:pt x="38100" y="2209800"/>
                  </a:lnTo>
                  <a:lnTo>
                    <a:pt x="38100" y="495300"/>
                  </a:lnTo>
                  <a:close/>
                </a:path>
                <a:path w="381000" h="22098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4" y="1266824"/>
              <a:ext cx="171449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1400" y="1635210"/>
            <a:ext cx="3222939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구조와 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0000" y="2161381"/>
            <a:ext cx="1066800" cy="262505"/>
          </a:xfrm>
          <a:custGeom>
            <a:avLst/>
            <a:gdLst/>
            <a:ahLst/>
            <a:cxnLst/>
            <a:rect l="l" t="t" r="r" b="b"/>
            <a:pathLst>
              <a:path w="1181100" h="266700">
                <a:moveTo>
                  <a:pt x="11480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48052" y="0"/>
                </a:lnTo>
                <a:lnTo>
                  <a:pt x="1180133" y="28187"/>
                </a:lnTo>
                <a:lnTo>
                  <a:pt x="1181100" y="33047"/>
                </a:lnTo>
                <a:lnTo>
                  <a:pt x="1181100" y="233652"/>
                </a:lnTo>
                <a:lnTo>
                  <a:pt x="1152912" y="265732"/>
                </a:lnTo>
                <a:lnTo>
                  <a:pt x="11480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5974" y="282813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1980" y="2171877"/>
            <a:ext cx="4956392" cy="2108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10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도입된</a:t>
            </a:r>
            <a:r>
              <a:rPr 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lang="ko-KR" altLang="en-US"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모듈식</a:t>
            </a:r>
            <a:r>
              <a:rPr lang="ko-KR" alt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업데이트 </a:t>
            </a:r>
            <a:r>
              <a:rPr lang="ko-KR" altLang="en-US"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시스템입니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5962" y="3132931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49986" y="1475581"/>
            <a:ext cx="5600700" cy="3905250"/>
            <a:chOff x="380999" y="3733799"/>
            <a:chExt cx="5600700" cy="3905250"/>
          </a:xfrm>
        </p:grpSpPr>
        <p:sp>
          <p:nvSpPr>
            <p:cNvPr id="18" name="object 18"/>
            <p:cNvSpPr/>
            <p:nvPr/>
          </p:nvSpPr>
          <p:spPr>
            <a:xfrm>
              <a:off x="380999" y="3733799"/>
              <a:ext cx="5600700" cy="3905250"/>
            </a:xfrm>
            <a:custGeom>
              <a:avLst/>
              <a:gdLst/>
              <a:ahLst/>
              <a:cxnLst/>
              <a:rect l="l" t="t" r="r" b="b"/>
              <a:pathLst>
                <a:path w="5600700" h="3905250">
                  <a:moveTo>
                    <a:pt x="5529502" y="3905249"/>
                  </a:moveTo>
                  <a:lnTo>
                    <a:pt x="71196" y="3905249"/>
                  </a:lnTo>
                  <a:lnTo>
                    <a:pt x="66241" y="3904761"/>
                  </a:lnTo>
                  <a:lnTo>
                    <a:pt x="29705" y="3889627"/>
                  </a:lnTo>
                  <a:lnTo>
                    <a:pt x="3885" y="3853587"/>
                  </a:lnTo>
                  <a:lnTo>
                    <a:pt x="0" y="3834052"/>
                  </a:lnTo>
                  <a:lnTo>
                    <a:pt x="0" y="3829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834052"/>
                  </a:lnTo>
                  <a:lnTo>
                    <a:pt x="5585076" y="3875543"/>
                  </a:lnTo>
                  <a:lnTo>
                    <a:pt x="5549037" y="3901363"/>
                  </a:lnTo>
                  <a:lnTo>
                    <a:pt x="5534457" y="3904761"/>
                  </a:lnTo>
                  <a:lnTo>
                    <a:pt x="5529502" y="3905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71499" y="39242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70" y="4037825"/>
              <a:ext cx="152459" cy="15394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823087" y="1635210"/>
            <a:ext cx="2549513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vs APK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 비교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71843"/>
              </p:ext>
            </p:extLst>
          </p:nvPr>
        </p:nvGraphicFramePr>
        <p:xfrm>
          <a:off x="6340486" y="2156619"/>
          <a:ext cx="5210175" cy="3020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445"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특징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8572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4185F4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APEX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JP"/>
                      </a:endParaRPr>
                    </a:p>
                  </a:txBody>
                  <a:tcPr marL="0" marR="0" marT="7937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4185F4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APK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JP"/>
                      </a:endParaRPr>
                    </a:p>
                  </a:txBody>
                  <a:tcPr marL="0" marR="0" marT="79375" marB="0">
                    <a:lnB w="9525">
                      <a:solidFill>
                        <a:srgbClr val="E2E7F0"/>
                      </a:solidFill>
                      <a:prstDash val="solid"/>
                    </a:lnB>
                    <a:solidFill>
                      <a:srgbClr val="4185F4">
                        <a:alpha val="101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1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R="346075" algn="r">
                        <a:lnSpc>
                          <a:spcPct val="100000"/>
                        </a:lnSpc>
                      </a:pPr>
                      <a:r>
                        <a:rPr sz="120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적용 대상</a:t>
                      </a: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29209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marR="140335">
                        <a:lnSpc>
                          <a:spcPct val="110100"/>
                        </a:lnSpc>
                        <a:spcBef>
                          <a:spcPts val="49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저수준 시스템 라이브러리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,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네 이티브 서비스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6223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 marR="85090">
                        <a:lnSpc>
                          <a:spcPct val="110100"/>
                        </a:lnSpc>
                        <a:spcBef>
                          <a:spcPts val="49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애플리케이션 수준 모듈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, UI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컴 포넌트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6223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로드 시점</a:t>
                      </a: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9017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부팅 초기 단계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(init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과정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)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JP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시스템 초기화 이후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9017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권한 수준</a:t>
                      </a: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9017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시스템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/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루트 권한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일반 애플리케이션 권한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9017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1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R="346075" algn="r">
                        <a:lnSpc>
                          <a:spcPct val="100000"/>
                        </a:lnSpc>
                      </a:pPr>
                      <a:r>
                        <a:rPr sz="120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배포 방식</a:t>
                      </a: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29209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Play Store, OTA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 JP"/>
                      </a:endParaRPr>
                    </a:p>
                  </a:txBody>
                  <a:tcPr marL="0" marR="0" marT="2286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 marR="170815">
                        <a:lnSpc>
                          <a:spcPct val="110100"/>
                        </a:lnSpc>
                        <a:spcBef>
                          <a:spcPts val="490"/>
                        </a:spcBef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Play Store, OTA,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일반 앱 설 치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6223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80645" marR="205740">
                        <a:lnSpc>
                          <a:spcPct val="111100"/>
                        </a:lnSpc>
                        <a:spcBef>
                          <a:spcPts val="530"/>
                        </a:spcBef>
                      </a:pPr>
                      <a:r>
                        <a:rPr sz="120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롤백 메커니 즘</a:t>
                      </a: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6731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내장 롤백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 JP"/>
                        </a:rPr>
                        <a:t>, </a:t>
                      </a: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자동 복구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22860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2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수동 롤백 필요</a:t>
                      </a: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29209" marB="0">
                    <a:lnL w="9525">
                      <a:solidFill>
                        <a:srgbClr val="E2E7F0"/>
                      </a:solidFill>
                      <a:prstDash val="solid"/>
                    </a:lnL>
                    <a:lnR w="9525">
                      <a:solidFill>
                        <a:srgbClr val="E2E7F0"/>
                      </a:solidFill>
                      <a:prstDash val="solid"/>
                    </a:lnR>
                    <a:lnT w="9525">
                      <a:solidFill>
                        <a:srgbClr val="E2E7F0"/>
                      </a:solidFill>
                      <a:prstDash val="solid"/>
                    </a:lnT>
                    <a:lnB w="9525">
                      <a:solidFill>
                        <a:srgbClr val="E2E7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" name="object 3">
            <a:extLst>
              <a:ext uri="{FF2B5EF4-FFF2-40B4-BE49-F238E27FC236}">
                <a16:creationId xmlns:a16="http://schemas.microsoft.com/office/drawing/2014/main" id="{716D80DF-974C-AD9D-3F11-A319A3739C90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6" name="object 4">
            <a:extLst>
              <a:ext uri="{FF2B5EF4-FFF2-40B4-BE49-F238E27FC236}">
                <a16:creationId xmlns:a16="http://schemas.microsoft.com/office/drawing/2014/main" id="{2AE058B0-FE0A-4462-60BB-EA5F4EC60087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234E7C3-793B-30AD-75AF-402419D2E5FD}"/>
              </a:ext>
            </a:extLst>
          </p:cNvPr>
          <p:cNvSpPr txBox="1"/>
          <p:nvPr/>
        </p:nvSpPr>
        <p:spPr>
          <a:xfrm>
            <a:off x="873112" y="2715554"/>
            <a:ext cx="472757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eaLnBrk="1" fontAlgn="auto" latinLnBrk="0" hangingPunct="1">
              <a:lnSpc>
                <a:spcPts val="16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컴포넌트를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독립적 모듈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분리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0" lvl="0" indent="0" defTabSz="914400" eaLnBrk="1" fontAlgn="auto" latinLnBrk="0" hangingPunct="1">
              <a:lnSpc>
                <a:spcPts val="16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Google Play Store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OTA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개별 업데이트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OS </a:t>
            </a:r>
          </a:p>
          <a:p>
            <a:pPr marR="0" lvl="0" indent="0" defTabSz="914400" eaLnBrk="1" fontAlgn="auto" latinLnBrk="0" hangingPunct="1">
              <a:lnSpc>
                <a:spcPts val="16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업데이트 없이 보안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개선 가능</a:t>
            </a:r>
            <a:endParaRPr lang="en-US" altLang="ko-KR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0" lvl="0" indent="0" defTabSz="914400" eaLnBrk="1" fontAlgn="auto" latinLnBrk="0" hangingPunct="1">
              <a:lnSpc>
                <a:spcPts val="1600"/>
              </a:lnSpc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표준화된 모듈 시스템으로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파편화 해결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17309"/>
            <a:ext cx="6946901" cy="4257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모듈 업데이트 메커니즘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1003" y="1257300"/>
            <a:ext cx="5600700" cy="2933700"/>
            <a:chOff x="6210298" y="952499"/>
            <a:chExt cx="5600700" cy="2933700"/>
          </a:xfrm>
        </p:grpSpPr>
        <p:sp>
          <p:nvSpPr>
            <p:cNvPr id="24" name="object 24"/>
            <p:cNvSpPr/>
            <p:nvPr/>
          </p:nvSpPr>
          <p:spPr>
            <a:xfrm>
              <a:off x="6210298" y="952499"/>
              <a:ext cx="5600700" cy="2933700"/>
            </a:xfrm>
            <a:custGeom>
              <a:avLst/>
              <a:gdLst/>
              <a:ahLst/>
              <a:cxnLst/>
              <a:rect l="l" t="t" r="r" b="b"/>
              <a:pathLst>
                <a:path w="5600700" h="2933700">
                  <a:moveTo>
                    <a:pt x="5529503" y="2933699"/>
                  </a:moveTo>
                  <a:lnTo>
                    <a:pt x="71196" y="2933699"/>
                  </a:lnTo>
                  <a:lnTo>
                    <a:pt x="66241" y="2933211"/>
                  </a:lnTo>
                  <a:lnTo>
                    <a:pt x="29705" y="2918077"/>
                  </a:lnTo>
                  <a:lnTo>
                    <a:pt x="3885" y="2882037"/>
                  </a:lnTo>
                  <a:lnTo>
                    <a:pt x="0" y="2862502"/>
                  </a:lnTo>
                  <a:lnTo>
                    <a:pt x="0" y="2857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862502"/>
                  </a:lnTo>
                  <a:lnTo>
                    <a:pt x="5585077" y="2903994"/>
                  </a:lnTo>
                  <a:lnTo>
                    <a:pt x="5549038" y="2929813"/>
                  </a:lnTo>
                  <a:lnTo>
                    <a:pt x="5534458" y="2933211"/>
                  </a:lnTo>
                  <a:lnTo>
                    <a:pt x="5529503" y="2933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87" y="1142999"/>
              <a:ext cx="381000" cy="2438400"/>
            </a:xfrm>
            <a:custGeom>
              <a:avLst/>
              <a:gdLst/>
              <a:ahLst/>
              <a:cxnLst/>
              <a:rect l="l" t="t" r="r" b="b"/>
              <a:pathLst>
                <a:path w="381000" h="2438400">
                  <a:moveTo>
                    <a:pt x="38100" y="495300"/>
                  </a:moveTo>
                  <a:lnTo>
                    <a:pt x="0" y="495300"/>
                  </a:lnTo>
                  <a:lnTo>
                    <a:pt x="0" y="2438400"/>
                  </a:lnTo>
                  <a:lnTo>
                    <a:pt x="38100" y="2438400"/>
                  </a:lnTo>
                  <a:lnTo>
                    <a:pt x="38100" y="495300"/>
                  </a:lnTo>
                  <a:close/>
                </a:path>
                <a:path w="381000" h="24384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9862" y="1266813"/>
              <a:ext cx="142874" cy="1333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1774" y="1638299"/>
              <a:ext cx="5038724" cy="87629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54104" y="1472928"/>
            <a:ext cx="2135685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 업데이트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4649" y="2534667"/>
            <a:ext cx="569603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다운로드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81142" y="2229486"/>
            <a:ext cx="215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2470" y="2534667"/>
            <a:ext cx="30141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검증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63743" y="2229486"/>
            <a:ext cx="215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95071" y="2534667"/>
            <a:ext cx="30141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설치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6344" y="2229486"/>
            <a:ext cx="2159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5380" y="2534667"/>
            <a:ext cx="91962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재부팅 후 적용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2479" y="2971800"/>
            <a:ext cx="2466975" cy="914400"/>
          </a:xfrm>
          <a:custGeom>
            <a:avLst/>
            <a:gdLst/>
            <a:ahLst/>
            <a:cxnLst/>
            <a:rect l="l" t="t" r="r" b="b"/>
            <a:pathLst>
              <a:path w="2466975" h="914400">
                <a:moveTo>
                  <a:pt x="2395778" y="914399"/>
                </a:moveTo>
                <a:lnTo>
                  <a:pt x="71196" y="914399"/>
                </a:lnTo>
                <a:lnTo>
                  <a:pt x="66240" y="913911"/>
                </a:lnTo>
                <a:lnTo>
                  <a:pt x="29705" y="898777"/>
                </a:lnTo>
                <a:lnTo>
                  <a:pt x="3885" y="862737"/>
                </a:lnTo>
                <a:lnTo>
                  <a:pt x="0" y="843203"/>
                </a:lnTo>
                <a:lnTo>
                  <a:pt x="0" y="838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2395778" y="0"/>
                </a:lnTo>
                <a:lnTo>
                  <a:pt x="2437268" y="15621"/>
                </a:lnTo>
                <a:lnTo>
                  <a:pt x="2463088" y="51661"/>
                </a:lnTo>
                <a:lnTo>
                  <a:pt x="2466974" y="71196"/>
                </a:lnTo>
                <a:lnTo>
                  <a:pt x="2466974" y="843203"/>
                </a:lnTo>
                <a:lnTo>
                  <a:pt x="2451351" y="884694"/>
                </a:lnTo>
                <a:lnTo>
                  <a:pt x="2415311" y="910513"/>
                </a:lnTo>
                <a:lnTo>
                  <a:pt x="2400732" y="913911"/>
                </a:lnTo>
                <a:lnTo>
                  <a:pt x="2395778" y="9143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4080" y="3027598"/>
            <a:ext cx="2215515" cy="7543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09"/>
              </a:spcBef>
            </a:pPr>
            <a:r>
              <a:rPr sz="115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OTA </a:t>
            </a:r>
            <a:r>
              <a:rPr sz="115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 algn="just">
              <a:lnSpc>
                <a:spcPts val="1200"/>
              </a:lnSpc>
              <a:spcBef>
                <a:spcPts val="385"/>
              </a:spcBef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설정에서 확인 가능한 공식 업데이트 채 널로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제조사와 통신사 검증이 완료된 안정적인 업데이트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33753" y="2971800"/>
            <a:ext cx="2457450" cy="914400"/>
          </a:xfrm>
          <a:custGeom>
            <a:avLst/>
            <a:gdLst/>
            <a:ahLst/>
            <a:cxnLst/>
            <a:rect l="l" t="t" r="r" b="b"/>
            <a:pathLst>
              <a:path w="2457450" h="914400">
                <a:moveTo>
                  <a:pt x="2386253" y="914399"/>
                </a:moveTo>
                <a:lnTo>
                  <a:pt x="71196" y="914399"/>
                </a:lnTo>
                <a:lnTo>
                  <a:pt x="66240" y="913911"/>
                </a:lnTo>
                <a:lnTo>
                  <a:pt x="29705" y="898777"/>
                </a:lnTo>
                <a:lnTo>
                  <a:pt x="3885" y="862737"/>
                </a:lnTo>
                <a:lnTo>
                  <a:pt x="0" y="843203"/>
                </a:lnTo>
                <a:lnTo>
                  <a:pt x="0" y="838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2386253" y="0"/>
                </a:lnTo>
                <a:lnTo>
                  <a:pt x="2427745" y="15621"/>
                </a:lnTo>
                <a:lnTo>
                  <a:pt x="2453563" y="51661"/>
                </a:lnTo>
                <a:lnTo>
                  <a:pt x="2457450" y="71196"/>
                </a:lnTo>
                <a:lnTo>
                  <a:pt x="2457450" y="843203"/>
                </a:lnTo>
                <a:lnTo>
                  <a:pt x="2441829" y="884694"/>
                </a:lnTo>
                <a:lnTo>
                  <a:pt x="2405787" y="910513"/>
                </a:lnTo>
                <a:lnTo>
                  <a:pt x="2391207" y="913911"/>
                </a:lnTo>
                <a:lnTo>
                  <a:pt x="2386253" y="914399"/>
                </a:lnTo>
                <a:close/>
              </a:path>
            </a:pathLst>
          </a:custGeom>
          <a:solidFill>
            <a:srgbClr val="ECFD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30592" y="3033449"/>
            <a:ext cx="2247900" cy="75084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14"/>
              </a:spcBef>
            </a:pPr>
            <a:r>
              <a:rPr sz="120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Play Store </a:t>
            </a:r>
            <a:r>
              <a:rPr sz="115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 algn="just">
              <a:lnSpc>
                <a:spcPts val="1200"/>
              </a:lnSpc>
              <a:spcBef>
                <a:spcPts val="375"/>
              </a:spcBef>
            </a:pP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Google Play System Update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배포로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 빠른 보안 패치와 모듈 업데이트가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가능한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채널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82889" y="1227932"/>
            <a:ext cx="5600700" cy="3038475"/>
            <a:chOff x="6210298" y="4076699"/>
            <a:chExt cx="5600700" cy="3038475"/>
          </a:xfrm>
        </p:grpSpPr>
        <p:sp>
          <p:nvSpPr>
            <p:cNvPr id="41" name="object 41"/>
            <p:cNvSpPr/>
            <p:nvPr/>
          </p:nvSpPr>
          <p:spPr>
            <a:xfrm>
              <a:off x="6210298" y="4076699"/>
              <a:ext cx="5600700" cy="3038475"/>
            </a:xfrm>
            <a:custGeom>
              <a:avLst/>
              <a:gdLst/>
              <a:ahLst/>
              <a:cxnLst/>
              <a:rect l="l" t="t" r="r" b="b"/>
              <a:pathLst>
                <a:path w="5600700" h="3038475">
                  <a:moveTo>
                    <a:pt x="5529503" y="3038474"/>
                  </a:moveTo>
                  <a:lnTo>
                    <a:pt x="71196" y="3038474"/>
                  </a:lnTo>
                  <a:lnTo>
                    <a:pt x="66241" y="3037985"/>
                  </a:lnTo>
                  <a:lnTo>
                    <a:pt x="29705" y="3022852"/>
                  </a:lnTo>
                  <a:lnTo>
                    <a:pt x="3885" y="2986812"/>
                  </a:lnTo>
                  <a:lnTo>
                    <a:pt x="0" y="2967277"/>
                  </a:lnTo>
                  <a:lnTo>
                    <a:pt x="0" y="29622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967277"/>
                  </a:lnTo>
                  <a:lnTo>
                    <a:pt x="5585077" y="3008768"/>
                  </a:lnTo>
                  <a:lnTo>
                    <a:pt x="5549038" y="3034588"/>
                  </a:lnTo>
                  <a:lnTo>
                    <a:pt x="5534458" y="3037986"/>
                  </a:lnTo>
                  <a:lnTo>
                    <a:pt x="5529503" y="30384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400799" y="4762499"/>
              <a:ext cx="38100" cy="2162175"/>
            </a:xfrm>
            <a:custGeom>
              <a:avLst/>
              <a:gdLst/>
              <a:ahLst/>
              <a:cxnLst/>
              <a:rect l="l" t="t" r="r" b="b"/>
              <a:pathLst>
                <a:path w="38100" h="2162175">
                  <a:moveTo>
                    <a:pt x="38099" y="2162174"/>
                  </a:moveTo>
                  <a:lnTo>
                    <a:pt x="0" y="2162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16217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581774" y="5934074"/>
              <a:ext cx="5038725" cy="990600"/>
            </a:xfrm>
            <a:custGeom>
              <a:avLst/>
              <a:gdLst/>
              <a:ahLst/>
              <a:cxnLst/>
              <a:rect l="l" t="t" r="r" b="b"/>
              <a:pathLst>
                <a:path w="5038725" h="990600">
                  <a:moveTo>
                    <a:pt x="4967527" y="990599"/>
                  </a:moveTo>
                  <a:lnTo>
                    <a:pt x="71196" y="990599"/>
                  </a:lnTo>
                  <a:lnTo>
                    <a:pt x="66240" y="990111"/>
                  </a:lnTo>
                  <a:lnTo>
                    <a:pt x="29705" y="974977"/>
                  </a:lnTo>
                  <a:lnTo>
                    <a:pt x="3885" y="938936"/>
                  </a:lnTo>
                  <a:lnTo>
                    <a:pt x="0" y="919402"/>
                  </a:lnTo>
                  <a:lnTo>
                    <a:pt x="0" y="914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919402"/>
                  </a:lnTo>
                  <a:lnTo>
                    <a:pt x="5023103" y="960893"/>
                  </a:lnTo>
                  <a:lnTo>
                    <a:pt x="4987061" y="986713"/>
                  </a:lnTo>
                  <a:lnTo>
                    <a:pt x="4972482" y="990111"/>
                  </a:lnTo>
                  <a:lnTo>
                    <a:pt x="4967527" y="99059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400799" y="4267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5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832" y="4381499"/>
              <a:ext cx="142934" cy="152161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855991" y="1443559"/>
            <a:ext cx="248793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정책 및 롤백 시스템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592465" y="2256632"/>
            <a:ext cx="3095625" cy="304800"/>
            <a:chOff x="6619874" y="5105399"/>
            <a:chExt cx="3095625" cy="304800"/>
          </a:xfrm>
        </p:grpSpPr>
        <p:sp>
          <p:nvSpPr>
            <p:cNvPr id="48" name="object 48"/>
            <p:cNvSpPr/>
            <p:nvPr/>
          </p:nvSpPr>
          <p:spPr>
            <a:xfrm>
              <a:off x="6624636" y="5110162"/>
              <a:ext cx="952500" cy="295275"/>
            </a:xfrm>
            <a:custGeom>
              <a:avLst/>
              <a:gdLst/>
              <a:ahLst/>
              <a:cxnLst/>
              <a:rect l="l" t="t" r="r" b="b"/>
              <a:pathLst>
                <a:path w="952500" h="295275">
                  <a:moveTo>
                    <a:pt x="804862" y="295274"/>
                  </a:moveTo>
                  <a:lnTo>
                    <a:pt x="147637" y="295274"/>
                  </a:lnTo>
                  <a:lnTo>
                    <a:pt x="140384" y="295097"/>
                  </a:lnTo>
                  <a:lnTo>
                    <a:pt x="97906" y="286647"/>
                  </a:lnTo>
                  <a:lnTo>
                    <a:pt x="59681" y="266215"/>
                  </a:lnTo>
                  <a:lnTo>
                    <a:pt x="29057" y="235592"/>
                  </a:lnTo>
                  <a:lnTo>
                    <a:pt x="8625" y="197366"/>
                  </a:lnTo>
                  <a:lnTo>
                    <a:pt x="176" y="154890"/>
                  </a:lnTo>
                  <a:lnTo>
                    <a:pt x="0" y="147637"/>
                  </a:lnTo>
                  <a:lnTo>
                    <a:pt x="176" y="140384"/>
                  </a:lnTo>
                  <a:lnTo>
                    <a:pt x="8625" y="97907"/>
                  </a:lnTo>
                  <a:lnTo>
                    <a:pt x="29057" y="59681"/>
                  </a:lnTo>
                  <a:lnTo>
                    <a:pt x="59681" y="29057"/>
                  </a:lnTo>
                  <a:lnTo>
                    <a:pt x="97906" y="8625"/>
                  </a:lnTo>
                  <a:lnTo>
                    <a:pt x="140384" y="177"/>
                  </a:lnTo>
                  <a:lnTo>
                    <a:pt x="147637" y="0"/>
                  </a:lnTo>
                  <a:lnTo>
                    <a:pt x="804862" y="0"/>
                  </a:lnTo>
                  <a:lnTo>
                    <a:pt x="847718" y="6355"/>
                  </a:lnTo>
                  <a:lnTo>
                    <a:pt x="886883" y="24881"/>
                  </a:lnTo>
                  <a:lnTo>
                    <a:pt x="918988" y="53975"/>
                  </a:lnTo>
                  <a:lnTo>
                    <a:pt x="941261" y="91138"/>
                  </a:lnTo>
                  <a:lnTo>
                    <a:pt x="951790" y="133166"/>
                  </a:lnTo>
                  <a:lnTo>
                    <a:pt x="952499" y="147637"/>
                  </a:lnTo>
                  <a:lnTo>
                    <a:pt x="952322" y="154890"/>
                  </a:lnTo>
                  <a:lnTo>
                    <a:pt x="943872" y="197366"/>
                  </a:lnTo>
                  <a:lnTo>
                    <a:pt x="923440" y="235592"/>
                  </a:lnTo>
                  <a:lnTo>
                    <a:pt x="892816" y="266215"/>
                  </a:lnTo>
                  <a:lnTo>
                    <a:pt x="854590" y="286647"/>
                  </a:lnTo>
                  <a:lnTo>
                    <a:pt x="812115" y="295097"/>
                  </a:lnTo>
                  <a:lnTo>
                    <a:pt x="804862" y="295274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624636" y="5110162"/>
              <a:ext cx="952500" cy="295275"/>
            </a:xfrm>
            <a:custGeom>
              <a:avLst/>
              <a:gdLst/>
              <a:ahLst/>
              <a:cxnLst/>
              <a:rect l="l" t="t" r="r" b="b"/>
              <a:pathLst>
                <a:path w="952500" h="295275">
                  <a:moveTo>
                    <a:pt x="0" y="147637"/>
                  </a:moveTo>
                  <a:lnTo>
                    <a:pt x="6354" y="104779"/>
                  </a:lnTo>
                  <a:lnTo>
                    <a:pt x="24879" y="65614"/>
                  </a:lnTo>
                  <a:lnTo>
                    <a:pt x="53975" y="33510"/>
                  </a:lnTo>
                  <a:lnTo>
                    <a:pt x="91138" y="11237"/>
                  </a:lnTo>
                  <a:lnTo>
                    <a:pt x="133165" y="709"/>
                  </a:lnTo>
                  <a:lnTo>
                    <a:pt x="147637" y="0"/>
                  </a:lnTo>
                  <a:lnTo>
                    <a:pt x="804862" y="0"/>
                  </a:lnTo>
                  <a:lnTo>
                    <a:pt x="847718" y="6355"/>
                  </a:lnTo>
                  <a:lnTo>
                    <a:pt x="886883" y="24881"/>
                  </a:lnTo>
                  <a:lnTo>
                    <a:pt x="918988" y="53975"/>
                  </a:lnTo>
                  <a:lnTo>
                    <a:pt x="941261" y="91138"/>
                  </a:lnTo>
                  <a:lnTo>
                    <a:pt x="951790" y="133166"/>
                  </a:lnTo>
                  <a:lnTo>
                    <a:pt x="952499" y="147637"/>
                  </a:lnTo>
                  <a:lnTo>
                    <a:pt x="952322" y="154890"/>
                  </a:lnTo>
                  <a:lnTo>
                    <a:pt x="943872" y="197366"/>
                  </a:lnTo>
                  <a:lnTo>
                    <a:pt x="923440" y="235592"/>
                  </a:lnTo>
                  <a:lnTo>
                    <a:pt x="892816" y="266215"/>
                  </a:lnTo>
                  <a:lnTo>
                    <a:pt x="854590" y="286647"/>
                  </a:lnTo>
                  <a:lnTo>
                    <a:pt x="812115" y="295097"/>
                  </a:lnTo>
                  <a:lnTo>
                    <a:pt x="804862" y="295274"/>
                  </a:lnTo>
                  <a:lnTo>
                    <a:pt x="147637" y="295274"/>
                  </a:lnTo>
                  <a:lnTo>
                    <a:pt x="104779" y="288918"/>
                  </a:lnTo>
                  <a:lnTo>
                    <a:pt x="65614" y="270392"/>
                  </a:lnTo>
                  <a:lnTo>
                    <a:pt x="33510" y="241298"/>
                  </a:lnTo>
                  <a:lnTo>
                    <a:pt x="11237" y="204135"/>
                  </a:lnTo>
                  <a:lnTo>
                    <a:pt x="708" y="162108"/>
                  </a:lnTo>
                  <a:lnTo>
                    <a:pt x="0" y="147637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649" y="5199705"/>
              <a:ext cx="171301" cy="11991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62861" y="5110162"/>
              <a:ext cx="1047750" cy="295275"/>
            </a:xfrm>
            <a:custGeom>
              <a:avLst/>
              <a:gdLst/>
              <a:ahLst/>
              <a:cxnLst/>
              <a:rect l="l" t="t" r="r" b="b"/>
              <a:pathLst>
                <a:path w="1047750" h="295275">
                  <a:moveTo>
                    <a:pt x="900112" y="295274"/>
                  </a:moveTo>
                  <a:lnTo>
                    <a:pt x="147637" y="295274"/>
                  </a:lnTo>
                  <a:lnTo>
                    <a:pt x="140384" y="295097"/>
                  </a:lnTo>
                  <a:lnTo>
                    <a:pt x="97907" y="286647"/>
                  </a:lnTo>
                  <a:lnTo>
                    <a:pt x="59681" y="266215"/>
                  </a:lnTo>
                  <a:lnTo>
                    <a:pt x="29057" y="235592"/>
                  </a:lnTo>
                  <a:lnTo>
                    <a:pt x="8625" y="197366"/>
                  </a:lnTo>
                  <a:lnTo>
                    <a:pt x="177" y="154890"/>
                  </a:lnTo>
                  <a:lnTo>
                    <a:pt x="0" y="147637"/>
                  </a:lnTo>
                  <a:lnTo>
                    <a:pt x="177" y="140384"/>
                  </a:lnTo>
                  <a:lnTo>
                    <a:pt x="8625" y="97907"/>
                  </a:lnTo>
                  <a:lnTo>
                    <a:pt x="29057" y="59681"/>
                  </a:lnTo>
                  <a:lnTo>
                    <a:pt x="59681" y="29057"/>
                  </a:lnTo>
                  <a:lnTo>
                    <a:pt x="97907" y="8625"/>
                  </a:lnTo>
                  <a:lnTo>
                    <a:pt x="140384" y="177"/>
                  </a:lnTo>
                  <a:lnTo>
                    <a:pt x="147637" y="0"/>
                  </a:lnTo>
                  <a:lnTo>
                    <a:pt x="900112" y="0"/>
                  </a:lnTo>
                  <a:lnTo>
                    <a:pt x="942968" y="6355"/>
                  </a:lnTo>
                  <a:lnTo>
                    <a:pt x="982134" y="24881"/>
                  </a:lnTo>
                  <a:lnTo>
                    <a:pt x="1014238" y="53975"/>
                  </a:lnTo>
                  <a:lnTo>
                    <a:pt x="1036511" y="91138"/>
                  </a:lnTo>
                  <a:lnTo>
                    <a:pt x="1047040" y="133166"/>
                  </a:lnTo>
                  <a:lnTo>
                    <a:pt x="1047749" y="147637"/>
                  </a:lnTo>
                  <a:lnTo>
                    <a:pt x="1047572" y="154890"/>
                  </a:lnTo>
                  <a:lnTo>
                    <a:pt x="1039122" y="197366"/>
                  </a:lnTo>
                  <a:lnTo>
                    <a:pt x="1018690" y="235592"/>
                  </a:lnTo>
                  <a:lnTo>
                    <a:pt x="988067" y="266215"/>
                  </a:lnTo>
                  <a:lnTo>
                    <a:pt x="949841" y="286647"/>
                  </a:lnTo>
                  <a:lnTo>
                    <a:pt x="907365" y="295097"/>
                  </a:lnTo>
                  <a:lnTo>
                    <a:pt x="900112" y="295274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662861" y="5110162"/>
              <a:ext cx="1047750" cy="295275"/>
            </a:xfrm>
            <a:custGeom>
              <a:avLst/>
              <a:gdLst/>
              <a:ahLst/>
              <a:cxnLst/>
              <a:rect l="l" t="t" r="r" b="b"/>
              <a:pathLst>
                <a:path w="1047750" h="295275">
                  <a:moveTo>
                    <a:pt x="0" y="147637"/>
                  </a:moveTo>
                  <a:lnTo>
                    <a:pt x="6354" y="104779"/>
                  </a:lnTo>
                  <a:lnTo>
                    <a:pt x="24880" y="65614"/>
                  </a:lnTo>
                  <a:lnTo>
                    <a:pt x="53975" y="33510"/>
                  </a:lnTo>
                  <a:lnTo>
                    <a:pt x="91138" y="11237"/>
                  </a:lnTo>
                  <a:lnTo>
                    <a:pt x="133165" y="709"/>
                  </a:lnTo>
                  <a:lnTo>
                    <a:pt x="147637" y="0"/>
                  </a:lnTo>
                  <a:lnTo>
                    <a:pt x="900112" y="0"/>
                  </a:lnTo>
                  <a:lnTo>
                    <a:pt x="942968" y="6355"/>
                  </a:lnTo>
                  <a:lnTo>
                    <a:pt x="982134" y="24881"/>
                  </a:lnTo>
                  <a:lnTo>
                    <a:pt x="1014238" y="53975"/>
                  </a:lnTo>
                  <a:lnTo>
                    <a:pt x="1036511" y="91138"/>
                  </a:lnTo>
                  <a:lnTo>
                    <a:pt x="1047040" y="133166"/>
                  </a:lnTo>
                  <a:lnTo>
                    <a:pt x="1047749" y="147637"/>
                  </a:lnTo>
                  <a:lnTo>
                    <a:pt x="1047572" y="154890"/>
                  </a:lnTo>
                  <a:lnTo>
                    <a:pt x="1039122" y="197366"/>
                  </a:lnTo>
                  <a:lnTo>
                    <a:pt x="1018690" y="235592"/>
                  </a:lnTo>
                  <a:lnTo>
                    <a:pt x="988067" y="266215"/>
                  </a:lnTo>
                  <a:lnTo>
                    <a:pt x="949841" y="286647"/>
                  </a:lnTo>
                  <a:lnTo>
                    <a:pt x="907365" y="295097"/>
                  </a:lnTo>
                  <a:lnTo>
                    <a:pt x="900112" y="295274"/>
                  </a:lnTo>
                  <a:lnTo>
                    <a:pt x="147637" y="295274"/>
                  </a:lnTo>
                  <a:lnTo>
                    <a:pt x="104779" y="288918"/>
                  </a:lnTo>
                  <a:lnTo>
                    <a:pt x="65614" y="270392"/>
                  </a:lnTo>
                  <a:lnTo>
                    <a:pt x="33509" y="241298"/>
                  </a:lnTo>
                  <a:lnTo>
                    <a:pt x="11237" y="204135"/>
                  </a:lnTo>
                  <a:lnTo>
                    <a:pt x="709" y="162108"/>
                  </a:lnTo>
                  <a:lnTo>
                    <a:pt x="0" y="147637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874" y="5191124"/>
              <a:ext cx="137097" cy="13575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796336" y="5110162"/>
              <a:ext cx="914400" cy="295275"/>
            </a:xfrm>
            <a:custGeom>
              <a:avLst/>
              <a:gdLst/>
              <a:ahLst/>
              <a:cxnLst/>
              <a:rect l="l" t="t" r="r" b="b"/>
              <a:pathLst>
                <a:path w="914400" h="295275">
                  <a:moveTo>
                    <a:pt x="766762" y="295274"/>
                  </a:moveTo>
                  <a:lnTo>
                    <a:pt x="147637" y="295274"/>
                  </a:lnTo>
                  <a:lnTo>
                    <a:pt x="140384" y="295097"/>
                  </a:lnTo>
                  <a:lnTo>
                    <a:pt x="97906" y="286647"/>
                  </a:lnTo>
                  <a:lnTo>
                    <a:pt x="59681" y="266215"/>
                  </a:lnTo>
                  <a:lnTo>
                    <a:pt x="29058" y="235592"/>
                  </a:lnTo>
                  <a:lnTo>
                    <a:pt x="8625" y="197366"/>
                  </a:lnTo>
                  <a:lnTo>
                    <a:pt x="177" y="154890"/>
                  </a:lnTo>
                  <a:lnTo>
                    <a:pt x="0" y="147637"/>
                  </a:lnTo>
                  <a:lnTo>
                    <a:pt x="176" y="140384"/>
                  </a:lnTo>
                  <a:lnTo>
                    <a:pt x="8625" y="97907"/>
                  </a:lnTo>
                  <a:lnTo>
                    <a:pt x="29057" y="59681"/>
                  </a:lnTo>
                  <a:lnTo>
                    <a:pt x="59681" y="29057"/>
                  </a:lnTo>
                  <a:lnTo>
                    <a:pt x="97906" y="8625"/>
                  </a:lnTo>
                  <a:lnTo>
                    <a:pt x="140384" y="177"/>
                  </a:lnTo>
                  <a:lnTo>
                    <a:pt x="147637" y="0"/>
                  </a:lnTo>
                  <a:lnTo>
                    <a:pt x="766762" y="0"/>
                  </a:lnTo>
                  <a:lnTo>
                    <a:pt x="809618" y="6355"/>
                  </a:lnTo>
                  <a:lnTo>
                    <a:pt x="848783" y="24881"/>
                  </a:lnTo>
                  <a:lnTo>
                    <a:pt x="880887" y="53975"/>
                  </a:lnTo>
                  <a:lnTo>
                    <a:pt x="903159" y="91138"/>
                  </a:lnTo>
                  <a:lnTo>
                    <a:pt x="913689" y="133166"/>
                  </a:lnTo>
                  <a:lnTo>
                    <a:pt x="914399" y="147637"/>
                  </a:lnTo>
                  <a:lnTo>
                    <a:pt x="914222" y="154890"/>
                  </a:lnTo>
                  <a:lnTo>
                    <a:pt x="905771" y="197366"/>
                  </a:lnTo>
                  <a:lnTo>
                    <a:pt x="885339" y="235592"/>
                  </a:lnTo>
                  <a:lnTo>
                    <a:pt x="854716" y="266215"/>
                  </a:lnTo>
                  <a:lnTo>
                    <a:pt x="816490" y="286647"/>
                  </a:lnTo>
                  <a:lnTo>
                    <a:pt x="774015" y="295097"/>
                  </a:lnTo>
                  <a:lnTo>
                    <a:pt x="766762" y="295274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8796336" y="5110162"/>
              <a:ext cx="914400" cy="295275"/>
            </a:xfrm>
            <a:custGeom>
              <a:avLst/>
              <a:gdLst/>
              <a:ahLst/>
              <a:cxnLst/>
              <a:rect l="l" t="t" r="r" b="b"/>
              <a:pathLst>
                <a:path w="914400" h="295275">
                  <a:moveTo>
                    <a:pt x="0" y="147637"/>
                  </a:moveTo>
                  <a:lnTo>
                    <a:pt x="6355" y="104779"/>
                  </a:lnTo>
                  <a:lnTo>
                    <a:pt x="24880" y="65614"/>
                  </a:lnTo>
                  <a:lnTo>
                    <a:pt x="53975" y="33510"/>
                  </a:lnTo>
                  <a:lnTo>
                    <a:pt x="91138" y="11237"/>
                  </a:lnTo>
                  <a:lnTo>
                    <a:pt x="133166" y="709"/>
                  </a:lnTo>
                  <a:lnTo>
                    <a:pt x="147637" y="0"/>
                  </a:lnTo>
                  <a:lnTo>
                    <a:pt x="766762" y="0"/>
                  </a:lnTo>
                  <a:lnTo>
                    <a:pt x="809618" y="6355"/>
                  </a:lnTo>
                  <a:lnTo>
                    <a:pt x="848783" y="24881"/>
                  </a:lnTo>
                  <a:lnTo>
                    <a:pt x="880887" y="53975"/>
                  </a:lnTo>
                  <a:lnTo>
                    <a:pt x="903159" y="91138"/>
                  </a:lnTo>
                  <a:lnTo>
                    <a:pt x="913689" y="133166"/>
                  </a:lnTo>
                  <a:lnTo>
                    <a:pt x="914399" y="147637"/>
                  </a:lnTo>
                  <a:lnTo>
                    <a:pt x="914222" y="154890"/>
                  </a:lnTo>
                  <a:lnTo>
                    <a:pt x="905771" y="197366"/>
                  </a:lnTo>
                  <a:lnTo>
                    <a:pt x="885339" y="235592"/>
                  </a:lnTo>
                  <a:lnTo>
                    <a:pt x="854716" y="266215"/>
                  </a:lnTo>
                  <a:lnTo>
                    <a:pt x="816490" y="286647"/>
                  </a:lnTo>
                  <a:lnTo>
                    <a:pt x="774015" y="295097"/>
                  </a:lnTo>
                  <a:lnTo>
                    <a:pt x="766762" y="295274"/>
                  </a:lnTo>
                  <a:lnTo>
                    <a:pt x="147637" y="295274"/>
                  </a:lnTo>
                  <a:lnTo>
                    <a:pt x="104779" y="288918"/>
                  </a:lnTo>
                  <a:lnTo>
                    <a:pt x="65613" y="270392"/>
                  </a:lnTo>
                  <a:lnTo>
                    <a:pt x="33510" y="241298"/>
                  </a:lnTo>
                  <a:lnTo>
                    <a:pt x="11237" y="204135"/>
                  </a:lnTo>
                  <a:lnTo>
                    <a:pt x="708" y="162108"/>
                  </a:lnTo>
                  <a:lnTo>
                    <a:pt x="0" y="147637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6349" y="5191124"/>
              <a:ext cx="137070" cy="137070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034948" y="2313005"/>
            <a:ext cx="568325" cy="1846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 롤백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764290" y="2256632"/>
            <a:ext cx="1247775" cy="304800"/>
            <a:chOff x="9791699" y="5105399"/>
            <a:chExt cx="1247775" cy="304800"/>
          </a:xfrm>
        </p:grpSpPr>
        <p:sp>
          <p:nvSpPr>
            <p:cNvPr id="59" name="object 59"/>
            <p:cNvSpPr/>
            <p:nvPr/>
          </p:nvSpPr>
          <p:spPr>
            <a:xfrm>
              <a:off x="9796461" y="5110162"/>
              <a:ext cx="1238250" cy="295275"/>
            </a:xfrm>
            <a:custGeom>
              <a:avLst/>
              <a:gdLst/>
              <a:ahLst/>
              <a:cxnLst/>
              <a:rect l="l" t="t" r="r" b="b"/>
              <a:pathLst>
                <a:path w="1238250" h="295275">
                  <a:moveTo>
                    <a:pt x="1090612" y="295274"/>
                  </a:moveTo>
                  <a:lnTo>
                    <a:pt x="147637" y="295274"/>
                  </a:lnTo>
                  <a:lnTo>
                    <a:pt x="140383" y="295097"/>
                  </a:lnTo>
                  <a:lnTo>
                    <a:pt x="97906" y="286647"/>
                  </a:lnTo>
                  <a:lnTo>
                    <a:pt x="59681" y="266215"/>
                  </a:lnTo>
                  <a:lnTo>
                    <a:pt x="29056" y="235592"/>
                  </a:lnTo>
                  <a:lnTo>
                    <a:pt x="8625" y="197366"/>
                  </a:lnTo>
                  <a:lnTo>
                    <a:pt x="176" y="154890"/>
                  </a:lnTo>
                  <a:lnTo>
                    <a:pt x="0" y="147637"/>
                  </a:lnTo>
                  <a:lnTo>
                    <a:pt x="176" y="140384"/>
                  </a:lnTo>
                  <a:lnTo>
                    <a:pt x="8624" y="97907"/>
                  </a:lnTo>
                  <a:lnTo>
                    <a:pt x="29056" y="59681"/>
                  </a:lnTo>
                  <a:lnTo>
                    <a:pt x="59681" y="29057"/>
                  </a:lnTo>
                  <a:lnTo>
                    <a:pt x="97906" y="8625"/>
                  </a:lnTo>
                  <a:lnTo>
                    <a:pt x="140383" y="177"/>
                  </a:lnTo>
                  <a:lnTo>
                    <a:pt x="147637" y="0"/>
                  </a:lnTo>
                  <a:lnTo>
                    <a:pt x="1090612" y="0"/>
                  </a:lnTo>
                  <a:lnTo>
                    <a:pt x="1133468" y="6355"/>
                  </a:lnTo>
                  <a:lnTo>
                    <a:pt x="1172634" y="24881"/>
                  </a:lnTo>
                  <a:lnTo>
                    <a:pt x="1204737" y="53975"/>
                  </a:lnTo>
                  <a:lnTo>
                    <a:pt x="1227009" y="91138"/>
                  </a:lnTo>
                  <a:lnTo>
                    <a:pt x="1237540" y="133166"/>
                  </a:lnTo>
                  <a:lnTo>
                    <a:pt x="1238249" y="147637"/>
                  </a:lnTo>
                  <a:lnTo>
                    <a:pt x="1238072" y="154890"/>
                  </a:lnTo>
                  <a:lnTo>
                    <a:pt x="1229621" y="197366"/>
                  </a:lnTo>
                  <a:lnTo>
                    <a:pt x="1209189" y="235592"/>
                  </a:lnTo>
                  <a:lnTo>
                    <a:pt x="1178565" y="266215"/>
                  </a:lnTo>
                  <a:lnTo>
                    <a:pt x="1140340" y="286647"/>
                  </a:lnTo>
                  <a:lnTo>
                    <a:pt x="1097865" y="295097"/>
                  </a:lnTo>
                  <a:lnTo>
                    <a:pt x="1090612" y="295274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9796461" y="5110162"/>
              <a:ext cx="1238250" cy="295275"/>
            </a:xfrm>
            <a:custGeom>
              <a:avLst/>
              <a:gdLst/>
              <a:ahLst/>
              <a:cxnLst/>
              <a:rect l="l" t="t" r="r" b="b"/>
              <a:pathLst>
                <a:path w="1238250" h="295275">
                  <a:moveTo>
                    <a:pt x="0" y="147637"/>
                  </a:moveTo>
                  <a:lnTo>
                    <a:pt x="6353" y="104779"/>
                  </a:lnTo>
                  <a:lnTo>
                    <a:pt x="24879" y="65614"/>
                  </a:lnTo>
                  <a:lnTo>
                    <a:pt x="53975" y="33510"/>
                  </a:lnTo>
                  <a:lnTo>
                    <a:pt x="91137" y="11237"/>
                  </a:lnTo>
                  <a:lnTo>
                    <a:pt x="133165" y="709"/>
                  </a:lnTo>
                  <a:lnTo>
                    <a:pt x="147637" y="0"/>
                  </a:lnTo>
                  <a:lnTo>
                    <a:pt x="1090612" y="0"/>
                  </a:lnTo>
                  <a:lnTo>
                    <a:pt x="1133468" y="6355"/>
                  </a:lnTo>
                  <a:lnTo>
                    <a:pt x="1172634" y="24881"/>
                  </a:lnTo>
                  <a:lnTo>
                    <a:pt x="1204737" y="53975"/>
                  </a:lnTo>
                  <a:lnTo>
                    <a:pt x="1227009" y="91138"/>
                  </a:lnTo>
                  <a:lnTo>
                    <a:pt x="1237540" y="133166"/>
                  </a:lnTo>
                  <a:lnTo>
                    <a:pt x="1238249" y="147637"/>
                  </a:lnTo>
                  <a:lnTo>
                    <a:pt x="1238072" y="154890"/>
                  </a:lnTo>
                  <a:lnTo>
                    <a:pt x="1229621" y="197366"/>
                  </a:lnTo>
                  <a:lnTo>
                    <a:pt x="1209189" y="235592"/>
                  </a:lnTo>
                  <a:lnTo>
                    <a:pt x="1178565" y="266215"/>
                  </a:lnTo>
                  <a:lnTo>
                    <a:pt x="1140340" y="286647"/>
                  </a:lnTo>
                  <a:lnTo>
                    <a:pt x="1097865" y="295097"/>
                  </a:lnTo>
                  <a:lnTo>
                    <a:pt x="1090612" y="295274"/>
                  </a:lnTo>
                  <a:lnTo>
                    <a:pt x="147637" y="295274"/>
                  </a:lnTo>
                  <a:lnTo>
                    <a:pt x="104778" y="288918"/>
                  </a:lnTo>
                  <a:lnTo>
                    <a:pt x="65613" y="270392"/>
                  </a:lnTo>
                  <a:lnTo>
                    <a:pt x="33509" y="241298"/>
                  </a:lnTo>
                  <a:lnTo>
                    <a:pt x="11237" y="204135"/>
                  </a:lnTo>
                  <a:lnTo>
                    <a:pt x="708" y="162108"/>
                  </a:lnTo>
                  <a:lnTo>
                    <a:pt x="0" y="147637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6019" y="5191140"/>
              <a:ext cx="171916" cy="13704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0087538" y="2320262"/>
            <a:ext cx="1001584" cy="1846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충돌 방지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592465" y="2637632"/>
            <a:ext cx="2152650" cy="295275"/>
            <a:chOff x="6619874" y="5486399"/>
            <a:chExt cx="2152650" cy="295275"/>
          </a:xfrm>
        </p:grpSpPr>
        <p:sp>
          <p:nvSpPr>
            <p:cNvPr id="64" name="object 64"/>
            <p:cNvSpPr/>
            <p:nvPr/>
          </p:nvSpPr>
          <p:spPr>
            <a:xfrm>
              <a:off x="6624636" y="5491162"/>
              <a:ext cx="1162050" cy="285750"/>
            </a:xfrm>
            <a:custGeom>
              <a:avLst/>
              <a:gdLst/>
              <a:ahLst/>
              <a:cxnLst/>
              <a:rect l="l" t="t" r="r" b="b"/>
              <a:pathLst>
                <a:path w="1162050" h="285750">
                  <a:moveTo>
                    <a:pt x="1019174" y="285749"/>
                  </a:moveTo>
                  <a:lnTo>
                    <a:pt x="142874" y="285749"/>
                  </a:lnTo>
                  <a:lnTo>
                    <a:pt x="135855" y="285578"/>
                  </a:lnTo>
                  <a:lnTo>
                    <a:pt x="94748" y="277401"/>
                  </a:lnTo>
                  <a:lnTo>
                    <a:pt x="57755" y="257628"/>
                  </a:lnTo>
                  <a:lnTo>
                    <a:pt x="28119" y="227992"/>
                  </a:lnTo>
                  <a:lnTo>
                    <a:pt x="8347" y="191000"/>
                  </a:lnTo>
                  <a:lnTo>
                    <a:pt x="171" y="149894"/>
                  </a:lnTo>
                  <a:lnTo>
                    <a:pt x="0" y="142874"/>
                  </a:lnTo>
                  <a:lnTo>
                    <a:pt x="171" y="135855"/>
                  </a:lnTo>
                  <a:lnTo>
                    <a:pt x="8347" y="94748"/>
                  </a:lnTo>
                  <a:lnTo>
                    <a:pt x="28119" y="57756"/>
                  </a:lnTo>
                  <a:lnTo>
                    <a:pt x="57756" y="28120"/>
                  </a:lnTo>
                  <a:lnTo>
                    <a:pt x="94748" y="8347"/>
                  </a:lnTo>
                  <a:lnTo>
                    <a:pt x="135855" y="171"/>
                  </a:lnTo>
                  <a:lnTo>
                    <a:pt x="142874" y="0"/>
                  </a:lnTo>
                  <a:lnTo>
                    <a:pt x="1019174" y="0"/>
                  </a:lnTo>
                  <a:lnTo>
                    <a:pt x="1060648" y="6150"/>
                  </a:lnTo>
                  <a:lnTo>
                    <a:pt x="1098550" y="24078"/>
                  </a:lnTo>
                  <a:lnTo>
                    <a:pt x="1129619" y="52235"/>
                  </a:lnTo>
                  <a:lnTo>
                    <a:pt x="1151173" y="88198"/>
                  </a:lnTo>
                  <a:lnTo>
                    <a:pt x="1161363" y="128870"/>
                  </a:lnTo>
                  <a:lnTo>
                    <a:pt x="1162049" y="142874"/>
                  </a:lnTo>
                  <a:lnTo>
                    <a:pt x="1161878" y="149894"/>
                  </a:lnTo>
                  <a:lnTo>
                    <a:pt x="1153700" y="191000"/>
                  </a:lnTo>
                  <a:lnTo>
                    <a:pt x="1133927" y="227992"/>
                  </a:lnTo>
                  <a:lnTo>
                    <a:pt x="1104291" y="257628"/>
                  </a:lnTo>
                  <a:lnTo>
                    <a:pt x="1067299" y="277401"/>
                  </a:lnTo>
                  <a:lnTo>
                    <a:pt x="1026193" y="285578"/>
                  </a:lnTo>
                  <a:lnTo>
                    <a:pt x="1019174" y="285749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624636" y="5491162"/>
              <a:ext cx="1162050" cy="285750"/>
            </a:xfrm>
            <a:custGeom>
              <a:avLst/>
              <a:gdLst/>
              <a:ahLst/>
              <a:cxnLst/>
              <a:rect l="l" t="t" r="r" b="b"/>
              <a:pathLst>
                <a:path w="1162050" h="285750">
                  <a:moveTo>
                    <a:pt x="0" y="142874"/>
                  </a:moveTo>
                  <a:lnTo>
                    <a:pt x="6149" y="101399"/>
                  </a:lnTo>
                  <a:lnTo>
                    <a:pt x="24077" y="63497"/>
                  </a:lnTo>
                  <a:lnTo>
                    <a:pt x="52234" y="32429"/>
                  </a:lnTo>
                  <a:lnTo>
                    <a:pt x="88198" y="10874"/>
                  </a:lnTo>
                  <a:lnTo>
                    <a:pt x="128870" y="686"/>
                  </a:lnTo>
                  <a:lnTo>
                    <a:pt x="142874" y="0"/>
                  </a:lnTo>
                  <a:lnTo>
                    <a:pt x="1019174" y="0"/>
                  </a:lnTo>
                  <a:lnTo>
                    <a:pt x="1060648" y="6150"/>
                  </a:lnTo>
                  <a:lnTo>
                    <a:pt x="1098550" y="24078"/>
                  </a:lnTo>
                  <a:lnTo>
                    <a:pt x="1129619" y="52235"/>
                  </a:lnTo>
                  <a:lnTo>
                    <a:pt x="1151173" y="88198"/>
                  </a:lnTo>
                  <a:lnTo>
                    <a:pt x="1161363" y="128870"/>
                  </a:lnTo>
                  <a:lnTo>
                    <a:pt x="1162049" y="142874"/>
                  </a:lnTo>
                  <a:lnTo>
                    <a:pt x="1161878" y="149894"/>
                  </a:lnTo>
                  <a:lnTo>
                    <a:pt x="1153700" y="191000"/>
                  </a:lnTo>
                  <a:lnTo>
                    <a:pt x="1133927" y="227992"/>
                  </a:lnTo>
                  <a:lnTo>
                    <a:pt x="1104291" y="257628"/>
                  </a:lnTo>
                  <a:lnTo>
                    <a:pt x="1067299" y="277401"/>
                  </a:lnTo>
                  <a:lnTo>
                    <a:pt x="1026193" y="285578"/>
                  </a:lnTo>
                  <a:lnTo>
                    <a:pt x="1019174" y="285749"/>
                  </a:lnTo>
                  <a:lnTo>
                    <a:pt x="142874" y="285749"/>
                  </a:lnTo>
                  <a:lnTo>
                    <a:pt x="101399" y="279599"/>
                  </a:lnTo>
                  <a:lnTo>
                    <a:pt x="63496" y="261670"/>
                  </a:lnTo>
                  <a:lnTo>
                    <a:pt x="32428" y="233514"/>
                  </a:lnTo>
                  <a:lnTo>
                    <a:pt x="10874" y="197550"/>
                  </a:lnTo>
                  <a:lnTo>
                    <a:pt x="685" y="156879"/>
                  </a:lnTo>
                  <a:lnTo>
                    <a:pt x="0" y="142874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4649" y="5562674"/>
              <a:ext cx="119806" cy="13692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872411" y="5491162"/>
              <a:ext cx="895350" cy="285750"/>
            </a:xfrm>
            <a:custGeom>
              <a:avLst/>
              <a:gdLst/>
              <a:ahLst/>
              <a:cxnLst/>
              <a:rect l="l" t="t" r="r" b="b"/>
              <a:pathLst>
                <a:path w="895350" h="285750">
                  <a:moveTo>
                    <a:pt x="752474" y="285749"/>
                  </a:moveTo>
                  <a:lnTo>
                    <a:pt x="142874" y="285749"/>
                  </a:lnTo>
                  <a:lnTo>
                    <a:pt x="135855" y="285578"/>
                  </a:lnTo>
                  <a:lnTo>
                    <a:pt x="94748" y="277401"/>
                  </a:lnTo>
                  <a:lnTo>
                    <a:pt x="57756" y="257628"/>
                  </a:lnTo>
                  <a:lnTo>
                    <a:pt x="28120" y="227992"/>
                  </a:lnTo>
                  <a:lnTo>
                    <a:pt x="8347" y="191000"/>
                  </a:lnTo>
                  <a:lnTo>
                    <a:pt x="171" y="149894"/>
                  </a:lnTo>
                  <a:lnTo>
                    <a:pt x="0" y="142874"/>
                  </a:lnTo>
                  <a:lnTo>
                    <a:pt x="171" y="135855"/>
                  </a:lnTo>
                  <a:lnTo>
                    <a:pt x="8347" y="94748"/>
                  </a:lnTo>
                  <a:lnTo>
                    <a:pt x="28120" y="57756"/>
                  </a:lnTo>
                  <a:lnTo>
                    <a:pt x="57756" y="28120"/>
                  </a:lnTo>
                  <a:lnTo>
                    <a:pt x="94748" y="8347"/>
                  </a:lnTo>
                  <a:lnTo>
                    <a:pt x="135855" y="171"/>
                  </a:lnTo>
                  <a:lnTo>
                    <a:pt x="142874" y="0"/>
                  </a:lnTo>
                  <a:lnTo>
                    <a:pt x="752474" y="0"/>
                  </a:lnTo>
                  <a:lnTo>
                    <a:pt x="793948" y="6150"/>
                  </a:lnTo>
                  <a:lnTo>
                    <a:pt x="831850" y="24078"/>
                  </a:lnTo>
                  <a:lnTo>
                    <a:pt x="862919" y="52235"/>
                  </a:lnTo>
                  <a:lnTo>
                    <a:pt x="884473" y="88198"/>
                  </a:lnTo>
                  <a:lnTo>
                    <a:pt x="894663" y="128870"/>
                  </a:lnTo>
                  <a:lnTo>
                    <a:pt x="895349" y="142874"/>
                  </a:lnTo>
                  <a:lnTo>
                    <a:pt x="895178" y="149894"/>
                  </a:lnTo>
                  <a:lnTo>
                    <a:pt x="887000" y="191000"/>
                  </a:lnTo>
                  <a:lnTo>
                    <a:pt x="867228" y="227992"/>
                  </a:lnTo>
                  <a:lnTo>
                    <a:pt x="837591" y="257628"/>
                  </a:lnTo>
                  <a:lnTo>
                    <a:pt x="800599" y="277401"/>
                  </a:lnTo>
                  <a:lnTo>
                    <a:pt x="759493" y="285578"/>
                  </a:lnTo>
                  <a:lnTo>
                    <a:pt x="752474" y="285749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7872411" y="5491162"/>
              <a:ext cx="895350" cy="285750"/>
            </a:xfrm>
            <a:custGeom>
              <a:avLst/>
              <a:gdLst/>
              <a:ahLst/>
              <a:cxnLst/>
              <a:rect l="l" t="t" r="r" b="b"/>
              <a:pathLst>
                <a:path w="895350" h="285750">
                  <a:moveTo>
                    <a:pt x="0" y="142874"/>
                  </a:moveTo>
                  <a:lnTo>
                    <a:pt x="6149" y="101399"/>
                  </a:lnTo>
                  <a:lnTo>
                    <a:pt x="24078" y="63497"/>
                  </a:lnTo>
                  <a:lnTo>
                    <a:pt x="52234" y="32429"/>
                  </a:lnTo>
                  <a:lnTo>
                    <a:pt x="88198" y="10874"/>
                  </a:lnTo>
                  <a:lnTo>
                    <a:pt x="128870" y="686"/>
                  </a:lnTo>
                  <a:lnTo>
                    <a:pt x="142874" y="0"/>
                  </a:lnTo>
                  <a:lnTo>
                    <a:pt x="752474" y="0"/>
                  </a:lnTo>
                  <a:lnTo>
                    <a:pt x="793948" y="6150"/>
                  </a:lnTo>
                  <a:lnTo>
                    <a:pt x="831850" y="24078"/>
                  </a:lnTo>
                  <a:lnTo>
                    <a:pt x="862919" y="52235"/>
                  </a:lnTo>
                  <a:lnTo>
                    <a:pt x="884473" y="88198"/>
                  </a:lnTo>
                  <a:lnTo>
                    <a:pt x="894663" y="128870"/>
                  </a:lnTo>
                  <a:lnTo>
                    <a:pt x="895349" y="142874"/>
                  </a:lnTo>
                  <a:lnTo>
                    <a:pt x="895178" y="149894"/>
                  </a:lnTo>
                  <a:lnTo>
                    <a:pt x="887000" y="191000"/>
                  </a:lnTo>
                  <a:lnTo>
                    <a:pt x="867228" y="227992"/>
                  </a:lnTo>
                  <a:lnTo>
                    <a:pt x="837591" y="257628"/>
                  </a:lnTo>
                  <a:lnTo>
                    <a:pt x="800599" y="277401"/>
                  </a:lnTo>
                  <a:lnTo>
                    <a:pt x="759493" y="285578"/>
                  </a:lnTo>
                  <a:lnTo>
                    <a:pt x="752474" y="285749"/>
                  </a:lnTo>
                  <a:lnTo>
                    <a:pt x="142874" y="285749"/>
                  </a:lnTo>
                  <a:lnTo>
                    <a:pt x="101399" y="279599"/>
                  </a:lnTo>
                  <a:lnTo>
                    <a:pt x="63496" y="261670"/>
                  </a:lnTo>
                  <a:lnTo>
                    <a:pt x="32429" y="233514"/>
                  </a:lnTo>
                  <a:lnTo>
                    <a:pt x="10875" y="197550"/>
                  </a:lnTo>
                  <a:lnTo>
                    <a:pt x="686" y="156879"/>
                  </a:lnTo>
                  <a:lnTo>
                    <a:pt x="0" y="142874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1568" y="5570376"/>
              <a:ext cx="121491" cy="121518"/>
            </a:xfrm>
            <a:prstGeom prst="rect">
              <a:avLst/>
            </a:prstGeom>
          </p:spPr>
        </p:pic>
      </p:grpSp>
      <p:sp>
        <p:nvSpPr>
          <p:cNvPr id="71" name="object 71"/>
          <p:cNvSpPr/>
          <p:nvPr/>
        </p:nvSpPr>
        <p:spPr>
          <a:xfrm>
            <a:off x="6668653" y="3485358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62"/>
                </a:moveTo>
                <a:lnTo>
                  <a:pt x="26974" y="381000"/>
                </a:lnTo>
                <a:lnTo>
                  <a:pt x="20662" y="381000"/>
                </a:lnTo>
                <a:lnTo>
                  <a:pt x="0" y="401662"/>
                </a:lnTo>
                <a:lnTo>
                  <a:pt x="0" y="407974"/>
                </a:lnTo>
                <a:lnTo>
                  <a:pt x="20662" y="428625"/>
                </a:lnTo>
                <a:lnTo>
                  <a:pt x="26974" y="428625"/>
                </a:lnTo>
                <a:lnTo>
                  <a:pt x="47625" y="407974"/>
                </a:lnTo>
                <a:lnTo>
                  <a:pt x="47625" y="404812"/>
                </a:lnTo>
                <a:lnTo>
                  <a:pt x="47625" y="401662"/>
                </a:lnTo>
                <a:close/>
              </a:path>
              <a:path w="47625" h="4286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4286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55966" y="3141105"/>
            <a:ext cx="3097634" cy="81945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150" b="1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롤백 프로세스</a:t>
            </a:r>
            <a:r>
              <a:rPr sz="1150" b="1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83515" marR="5080">
              <a:lnSpc>
                <a:spcPct val="125000"/>
              </a:lnSpc>
              <a:spcBef>
                <a:spcPts val="45"/>
              </a:spcBef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업데이트 후 부팅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5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회 내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 발생 시 자동 롤백 사전 검증 실패 시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즉시 설치 거부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83515">
              <a:lnSpc>
                <a:spcPct val="100000"/>
              </a:lnSpc>
              <a:spcBef>
                <a:spcPts val="300"/>
              </a:spcBef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충돌 시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안전 모드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부팅하여 기본 모듈 사용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2889" y="4456907"/>
            <a:ext cx="5600700" cy="952499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6626944" y="5048473"/>
            <a:ext cx="30725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417073" y="5048473"/>
            <a:ext cx="58064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365108" y="5048473"/>
            <a:ext cx="44353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260458" y="5048473"/>
            <a:ext cx="44353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미디어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208344" y="5048473"/>
            <a:ext cx="30725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131375" y="5052655"/>
            <a:ext cx="234572" cy="1635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mbria"/>
              </a:rPr>
              <a:t>ML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Cambri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6207" y="6000411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6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2" name="object 8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5865" y="6143286"/>
            <a:ext cx="117865" cy="171449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3254829" y="6114711"/>
            <a:ext cx="1191515" cy="200024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476250" y="33058"/>
                </a:moveTo>
                <a:lnTo>
                  <a:pt x="448068" y="977"/>
                </a:lnTo>
                <a:lnTo>
                  <a:pt x="44320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443204" y="228600"/>
                </a:lnTo>
                <a:lnTo>
                  <a:pt x="475284" y="200418"/>
                </a:lnTo>
                <a:lnTo>
                  <a:pt x="476250" y="195554"/>
                </a:lnTo>
                <a:lnTo>
                  <a:pt x="476250" y="33058"/>
                </a:lnTo>
                <a:close/>
              </a:path>
              <a:path w="1371600" h="228600">
                <a:moveTo>
                  <a:pt x="1371600" y="33058"/>
                </a:moveTo>
                <a:lnTo>
                  <a:pt x="1343418" y="977"/>
                </a:lnTo>
                <a:lnTo>
                  <a:pt x="1338554" y="0"/>
                </a:lnTo>
                <a:lnTo>
                  <a:pt x="995083" y="0"/>
                </a:lnTo>
                <a:lnTo>
                  <a:pt x="963002" y="28194"/>
                </a:lnTo>
                <a:lnTo>
                  <a:pt x="962025" y="33058"/>
                </a:lnTo>
                <a:lnTo>
                  <a:pt x="962025" y="190500"/>
                </a:lnTo>
                <a:lnTo>
                  <a:pt x="962025" y="195554"/>
                </a:lnTo>
                <a:lnTo>
                  <a:pt x="990219" y="227634"/>
                </a:lnTo>
                <a:lnTo>
                  <a:pt x="995083" y="228600"/>
                </a:lnTo>
                <a:lnTo>
                  <a:pt x="1338554" y="228600"/>
                </a:lnTo>
                <a:lnTo>
                  <a:pt x="1370634" y="200418"/>
                </a:lnTo>
                <a:lnTo>
                  <a:pt x="1371600" y="195554"/>
                </a:lnTo>
                <a:lnTo>
                  <a:pt x="137160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22595" y="6114056"/>
            <a:ext cx="10284707" cy="2058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40610" algn="l"/>
                <a:tab pos="2802255" algn="l"/>
                <a:tab pos="3302635" algn="l"/>
                <a:tab pos="3693160" algn="l"/>
              </a:tabLst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10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이후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</a:t>
            </a:r>
            <a:r>
              <a:rPr lang="en-US" sz="11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모듈과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APK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모듈을 병행 사용하며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Android 12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부터는 약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25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 이상의 핵심 시스템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모듈화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되었습니다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85" name="object 3">
            <a:extLst>
              <a:ext uri="{FF2B5EF4-FFF2-40B4-BE49-F238E27FC236}">
                <a16:creationId xmlns:a16="http://schemas.microsoft.com/office/drawing/2014/main" id="{84575A88-B53A-3B29-D3EA-8D2313881F3F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6" name="object 4">
            <a:extLst>
              <a:ext uri="{FF2B5EF4-FFF2-40B4-BE49-F238E27FC236}">
                <a16:creationId xmlns:a16="http://schemas.microsoft.com/office/drawing/2014/main" id="{2538096B-ED2F-B0FA-54F1-848C37E8A338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122660-12CF-8020-E868-2C86C5213C11}"/>
              </a:ext>
            </a:extLst>
          </p:cNvPr>
          <p:cNvSpPr txBox="1"/>
          <p:nvPr/>
        </p:nvSpPr>
        <p:spPr>
          <a:xfrm>
            <a:off x="6492452" y="1885157"/>
            <a:ext cx="2247900" cy="2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모듈의 보안 프레임워크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C09A29-3D0C-E9D9-8B32-2125AC190FCC}"/>
              </a:ext>
            </a:extLst>
          </p:cNvPr>
          <p:cNvSpPr txBox="1"/>
          <p:nvPr/>
        </p:nvSpPr>
        <p:spPr>
          <a:xfrm>
            <a:off x="6813881" y="2279135"/>
            <a:ext cx="8787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 검증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3A3652-40C9-1126-9D19-A4D7C5886C40}"/>
              </a:ext>
            </a:extLst>
          </p:cNvPr>
          <p:cNvSpPr txBox="1"/>
          <p:nvPr/>
        </p:nvSpPr>
        <p:spPr>
          <a:xfrm>
            <a:off x="7826161" y="2279135"/>
            <a:ext cx="8787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무결성 체크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F01E83-9C37-E09C-284B-C9044E077AF8}"/>
              </a:ext>
            </a:extLst>
          </p:cNvPr>
          <p:cNvSpPr txBox="1"/>
          <p:nvPr/>
        </p:nvSpPr>
        <p:spPr>
          <a:xfrm>
            <a:off x="6772393" y="2651076"/>
            <a:ext cx="1048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SELinux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574F01B-BA03-B72C-CA79-8F6843B3DC0B}"/>
              </a:ext>
            </a:extLst>
          </p:cNvPr>
          <p:cNvSpPr txBox="1"/>
          <p:nvPr/>
        </p:nvSpPr>
        <p:spPr>
          <a:xfrm>
            <a:off x="7999797" y="2651853"/>
            <a:ext cx="8787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부팅 검증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054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개발 및 배포 과정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819400"/>
            <a:chOff x="380999" y="952499"/>
            <a:chExt cx="5600700" cy="28194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819400"/>
            </a:xfrm>
            <a:custGeom>
              <a:avLst/>
              <a:gdLst/>
              <a:ahLst/>
              <a:cxnLst/>
              <a:rect l="l" t="t" r="r" b="b"/>
              <a:pathLst>
                <a:path w="5600700" h="2819400">
                  <a:moveTo>
                    <a:pt x="5529502" y="2819399"/>
                  </a:moveTo>
                  <a:lnTo>
                    <a:pt x="71196" y="2819399"/>
                  </a:lnTo>
                  <a:lnTo>
                    <a:pt x="66241" y="2818911"/>
                  </a:lnTo>
                  <a:lnTo>
                    <a:pt x="29705" y="2803777"/>
                  </a:lnTo>
                  <a:lnTo>
                    <a:pt x="3885" y="2767737"/>
                  </a:lnTo>
                  <a:lnTo>
                    <a:pt x="0" y="2748203"/>
                  </a:lnTo>
                  <a:lnTo>
                    <a:pt x="0" y="2743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748203"/>
                  </a:lnTo>
                  <a:lnTo>
                    <a:pt x="5585076" y="2789694"/>
                  </a:lnTo>
                  <a:lnTo>
                    <a:pt x="5549037" y="2815513"/>
                  </a:lnTo>
                  <a:lnTo>
                    <a:pt x="5534457" y="2818911"/>
                  </a:lnTo>
                  <a:lnTo>
                    <a:pt x="5529502" y="2819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2"/>
              <a:ext cx="381000" cy="2438400"/>
            </a:xfrm>
            <a:custGeom>
              <a:avLst/>
              <a:gdLst/>
              <a:ahLst/>
              <a:cxnLst/>
              <a:rect l="l" t="t" r="r" b="b"/>
              <a:pathLst>
                <a:path w="381000" h="2438400">
                  <a:moveTo>
                    <a:pt x="38100" y="495300"/>
                  </a:moveTo>
                  <a:lnTo>
                    <a:pt x="0" y="495300"/>
                  </a:lnTo>
                  <a:lnTo>
                    <a:pt x="0" y="2438387"/>
                  </a:lnTo>
                  <a:lnTo>
                    <a:pt x="38100" y="2438387"/>
                  </a:lnTo>
                  <a:lnTo>
                    <a:pt x="38100" y="495300"/>
                  </a:lnTo>
                  <a:close/>
                </a:path>
                <a:path w="381000" h="24384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7508"/>
              <a:ext cx="152399" cy="1519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8674" y="20002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8B5C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4" y="2095499"/>
              <a:ext cx="114300" cy="114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28674" y="26098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8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924" y="2712243"/>
              <a:ext cx="114300" cy="1000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8674" y="32194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99" y="3314699"/>
              <a:ext cx="142875" cy="1143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39774" y="1153613"/>
            <a:ext cx="4038601" cy="24641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배포 사례 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국내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글로벌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)</a:t>
            </a:r>
            <a:endParaRPr sz="16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배포 사례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469265">
              <a:lnSpc>
                <a:spcPct val="100000"/>
              </a:lnSpc>
              <a:spcBef>
                <a:spcPts val="68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라이브러리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450" b="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com.android.runtime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469265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ART, Bionic </a:t>
            </a: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핵심 네이티브 라이브러리 보안 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69265">
              <a:lnSpc>
                <a:spcPct val="100000"/>
              </a:lnSpc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 모듈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450" b="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com.android.media.camerax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469265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CameraX API </a:t>
            </a: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카메라 서브시스템 업그레이드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69265">
              <a:lnSpc>
                <a:spcPct val="100000"/>
              </a:lnSpc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 모듈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450" b="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com.android.tethering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469265">
              <a:lnSpc>
                <a:spcPct val="100000"/>
              </a:lnSpc>
              <a:spcBef>
                <a:spcPts val="85"/>
              </a:spcBef>
            </a:pP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테더링</a:t>
            </a: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Wi-Fi, DNS </a:t>
            </a:r>
            <a:r>
              <a:rPr sz="11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네트워크 스택 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962399"/>
            <a:ext cx="5600700" cy="2781300"/>
            <a:chOff x="380999" y="3962399"/>
            <a:chExt cx="5600700" cy="2781300"/>
          </a:xfrm>
        </p:grpSpPr>
        <p:sp>
          <p:nvSpPr>
            <p:cNvPr id="17" name="object 17"/>
            <p:cNvSpPr/>
            <p:nvPr/>
          </p:nvSpPr>
          <p:spPr>
            <a:xfrm>
              <a:off x="380999" y="3962399"/>
              <a:ext cx="5600700" cy="2781300"/>
            </a:xfrm>
            <a:custGeom>
              <a:avLst/>
              <a:gdLst/>
              <a:ahLst/>
              <a:cxnLst/>
              <a:rect l="l" t="t" r="r" b="b"/>
              <a:pathLst>
                <a:path w="5600700" h="2781300">
                  <a:moveTo>
                    <a:pt x="5529502" y="2781299"/>
                  </a:moveTo>
                  <a:lnTo>
                    <a:pt x="71196" y="2781299"/>
                  </a:lnTo>
                  <a:lnTo>
                    <a:pt x="66241" y="2780811"/>
                  </a:lnTo>
                  <a:lnTo>
                    <a:pt x="29705" y="2765677"/>
                  </a:lnTo>
                  <a:lnTo>
                    <a:pt x="3885" y="2729636"/>
                  </a:lnTo>
                  <a:lnTo>
                    <a:pt x="0" y="2710102"/>
                  </a:lnTo>
                  <a:lnTo>
                    <a:pt x="0" y="2705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710102"/>
                  </a:lnTo>
                  <a:lnTo>
                    <a:pt x="5585076" y="2751592"/>
                  </a:lnTo>
                  <a:lnTo>
                    <a:pt x="5549037" y="2777413"/>
                  </a:lnTo>
                  <a:lnTo>
                    <a:pt x="5534457" y="2780811"/>
                  </a:lnTo>
                  <a:lnTo>
                    <a:pt x="5529502" y="2781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71487" y="4152899"/>
              <a:ext cx="381000" cy="2400300"/>
            </a:xfrm>
            <a:custGeom>
              <a:avLst/>
              <a:gdLst/>
              <a:ahLst/>
              <a:cxnLst/>
              <a:rect l="l" t="t" r="r" b="b"/>
              <a:pathLst>
                <a:path w="381000" h="2400300">
                  <a:moveTo>
                    <a:pt x="38100" y="495300"/>
                  </a:moveTo>
                  <a:lnTo>
                    <a:pt x="0" y="495300"/>
                  </a:lnTo>
                  <a:lnTo>
                    <a:pt x="0" y="2400300"/>
                  </a:lnTo>
                  <a:lnTo>
                    <a:pt x="38100" y="2400300"/>
                  </a:lnTo>
                  <a:lnTo>
                    <a:pt x="38100" y="495300"/>
                  </a:lnTo>
                  <a:close/>
                </a:path>
                <a:path w="381000" h="2400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264" y="4276724"/>
              <a:ext cx="153471" cy="1333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28674" y="47434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174" y="4930735"/>
              <a:ext cx="117488" cy="1016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8674" y="52387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174" y="5426034"/>
              <a:ext cx="117488" cy="101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28674" y="57340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174" y="5921335"/>
              <a:ext cx="117488" cy="1016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8674" y="62293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174" y="6416634"/>
              <a:ext cx="117488" cy="1016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35050" y="4134484"/>
            <a:ext cx="3308350" cy="24487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개발 과정 주요 이슈 및 해결법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호환성 이슈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시스템과의 불일치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37795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Fallback mechanism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서명 검증 문제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인증서 불일치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37795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Platform key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재사용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롤백 발생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적용 실패 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37795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점진적 배포와 충분한 사전 테스트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ABI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호환성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아키텍처 대응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37795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Multi-arch APEX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구성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10298" y="952499"/>
            <a:ext cx="5600700" cy="4572000"/>
          </a:xfrm>
          <a:custGeom>
            <a:avLst/>
            <a:gdLst/>
            <a:ahLst/>
            <a:cxnLst/>
            <a:rect l="l" t="t" r="r" b="b"/>
            <a:pathLst>
              <a:path w="5600700" h="4572000">
                <a:moveTo>
                  <a:pt x="5529503" y="4571999"/>
                </a:moveTo>
                <a:lnTo>
                  <a:pt x="71196" y="4571999"/>
                </a:lnTo>
                <a:lnTo>
                  <a:pt x="66241" y="4571511"/>
                </a:lnTo>
                <a:lnTo>
                  <a:pt x="29705" y="4556377"/>
                </a:lnTo>
                <a:lnTo>
                  <a:pt x="3885" y="4520336"/>
                </a:lnTo>
                <a:lnTo>
                  <a:pt x="0" y="4500802"/>
                </a:lnTo>
                <a:lnTo>
                  <a:pt x="0" y="44957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4500802"/>
                </a:lnTo>
                <a:lnTo>
                  <a:pt x="5585077" y="4542292"/>
                </a:lnTo>
                <a:lnTo>
                  <a:pt x="5549038" y="4568113"/>
                </a:lnTo>
                <a:lnTo>
                  <a:pt x="5534458" y="4571511"/>
                </a:lnTo>
                <a:lnTo>
                  <a:pt x="5529503" y="45719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00787" y="1143012"/>
            <a:ext cx="381000" cy="4191000"/>
          </a:xfrm>
          <a:custGeom>
            <a:avLst/>
            <a:gdLst/>
            <a:ahLst/>
            <a:cxnLst/>
            <a:rect l="l" t="t" r="r" b="b"/>
            <a:pathLst>
              <a:path w="381000" h="4191000">
                <a:moveTo>
                  <a:pt x="38100" y="533400"/>
                </a:moveTo>
                <a:lnTo>
                  <a:pt x="0" y="533400"/>
                </a:lnTo>
                <a:lnTo>
                  <a:pt x="0" y="4190987"/>
                </a:lnTo>
                <a:lnTo>
                  <a:pt x="38100" y="4190987"/>
                </a:lnTo>
                <a:lnTo>
                  <a:pt x="38100" y="533400"/>
                </a:lnTo>
                <a:close/>
              </a:path>
              <a:path w="381000" h="4191000">
                <a:moveTo>
                  <a:pt x="381000" y="190500"/>
                </a:moveTo>
                <a:lnTo>
                  <a:pt x="375297" y="144195"/>
                </a:lnTo>
                <a:lnTo>
                  <a:pt x="358508" y="100685"/>
                </a:lnTo>
                <a:lnTo>
                  <a:pt x="331660" y="62572"/>
                </a:lnTo>
                <a:lnTo>
                  <a:pt x="296341" y="32092"/>
                </a:lnTo>
                <a:lnTo>
                  <a:pt x="254673" y="11125"/>
                </a:lnTo>
                <a:lnTo>
                  <a:pt x="209181" y="914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191"/>
                </a:lnTo>
                <a:lnTo>
                  <a:pt x="92583" y="27089"/>
                </a:lnTo>
                <a:lnTo>
                  <a:pt x="55803" y="55791"/>
                </a:lnTo>
                <a:lnTo>
                  <a:pt x="27101" y="92570"/>
                </a:lnTo>
                <a:lnTo>
                  <a:pt x="8204" y="135191"/>
                </a:lnTo>
                <a:lnTo>
                  <a:pt x="228" y="181140"/>
                </a:lnTo>
                <a:lnTo>
                  <a:pt x="0" y="190500"/>
                </a:lnTo>
                <a:lnTo>
                  <a:pt x="228" y="199847"/>
                </a:lnTo>
                <a:lnTo>
                  <a:pt x="8204" y="245795"/>
                </a:lnTo>
                <a:lnTo>
                  <a:pt x="27101" y="288417"/>
                </a:lnTo>
                <a:lnTo>
                  <a:pt x="55803" y="325196"/>
                </a:lnTo>
                <a:lnTo>
                  <a:pt x="92583" y="353898"/>
                </a:lnTo>
                <a:lnTo>
                  <a:pt x="135204" y="372795"/>
                </a:lnTo>
                <a:lnTo>
                  <a:pt x="181152" y="380758"/>
                </a:lnTo>
                <a:lnTo>
                  <a:pt x="190500" y="381000"/>
                </a:lnTo>
                <a:lnTo>
                  <a:pt x="199859" y="380758"/>
                </a:lnTo>
                <a:lnTo>
                  <a:pt x="245808" y="372795"/>
                </a:lnTo>
                <a:lnTo>
                  <a:pt x="288429" y="353898"/>
                </a:lnTo>
                <a:lnTo>
                  <a:pt x="325208" y="325196"/>
                </a:lnTo>
                <a:lnTo>
                  <a:pt x="353910" y="288417"/>
                </a:lnTo>
                <a:lnTo>
                  <a:pt x="372808" y="245795"/>
                </a:lnTo>
                <a:lnTo>
                  <a:pt x="380771" y="199847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4624" y="1257299"/>
            <a:ext cx="133349" cy="1523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883400" y="1124585"/>
            <a:ext cx="21082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배포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81774" y="1676399"/>
            <a:ext cx="1524000" cy="609600"/>
            <a:chOff x="6581774" y="1676399"/>
            <a:chExt cx="1524000" cy="609600"/>
          </a:xfrm>
        </p:grpSpPr>
        <p:sp>
          <p:nvSpPr>
            <p:cNvPr id="35" name="object 35"/>
            <p:cNvSpPr/>
            <p:nvPr/>
          </p:nvSpPr>
          <p:spPr>
            <a:xfrm>
              <a:off x="6591299" y="1685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1442653" y="590549"/>
                  </a:moveTo>
                  <a:lnTo>
                    <a:pt x="62297" y="590549"/>
                  </a:lnTo>
                  <a:lnTo>
                    <a:pt x="57961" y="590122"/>
                  </a:lnTo>
                  <a:lnTo>
                    <a:pt x="22624" y="574116"/>
                  </a:lnTo>
                  <a:lnTo>
                    <a:pt x="2135" y="541176"/>
                  </a:lnTo>
                  <a:lnTo>
                    <a:pt x="0" y="528252"/>
                  </a:lnTo>
                  <a:lnTo>
                    <a:pt x="0" y="5238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8"/>
                  </a:lnTo>
                  <a:lnTo>
                    <a:pt x="1501549" y="45204"/>
                  </a:lnTo>
                  <a:lnTo>
                    <a:pt x="1504950" y="62297"/>
                  </a:lnTo>
                  <a:lnTo>
                    <a:pt x="1504950" y="528252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6988" y="590122"/>
                  </a:lnTo>
                  <a:lnTo>
                    <a:pt x="1442653" y="5905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591299" y="1685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0" y="523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1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2" y="22624"/>
                  </a:lnTo>
                  <a:lnTo>
                    <a:pt x="19528" y="19528"/>
                  </a:lnTo>
                  <a:lnTo>
                    <a:pt x="22624" y="16433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7"/>
                  </a:lnTo>
                  <a:lnTo>
                    <a:pt x="1451282" y="1281"/>
                  </a:lnTo>
                  <a:lnTo>
                    <a:pt x="1455576" y="2135"/>
                  </a:lnTo>
                  <a:lnTo>
                    <a:pt x="1459745" y="3399"/>
                  </a:lnTo>
                  <a:lnTo>
                    <a:pt x="1463790" y="5075"/>
                  </a:lnTo>
                  <a:lnTo>
                    <a:pt x="1467834" y="6750"/>
                  </a:lnTo>
                  <a:lnTo>
                    <a:pt x="1485421" y="19528"/>
                  </a:lnTo>
                  <a:lnTo>
                    <a:pt x="1488517" y="22624"/>
                  </a:lnTo>
                  <a:lnTo>
                    <a:pt x="1491280" y="25992"/>
                  </a:lnTo>
                  <a:lnTo>
                    <a:pt x="1493712" y="29632"/>
                  </a:lnTo>
                  <a:lnTo>
                    <a:pt x="1496145" y="33272"/>
                  </a:lnTo>
                  <a:lnTo>
                    <a:pt x="1503668" y="53667"/>
                  </a:lnTo>
                  <a:lnTo>
                    <a:pt x="1504523" y="57961"/>
                  </a:lnTo>
                  <a:lnTo>
                    <a:pt x="1504950" y="62297"/>
                  </a:lnTo>
                  <a:lnTo>
                    <a:pt x="1504950" y="66674"/>
                  </a:lnTo>
                  <a:lnTo>
                    <a:pt x="1504950" y="523874"/>
                  </a:lnTo>
                  <a:lnTo>
                    <a:pt x="1504950" y="528252"/>
                  </a:lnTo>
                  <a:lnTo>
                    <a:pt x="1504523" y="532588"/>
                  </a:lnTo>
                  <a:lnTo>
                    <a:pt x="1503668" y="536882"/>
                  </a:lnTo>
                  <a:lnTo>
                    <a:pt x="1502814" y="541176"/>
                  </a:lnTo>
                  <a:lnTo>
                    <a:pt x="1493712" y="560917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38275" y="590549"/>
                  </a:lnTo>
                  <a:lnTo>
                    <a:pt x="66675" y="590549"/>
                  </a:lnTo>
                  <a:lnTo>
                    <a:pt x="29631" y="579313"/>
                  </a:lnTo>
                  <a:lnTo>
                    <a:pt x="11236" y="560917"/>
                  </a:lnTo>
                  <a:lnTo>
                    <a:pt x="8804" y="557277"/>
                  </a:lnTo>
                  <a:lnTo>
                    <a:pt x="1281" y="536882"/>
                  </a:lnTo>
                  <a:lnTo>
                    <a:pt x="427" y="532588"/>
                  </a:lnTo>
                  <a:lnTo>
                    <a:pt x="0" y="528252"/>
                  </a:lnTo>
                  <a:lnTo>
                    <a:pt x="0" y="523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910933" y="1798764"/>
            <a:ext cx="1020217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9870">
              <a:lnSpc>
                <a:spcPts val="1375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1.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ts val="126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Android.bp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734423" y="1866899"/>
            <a:ext cx="1552577" cy="220229"/>
          </a:xfrm>
          <a:custGeom>
            <a:avLst/>
            <a:gdLst/>
            <a:ahLst/>
            <a:cxnLst/>
            <a:rect l="l" t="t" r="r" b="b"/>
            <a:pathLst>
              <a:path w="1400175" h="228600">
                <a:moveTo>
                  <a:pt x="1367127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67127" y="0"/>
                </a:lnTo>
                <a:lnTo>
                  <a:pt x="1399206" y="28187"/>
                </a:lnTo>
                <a:lnTo>
                  <a:pt x="1400174" y="33047"/>
                </a:lnTo>
                <a:lnTo>
                  <a:pt x="1400174" y="195552"/>
                </a:lnTo>
                <a:lnTo>
                  <a:pt x="1371986" y="227633"/>
                </a:lnTo>
                <a:lnTo>
                  <a:pt x="1367127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97925" y="1867205"/>
            <a:ext cx="2209800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88745" algn="l"/>
              </a:tabLst>
            </a:pPr>
            <a:r>
              <a:rPr sz="1250" b="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apex_manifest.json</a:t>
            </a:r>
            <a:r>
              <a:rPr lang="en-US"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81774" y="2438399"/>
            <a:ext cx="1524000" cy="609600"/>
            <a:chOff x="6581774" y="2438399"/>
            <a:chExt cx="1524000" cy="609600"/>
          </a:xfrm>
        </p:grpSpPr>
        <p:sp>
          <p:nvSpPr>
            <p:cNvPr id="41" name="object 41"/>
            <p:cNvSpPr/>
            <p:nvPr/>
          </p:nvSpPr>
          <p:spPr>
            <a:xfrm>
              <a:off x="6591299" y="2447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1442653" y="590549"/>
                  </a:moveTo>
                  <a:lnTo>
                    <a:pt x="62297" y="590549"/>
                  </a:lnTo>
                  <a:lnTo>
                    <a:pt x="57961" y="590122"/>
                  </a:lnTo>
                  <a:lnTo>
                    <a:pt x="22624" y="574116"/>
                  </a:lnTo>
                  <a:lnTo>
                    <a:pt x="2135" y="541176"/>
                  </a:lnTo>
                  <a:lnTo>
                    <a:pt x="0" y="528252"/>
                  </a:lnTo>
                  <a:lnTo>
                    <a:pt x="0" y="523874"/>
                  </a:lnTo>
                  <a:lnTo>
                    <a:pt x="0" y="62297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8"/>
                  </a:lnTo>
                  <a:lnTo>
                    <a:pt x="1501549" y="45203"/>
                  </a:lnTo>
                  <a:lnTo>
                    <a:pt x="1504950" y="62297"/>
                  </a:lnTo>
                  <a:lnTo>
                    <a:pt x="1504950" y="528252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6988" y="590122"/>
                  </a:lnTo>
                  <a:lnTo>
                    <a:pt x="1442653" y="5905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591299" y="2447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0" y="523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3"/>
                  </a:lnTo>
                  <a:lnTo>
                    <a:pt x="5074" y="41159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1"/>
                  </a:lnTo>
                  <a:lnTo>
                    <a:pt x="13668" y="25991"/>
                  </a:lnTo>
                  <a:lnTo>
                    <a:pt x="16432" y="2262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7"/>
                  </a:lnTo>
                  <a:lnTo>
                    <a:pt x="1451282" y="1281"/>
                  </a:lnTo>
                  <a:lnTo>
                    <a:pt x="1455576" y="2135"/>
                  </a:lnTo>
                  <a:lnTo>
                    <a:pt x="1459745" y="3399"/>
                  </a:lnTo>
                  <a:lnTo>
                    <a:pt x="1463790" y="5075"/>
                  </a:lnTo>
                  <a:lnTo>
                    <a:pt x="1467834" y="6750"/>
                  </a:lnTo>
                  <a:lnTo>
                    <a:pt x="1471677" y="8804"/>
                  </a:lnTo>
                  <a:lnTo>
                    <a:pt x="1475317" y="11236"/>
                  </a:lnTo>
                  <a:lnTo>
                    <a:pt x="1478957" y="13668"/>
                  </a:lnTo>
                  <a:lnTo>
                    <a:pt x="1482325" y="16432"/>
                  </a:lnTo>
                  <a:lnTo>
                    <a:pt x="1485421" y="19528"/>
                  </a:lnTo>
                  <a:lnTo>
                    <a:pt x="1488517" y="22623"/>
                  </a:lnTo>
                  <a:lnTo>
                    <a:pt x="1491280" y="25991"/>
                  </a:lnTo>
                  <a:lnTo>
                    <a:pt x="1493712" y="29631"/>
                  </a:lnTo>
                  <a:lnTo>
                    <a:pt x="1496145" y="33272"/>
                  </a:lnTo>
                  <a:lnTo>
                    <a:pt x="1503668" y="53667"/>
                  </a:lnTo>
                  <a:lnTo>
                    <a:pt x="1504523" y="57960"/>
                  </a:lnTo>
                  <a:lnTo>
                    <a:pt x="1504950" y="62297"/>
                  </a:lnTo>
                  <a:lnTo>
                    <a:pt x="1504950" y="66674"/>
                  </a:lnTo>
                  <a:lnTo>
                    <a:pt x="1504950" y="523874"/>
                  </a:lnTo>
                  <a:lnTo>
                    <a:pt x="1504950" y="528252"/>
                  </a:lnTo>
                  <a:lnTo>
                    <a:pt x="1504523" y="532588"/>
                  </a:lnTo>
                  <a:lnTo>
                    <a:pt x="1503668" y="536882"/>
                  </a:lnTo>
                  <a:lnTo>
                    <a:pt x="1502814" y="541176"/>
                  </a:lnTo>
                  <a:lnTo>
                    <a:pt x="1493712" y="560917"/>
                  </a:lnTo>
                  <a:lnTo>
                    <a:pt x="1491280" y="564557"/>
                  </a:lnTo>
                  <a:lnTo>
                    <a:pt x="1463790" y="585474"/>
                  </a:lnTo>
                  <a:lnTo>
                    <a:pt x="1459745" y="587149"/>
                  </a:lnTo>
                  <a:lnTo>
                    <a:pt x="1438275" y="590549"/>
                  </a:lnTo>
                  <a:lnTo>
                    <a:pt x="66675" y="590549"/>
                  </a:lnTo>
                  <a:lnTo>
                    <a:pt x="41159" y="585474"/>
                  </a:lnTo>
                  <a:lnTo>
                    <a:pt x="37114" y="583799"/>
                  </a:lnTo>
                  <a:lnTo>
                    <a:pt x="33271" y="581745"/>
                  </a:lnTo>
                  <a:lnTo>
                    <a:pt x="29631" y="579312"/>
                  </a:lnTo>
                  <a:lnTo>
                    <a:pt x="25992" y="576880"/>
                  </a:lnTo>
                  <a:lnTo>
                    <a:pt x="11236" y="560917"/>
                  </a:lnTo>
                  <a:lnTo>
                    <a:pt x="8804" y="557277"/>
                  </a:lnTo>
                  <a:lnTo>
                    <a:pt x="0" y="528252"/>
                  </a:lnTo>
                  <a:lnTo>
                    <a:pt x="0" y="523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35179" y="2560764"/>
            <a:ext cx="1200746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5435">
              <a:lnSpc>
                <a:spcPts val="1375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2.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서명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ts val="126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Keys &amp; Certificates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734422" y="2628899"/>
            <a:ext cx="1066601" cy="220535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938501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938501" y="0"/>
                </a:lnTo>
                <a:lnTo>
                  <a:pt x="970581" y="28187"/>
                </a:lnTo>
                <a:lnTo>
                  <a:pt x="971549" y="33047"/>
                </a:lnTo>
                <a:lnTo>
                  <a:pt x="971549" y="195552"/>
                </a:lnTo>
                <a:lnTo>
                  <a:pt x="943361" y="227632"/>
                </a:lnTo>
                <a:lnTo>
                  <a:pt x="938501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97924" y="2629205"/>
            <a:ext cx="225107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platform key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서명된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81774" y="3200399"/>
            <a:ext cx="1524000" cy="609600"/>
            <a:chOff x="6581774" y="3200399"/>
            <a:chExt cx="1524000" cy="609600"/>
          </a:xfrm>
        </p:grpSpPr>
        <p:sp>
          <p:nvSpPr>
            <p:cNvPr id="47" name="object 47"/>
            <p:cNvSpPr/>
            <p:nvPr/>
          </p:nvSpPr>
          <p:spPr>
            <a:xfrm>
              <a:off x="6591299" y="3209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1442653" y="590549"/>
                  </a:moveTo>
                  <a:lnTo>
                    <a:pt x="62297" y="590549"/>
                  </a:lnTo>
                  <a:lnTo>
                    <a:pt x="57961" y="590122"/>
                  </a:lnTo>
                  <a:lnTo>
                    <a:pt x="22624" y="574116"/>
                  </a:lnTo>
                  <a:lnTo>
                    <a:pt x="2135" y="541176"/>
                  </a:lnTo>
                  <a:lnTo>
                    <a:pt x="0" y="528252"/>
                  </a:lnTo>
                  <a:lnTo>
                    <a:pt x="0" y="5238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400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8"/>
                  </a:lnTo>
                  <a:lnTo>
                    <a:pt x="1501549" y="45203"/>
                  </a:lnTo>
                  <a:lnTo>
                    <a:pt x="1504950" y="62297"/>
                  </a:lnTo>
                  <a:lnTo>
                    <a:pt x="1504950" y="528252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6988" y="590122"/>
                  </a:lnTo>
                  <a:lnTo>
                    <a:pt x="1442653" y="5905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591299" y="3209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0" y="523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3"/>
                  </a:lnTo>
                  <a:lnTo>
                    <a:pt x="5074" y="41159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1"/>
                  </a:lnTo>
                  <a:lnTo>
                    <a:pt x="13668" y="25992"/>
                  </a:lnTo>
                  <a:lnTo>
                    <a:pt x="45204" y="3400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7"/>
                  </a:lnTo>
                  <a:lnTo>
                    <a:pt x="1451282" y="1281"/>
                  </a:lnTo>
                  <a:lnTo>
                    <a:pt x="1455576" y="2135"/>
                  </a:lnTo>
                  <a:lnTo>
                    <a:pt x="1459745" y="3400"/>
                  </a:lnTo>
                  <a:lnTo>
                    <a:pt x="1463790" y="5075"/>
                  </a:lnTo>
                  <a:lnTo>
                    <a:pt x="1467834" y="6750"/>
                  </a:lnTo>
                  <a:lnTo>
                    <a:pt x="1493712" y="29631"/>
                  </a:lnTo>
                  <a:lnTo>
                    <a:pt x="1496145" y="33272"/>
                  </a:lnTo>
                  <a:lnTo>
                    <a:pt x="1503668" y="53667"/>
                  </a:lnTo>
                  <a:lnTo>
                    <a:pt x="1504523" y="57960"/>
                  </a:lnTo>
                  <a:lnTo>
                    <a:pt x="1504950" y="62297"/>
                  </a:lnTo>
                  <a:lnTo>
                    <a:pt x="1504950" y="66674"/>
                  </a:lnTo>
                  <a:lnTo>
                    <a:pt x="1504950" y="523874"/>
                  </a:lnTo>
                  <a:lnTo>
                    <a:pt x="1504950" y="528252"/>
                  </a:lnTo>
                  <a:lnTo>
                    <a:pt x="1504523" y="532588"/>
                  </a:lnTo>
                  <a:lnTo>
                    <a:pt x="1503668" y="536882"/>
                  </a:lnTo>
                  <a:lnTo>
                    <a:pt x="1502814" y="541176"/>
                  </a:lnTo>
                  <a:lnTo>
                    <a:pt x="1493712" y="560917"/>
                  </a:lnTo>
                  <a:lnTo>
                    <a:pt x="1491280" y="564557"/>
                  </a:lnTo>
                  <a:lnTo>
                    <a:pt x="1475317" y="579312"/>
                  </a:lnTo>
                  <a:lnTo>
                    <a:pt x="1471677" y="581744"/>
                  </a:lnTo>
                  <a:lnTo>
                    <a:pt x="1467834" y="583798"/>
                  </a:lnTo>
                  <a:lnTo>
                    <a:pt x="1463790" y="585474"/>
                  </a:lnTo>
                  <a:lnTo>
                    <a:pt x="1459745" y="587149"/>
                  </a:lnTo>
                  <a:lnTo>
                    <a:pt x="1455576" y="588414"/>
                  </a:lnTo>
                  <a:lnTo>
                    <a:pt x="1451282" y="589268"/>
                  </a:lnTo>
                  <a:lnTo>
                    <a:pt x="1446988" y="590122"/>
                  </a:lnTo>
                  <a:lnTo>
                    <a:pt x="1442653" y="590549"/>
                  </a:lnTo>
                  <a:lnTo>
                    <a:pt x="1438275" y="590549"/>
                  </a:lnTo>
                  <a:lnTo>
                    <a:pt x="66675" y="590549"/>
                  </a:lnTo>
                  <a:lnTo>
                    <a:pt x="62297" y="590549"/>
                  </a:lnTo>
                  <a:lnTo>
                    <a:pt x="57961" y="590122"/>
                  </a:lnTo>
                  <a:lnTo>
                    <a:pt x="53667" y="589268"/>
                  </a:lnTo>
                  <a:lnTo>
                    <a:pt x="49373" y="588414"/>
                  </a:lnTo>
                  <a:lnTo>
                    <a:pt x="45204" y="587149"/>
                  </a:lnTo>
                  <a:lnTo>
                    <a:pt x="41159" y="585474"/>
                  </a:lnTo>
                  <a:lnTo>
                    <a:pt x="37114" y="583798"/>
                  </a:lnTo>
                  <a:lnTo>
                    <a:pt x="33271" y="581744"/>
                  </a:lnTo>
                  <a:lnTo>
                    <a:pt x="29631" y="579312"/>
                  </a:lnTo>
                  <a:lnTo>
                    <a:pt x="25992" y="576880"/>
                  </a:lnTo>
                  <a:lnTo>
                    <a:pt x="11236" y="560917"/>
                  </a:lnTo>
                  <a:lnTo>
                    <a:pt x="8804" y="557277"/>
                  </a:lnTo>
                  <a:lnTo>
                    <a:pt x="1281" y="536882"/>
                  </a:lnTo>
                  <a:lnTo>
                    <a:pt x="427" y="532588"/>
                  </a:lnTo>
                  <a:lnTo>
                    <a:pt x="0" y="528252"/>
                  </a:lnTo>
                  <a:lnTo>
                    <a:pt x="0" y="523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997253" y="3322764"/>
            <a:ext cx="874584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55">
              <a:lnSpc>
                <a:spcPts val="1375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3.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패키지화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ts val="1260"/>
              </a:lnSpc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압축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&amp;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패키징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734423" y="3390899"/>
            <a:ext cx="495300" cy="228600"/>
          </a:xfrm>
          <a:custGeom>
            <a:avLst/>
            <a:gdLst/>
            <a:ahLst/>
            <a:cxnLst/>
            <a:rect l="l" t="t" r="r" b="b"/>
            <a:pathLst>
              <a:path w="495300" h="228600">
                <a:moveTo>
                  <a:pt x="462251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62251" y="0"/>
                </a:lnTo>
                <a:lnTo>
                  <a:pt x="494333" y="28187"/>
                </a:lnTo>
                <a:lnTo>
                  <a:pt x="495299" y="33047"/>
                </a:lnTo>
                <a:lnTo>
                  <a:pt x="495299" y="195552"/>
                </a:lnTo>
                <a:lnTo>
                  <a:pt x="467112" y="227632"/>
                </a:lnTo>
                <a:lnTo>
                  <a:pt x="462251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97925" y="3391205"/>
            <a:ext cx="156527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950" algn="l"/>
              </a:tabLst>
            </a:pPr>
            <a:r>
              <a:rPr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.apex	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완성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581774" y="3962399"/>
            <a:ext cx="1524000" cy="609600"/>
            <a:chOff x="6581774" y="3962399"/>
            <a:chExt cx="1524000" cy="609600"/>
          </a:xfrm>
        </p:grpSpPr>
        <p:sp>
          <p:nvSpPr>
            <p:cNvPr id="53" name="object 53"/>
            <p:cNvSpPr/>
            <p:nvPr/>
          </p:nvSpPr>
          <p:spPr>
            <a:xfrm>
              <a:off x="6591299" y="3971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1442653" y="590549"/>
                  </a:moveTo>
                  <a:lnTo>
                    <a:pt x="62297" y="590549"/>
                  </a:lnTo>
                  <a:lnTo>
                    <a:pt x="57961" y="590122"/>
                  </a:lnTo>
                  <a:lnTo>
                    <a:pt x="22624" y="574116"/>
                  </a:lnTo>
                  <a:lnTo>
                    <a:pt x="2135" y="541175"/>
                  </a:lnTo>
                  <a:lnTo>
                    <a:pt x="0" y="528252"/>
                  </a:lnTo>
                  <a:lnTo>
                    <a:pt x="0" y="5238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8"/>
                  </a:lnTo>
                  <a:lnTo>
                    <a:pt x="1501549" y="45203"/>
                  </a:lnTo>
                  <a:lnTo>
                    <a:pt x="1504950" y="62297"/>
                  </a:lnTo>
                  <a:lnTo>
                    <a:pt x="1504950" y="528252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6988" y="590122"/>
                  </a:lnTo>
                  <a:lnTo>
                    <a:pt x="1442653" y="5905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591299" y="3971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0" y="523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3"/>
                  </a:lnTo>
                  <a:lnTo>
                    <a:pt x="5074" y="41159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2" y="2262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7"/>
                  </a:lnTo>
                  <a:lnTo>
                    <a:pt x="1451282" y="1281"/>
                  </a:lnTo>
                  <a:lnTo>
                    <a:pt x="1455576" y="2135"/>
                  </a:lnTo>
                  <a:lnTo>
                    <a:pt x="1459745" y="3400"/>
                  </a:lnTo>
                  <a:lnTo>
                    <a:pt x="1463790" y="5075"/>
                  </a:lnTo>
                  <a:lnTo>
                    <a:pt x="1467834" y="6750"/>
                  </a:lnTo>
                  <a:lnTo>
                    <a:pt x="1471677" y="8804"/>
                  </a:lnTo>
                  <a:lnTo>
                    <a:pt x="1475317" y="11236"/>
                  </a:lnTo>
                  <a:lnTo>
                    <a:pt x="1478957" y="13668"/>
                  </a:lnTo>
                  <a:lnTo>
                    <a:pt x="1482325" y="16432"/>
                  </a:lnTo>
                  <a:lnTo>
                    <a:pt x="1485421" y="19528"/>
                  </a:lnTo>
                  <a:lnTo>
                    <a:pt x="1488517" y="22623"/>
                  </a:lnTo>
                  <a:lnTo>
                    <a:pt x="1491280" y="25991"/>
                  </a:lnTo>
                  <a:lnTo>
                    <a:pt x="1493712" y="29631"/>
                  </a:lnTo>
                  <a:lnTo>
                    <a:pt x="1496145" y="33271"/>
                  </a:lnTo>
                  <a:lnTo>
                    <a:pt x="1503668" y="53667"/>
                  </a:lnTo>
                  <a:lnTo>
                    <a:pt x="1504523" y="57960"/>
                  </a:lnTo>
                  <a:lnTo>
                    <a:pt x="1504950" y="62297"/>
                  </a:lnTo>
                  <a:lnTo>
                    <a:pt x="1504950" y="66674"/>
                  </a:lnTo>
                  <a:lnTo>
                    <a:pt x="1504950" y="523874"/>
                  </a:lnTo>
                  <a:lnTo>
                    <a:pt x="1504950" y="528252"/>
                  </a:lnTo>
                  <a:lnTo>
                    <a:pt x="1504523" y="532588"/>
                  </a:lnTo>
                  <a:lnTo>
                    <a:pt x="1503668" y="536882"/>
                  </a:lnTo>
                  <a:lnTo>
                    <a:pt x="1502814" y="541175"/>
                  </a:lnTo>
                  <a:lnTo>
                    <a:pt x="1493712" y="560916"/>
                  </a:lnTo>
                  <a:lnTo>
                    <a:pt x="1491280" y="564557"/>
                  </a:lnTo>
                  <a:lnTo>
                    <a:pt x="1488517" y="567925"/>
                  </a:lnTo>
                  <a:lnTo>
                    <a:pt x="1485421" y="571020"/>
                  </a:lnTo>
                  <a:lnTo>
                    <a:pt x="1482325" y="574116"/>
                  </a:lnTo>
                  <a:lnTo>
                    <a:pt x="1478957" y="576880"/>
                  </a:lnTo>
                  <a:lnTo>
                    <a:pt x="1475317" y="579312"/>
                  </a:lnTo>
                  <a:lnTo>
                    <a:pt x="1471677" y="581744"/>
                  </a:lnTo>
                  <a:lnTo>
                    <a:pt x="1442653" y="590549"/>
                  </a:lnTo>
                  <a:lnTo>
                    <a:pt x="1438275" y="590549"/>
                  </a:lnTo>
                  <a:lnTo>
                    <a:pt x="66675" y="590549"/>
                  </a:lnTo>
                  <a:lnTo>
                    <a:pt x="62297" y="590549"/>
                  </a:lnTo>
                  <a:lnTo>
                    <a:pt x="57961" y="590122"/>
                  </a:lnTo>
                  <a:lnTo>
                    <a:pt x="29631" y="579312"/>
                  </a:lnTo>
                  <a:lnTo>
                    <a:pt x="25992" y="576880"/>
                  </a:lnTo>
                  <a:lnTo>
                    <a:pt x="22624" y="574116"/>
                  </a:lnTo>
                  <a:lnTo>
                    <a:pt x="19528" y="571020"/>
                  </a:lnTo>
                  <a:lnTo>
                    <a:pt x="16432" y="567925"/>
                  </a:lnTo>
                  <a:lnTo>
                    <a:pt x="13668" y="564557"/>
                  </a:lnTo>
                  <a:lnTo>
                    <a:pt x="11236" y="560916"/>
                  </a:lnTo>
                  <a:lnTo>
                    <a:pt x="8804" y="557276"/>
                  </a:lnTo>
                  <a:lnTo>
                    <a:pt x="1281" y="536882"/>
                  </a:lnTo>
                  <a:lnTo>
                    <a:pt x="427" y="532588"/>
                  </a:lnTo>
                  <a:lnTo>
                    <a:pt x="0" y="528252"/>
                  </a:lnTo>
                  <a:lnTo>
                    <a:pt x="0" y="523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925816" y="4084764"/>
            <a:ext cx="1027548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4.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3843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통합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734411" y="4152899"/>
            <a:ext cx="2314587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1009650" y="33058"/>
                </a:moveTo>
                <a:lnTo>
                  <a:pt x="981468" y="977"/>
                </a:lnTo>
                <a:lnTo>
                  <a:pt x="97660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976604" y="228600"/>
                </a:lnTo>
                <a:lnTo>
                  <a:pt x="1008684" y="200418"/>
                </a:lnTo>
                <a:lnTo>
                  <a:pt x="1009650" y="195554"/>
                </a:lnTo>
                <a:lnTo>
                  <a:pt x="1009650" y="33058"/>
                </a:lnTo>
                <a:close/>
              </a:path>
              <a:path w="2209800" h="228600">
                <a:moveTo>
                  <a:pt x="2209800" y="33058"/>
                </a:moveTo>
                <a:lnTo>
                  <a:pt x="2181618" y="977"/>
                </a:lnTo>
                <a:lnTo>
                  <a:pt x="2176754" y="0"/>
                </a:lnTo>
                <a:lnTo>
                  <a:pt x="1404658" y="0"/>
                </a:lnTo>
                <a:lnTo>
                  <a:pt x="1372565" y="28194"/>
                </a:lnTo>
                <a:lnTo>
                  <a:pt x="1371600" y="33058"/>
                </a:lnTo>
                <a:lnTo>
                  <a:pt x="1371600" y="190500"/>
                </a:lnTo>
                <a:lnTo>
                  <a:pt x="1371600" y="195554"/>
                </a:lnTo>
                <a:lnTo>
                  <a:pt x="1399794" y="227634"/>
                </a:lnTo>
                <a:lnTo>
                  <a:pt x="1404658" y="228600"/>
                </a:lnTo>
                <a:lnTo>
                  <a:pt x="2176754" y="228600"/>
                </a:lnTo>
                <a:lnTo>
                  <a:pt x="2208834" y="200418"/>
                </a:lnTo>
                <a:lnTo>
                  <a:pt x="2209800" y="195554"/>
                </a:lnTo>
                <a:lnTo>
                  <a:pt x="220980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97925" y="4153205"/>
            <a:ext cx="278447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2030" algn="l"/>
                <a:tab pos="1379855" algn="l"/>
              </a:tabLst>
            </a:pPr>
            <a:r>
              <a:rPr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/system/apex</a:t>
            </a:r>
            <a:r>
              <a:rPr lang="en-US"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	</a:t>
            </a:r>
            <a:r>
              <a:rPr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/data/apex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581774" y="4724399"/>
            <a:ext cx="1524000" cy="609600"/>
            <a:chOff x="6581774" y="4724399"/>
            <a:chExt cx="1524000" cy="609600"/>
          </a:xfrm>
        </p:grpSpPr>
        <p:sp>
          <p:nvSpPr>
            <p:cNvPr id="59" name="object 59"/>
            <p:cNvSpPr/>
            <p:nvPr/>
          </p:nvSpPr>
          <p:spPr>
            <a:xfrm>
              <a:off x="6591299" y="4733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1442653" y="590549"/>
                  </a:moveTo>
                  <a:lnTo>
                    <a:pt x="62297" y="590549"/>
                  </a:lnTo>
                  <a:lnTo>
                    <a:pt x="57961" y="590122"/>
                  </a:lnTo>
                  <a:lnTo>
                    <a:pt x="22624" y="574116"/>
                  </a:lnTo>
                  <a:lnTo>
                    <a:pt x="2135" y="541175"/>
                  </a:lnTo>
                  <a:lnTo>
                    <a:pt x="0" y="528252"/>
                  </a:lnTo>
                  <a:lnTo>
                    <a:pt x="0" y="523874"/>
                  </a:lnTo>
                  <a:lnTo>
                    <a:pt x="0" y="62297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8"/>
                  </a:lnTo>
                  <a:lnTo>
                    <a:pt x="1501549" y="45203"/>
                  </a:lnTo>
                  <a:lnTo>
                    <a:pt x="1504950" y="62297"/>
                  </a:lnTo>
                  <a:lnTo>
                    <a:pt x="1504950" y="528252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6988" y="590122"/>
                  </a:lnTo>
                  <a:lnTo>
                    <a:pt x="1442653" y="5905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591299" y="4733924"/>
              <a:ext cx="1504950" cy="590550"/>
            </a:xfrm>
            <a:custGeom>
              <a:avLst/>
              <a:gdLst/>
              <a:ahLst/>
              <a:cxnLst/>
              <a:rect l="l" t="t" r="r" b="b"/>
              <a:pathLst>
                <a:path w="1504950" h="590550">
                  <a:moveTo>
                    <a:pt x="0" y="523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2"/>
                  </a:lnTo>
                  <a:lnTo>
                    <a:pt x="3399" y="45203"/>
                  </a:lnTo>
                  <a:lnTo>
                    <a:pt x="5074" y="41158"/>
                  </a:lnTo>
                  <a:lnTo>
                    <a:pt x="6750" y="37114"/>
                  </a:lnTo>
                  <a:lnTo>
                    <a:pt x="8804" y="33272"/>
                  </a:lnTo>
                  <a:lnTo>
                    <a:pt x="11236" y="29631"/>
                  </a:lnTo>
                  <a:lnTo>
                    <a:pt x="13668" y="25991"/>
                  </a:lnTo>
                  <a:lnTo>
                    <a:pt x="16432" y="2262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7"/>
                  </a:lnTo>
                  <a:lnTo>
                    <a:pt x="1451282" y="1281"/>
                  </a:lnTo>
                  <a:lnTo>
                    <a:pt x="1455576" y="2135"/>
                  </a:lnTo>
                  <a:lnTo>
                    <a:pt x="1459745" y="3399"/>
                  </a:lnTo>
                  <a:lnTo>
                    <a:pt x="1463790" y="5075"/>
                  </a:lnTo>
                  <a:lnTo>
                    <a:pt x="1467834" y="6750"/>
                  </a:lnTo>
                  <a:lnTo>
                    <a:pt x="1471677" y="8804"/>
                  </a:lnTo>
                  <a:lnTo>
                    <a:pt x="1475317" y="11236"/>
                  </a:lnTo>
                  <a:lnTo>
                    <a:pt x="1478957" y="13668"/>
                  </a:lnTo>
                  <a:lnTo>
                    <a:pt x="1482325" y="16432"/>
                  </a:lnTo>
                  <a:lnTo>
                    <a:pt x="1485421" y="19528"/>
                  </a:lnTo>
                  <a:lnTo>
                    <a:pt x="1488517" y="22623"/>
                  </a:lnTo>
                  <a:lnTo>
                    <a:pt x="1491280" y="25992"/>
                  </a:lnTo>
                  <a:lnTo>
                    <a:pt x="1493712" y="29632"/>
                  </a:lnTo>
                  <a:lnTo>
                    <a:pt x="1496145" y="33272"/>
                  </a:lnTo>
                  <a:lnTo>
                    <a:pt x="1503668" y="53667"/>
                  </a:lnTo>
                  <a:lnTo>
                    <a:pt x="1504523" y="57960"/>
                  </a:lnTo>
                  <a:lnTo>
                    <a:pt x="1504950" y="62297"/>
                  </a:lnTo>
                  <a:lnTo>
                    <a:pt x="1504950" y="66674"/>
                  </a:lnTo>
                  <a:lnTo>
                    <a:pt x="1504950" y="523874"/>
                  </a:lnTo>
                  <a:lnTo>
                    <a:pt x="1504950" y="528252"/>
                  </a:lnTo>
                  <a:lnTo>
                    <a:pt x="1504523" y="532588"/>
                  </a:lnTo>
                  <a:lnTo>
                    <a:pt x="1503668" y="536881"/>
                  </a:lnTo>
                  <a:lnTo>
                    <a:pt x="1502814" y="541175"/>
                  </a:lnTo>
                  <a:lnTo>
                    <a:pt x="1493712" y="560917"/>
                  </a:lnTo>
                  <a:lnTo>
                    <a:pt x="1491280" y="564557"/>
                  </a:lnTo>
                  <a:lnTo>
                    <a:pt x="1459745" y="587149"/>
                  </a:lnTo>
                  <a:lnTo>
                    <a:pt x="1442653" y="590549"/>
                  </a:lnTo>
                  <a:lnTo>
                    <a:pt x="1438275" y="590549"/>
                  </a:lnTo>
                  <a:lnTo>
                    <a:pt x="66675" y="590549"/>
                  </a:lnTo>
                  <a:lnTo>
                    <a:pt x="62297" y="590549"/>
                  </a:lnTo>
                  <a:lnTo>
                    <a:pt x="57961" y="590122"/>
                  </a:lnTo>
                  <a:lnTo>
                    <a:pt x="29631" y="579312"/>
                  </a:lnTo>
                  <a:lnTo>
                    <a:pt x="25992" y="576880"/>
                  </a:lnTo>
                  <a:lnTo>
                    <a:pt x="11236" y="560917"/>
                  </a:lnTo>
                  <a:lnTo>
                    <a:pt x="8804" y="557276"/>
                  </a:lnTo>
                  <a:lnTo>
                    <a:pt x="1281" y="536881"/>
                  </a:lnTo>
                  <a:lnTo>
                    <a:pt x="427" y="532588"/>
                  </a:lnTo>
                  <a:lnTo>
                    <a:pt x="0" y="528252"/>
                  </a:lnTo>
                  <a:lnTo>
                    <a:pt x="0" y="523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15832" y="4846764"/>
            <a:ext cx="1220093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2565">
              <a:lnSpc>
                <a:spcPts val="1375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5.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ts val="126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OTA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Play Store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734422" y="4914899"/>
            <a:ext cx="1504951" cy="228600"/>
          </a:xfrm>
          <a:custGeom>
            <a:avLst/>
            <a:gdLst/>
            <a:ahLst/>
            <a:cxnLst/>
            <a:rect l="l" t="t" r="r" b="b"/>
            <a:pathLst>
              <a:path w="1428750" h="228600">
                <a:moveTo>
                  <a:pt x="13957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95702" y="0"/>
                </a:lnTo>
                <a:lnTo>
                  <a:pt x="1427783" y="28186"/>
                </a:lnTo>
                <a:lnTo>
                  <a:pt x="1428749" y="33047"/>
                </a:lnTo>
                <a:lnTo>
                  <a:pt x="1428749" y="195552"/>
                </a:lnTo>
                <a:lnTo>
                  <a:pt x="1400561" y="227632"/>
                </a:lnTo>
                <a:lnTo>
                  <a:pt x="139570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797924" y="4922964"/>
            <a:ext cx="1593859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검증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설치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재부팅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181962" y="1924062"/>
            <a:ext cx="523875" cy="3162300"/>
          </a:xfrm>
          <a:custGeom>
            <a:avLst/>
            <a:gdLst/>
            <a:ahLst/>
            <a:cxnLst/>
            <a:rect l="l" t="t" r="r" b="b"/>
            <a:pathLst>
              <a:path w="523875" h="3162300">
                <a:moveTo>
                  <a:pt x="523875" y="3105137"/>
                </a:moveTo>
                <a:lnTo>
                  <a:pt x="447675" y="3047987"/>
                </a:lnTo>
                <a:lnTo>
                  <a:pt x="447675" y="3095612"/>
                </a:lnTo>
                <a:lnTo>
                  <a:pt x="0" y="3095612"/>
                </a:lnTo>
                <a:lnTo>
                  <a:pt x="0" y="3114662"/>
                </a:lnTo>
                <a:lnTo>
                  <a:pt x="447675" y="3114662"/>
                </a:lnTo>
                <a:lnTo>
                  <a:pt x="447675" y="3162287"/>
                </a:lnTo>
                <a:lnTo>
                  <a:pt x="523875" y="3105137"/>
                </a:lnTo>
                <a:close/>
              </a:path>
              <a:path w="523875" h="3162300">
                <a:moveTo>
                  <a:pt x="523875" y="2343137"/>
                </a:moveTo>
                <a:lnTo>
                  <a:pt x="447675" y="2285987"/>
                </a:lnTo>
                <a:lnTo>
                  <a:pt x="447675" y="2333612"/>
                </a:lnTo>
                <a:lnTo>
                  <a:pt x="0" y="2333612"/>
                </a:lnTo>
                <a:lnTo>
                  <a:pt x="0" y="2352662"/>
                </a:lnTo>
                <a:lnTo>
                  <a:pt x="447675" y="2352662"/>
                </a:lnTo>
                <a:lnTo>
                  <a:pt x="447675" y="2400287"/>
                </a:lnTo>
                <a:lnTo>
                  <a:pt x="523875" y="2343137"/>
                </a:lnTo>
                <a:close/>
              </a:path>
              <a:path w="523875" h="3162300">
                <a:moveTo>
                  <a:pt x="523875" y="1581137"/>
                </a:moveTo>
                <a:lnTo>
                  <a:pt x="447675" y="1523987"/>
                </a:lnTo>
                <a:lnTo>
                  <a:pt x="447675" y="1571612"/>
                </a:lnTo>
                <a:lnTo>
                  <a:pt x="0" y="1571612"/>
                </a:lnTo>
                <a:lnTo>
                  <a:pt x="0" y="1590662"/>
                </a:lnTo>
                <a:lnTo>
                  <a:pt x="447675" y="1590662"/>
                </a:lnTo>
                <a:lnTo>
                  <a:pt x="447675" y="1638287"/>
                </a:lnTo>
                <a:lnTo>
                  <a:pt x="523875" y="1581137"/>
                </a:lnTo>
                <a:close/>
              </a:path>
              <a:path w="523875" h="3162300">
                <a:moveTo>
                  <a:pt x="523875" y="819150"/>
                </a:moveTo>
                <a:lnTo>
                  <a:pt x="447675" y="762000"/>
                </a:lnTo>
                <a:lnTo>
                  <a:pt x="447675" y="809625"/>
                </a:lnTo>
                <a:lnTo>
                  <a:pt x="0" y="809625"/>
                </a:lnTo>
                <a:lnTo>
                  <a:pt x="0" y="828675"/>
                </a:lnTo>
                <a:lnTo>
                  <a:pt x="447675" y="828675"/>
                </a:lnTo>
                <a:lnTo>
                  <a:pt x="447675" y="876300"/>
                </a:lnTo>
                <a:lnTo>
                  <a:pt x="523875" y="819150"/>
                </a:lnTo>
                <a:close/>
              </a:path>
              <a:path w="523875" h="3162300">
                <a:moveTo>
                  <a:pt x="523875" y="57150"/>
                </a:moveTo>
                <a:lnTo>
                  <a:pt x="447675" y="0"/>
                </a:lnTo>
                <a:lnTo>
                  <a:pt x="447675" y="47625"/>
                </a:lnTo>
                <a:lnTo>
                  <a:pt x="0" y="47625"/>
                </a:lnTo>
                <a:lnTo>
                  <a:pt x="0" y="66675"/>
                </a:lnTo>
                <a:lnTo>
                  <a:pt x="447675" y="66675"/>
                </a:lnTo>
                <a:lnTo>
                  <a:pt x="447675" y="114300"/>
                </a:lnTo>
                <a:lnTo>
                  <a:pt x="523875" y="5715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E02BD7ED-51CF-5B46-91BB-412239F67BF0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9" name="object 4">
            <a:extLst>
              <a:ext uri="{FF2B5EF4-FFF2-40B4-BE49-F238E27FC236}">
                <a16:creationId xmlns:a16="http://schemas.microsoft.com/office/drawing/2014/main" id="{3C3E61C3-2F93-B639-9773-713CA538CD8F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개발 및 배포 과정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066800" y="1904206"/>
            <a:ext cx="5600700" cy="2381250"/>
            <a:chOff x="6210298" y="5714999"/>
            <a:chExt cx="5600700" cy="2381250"/>
          </a:xfrm>
        </p:grpSpPr>
        <p:sp>
          <p:nvSpPr>
            <p:cNvPr id="65" name="object 65"/>
            <p:cNvSpPr/>
            <p:nvPr/>
          </p:nvSpPr>
          <p:spPr>
            <a:xfrm>
              <a:off x="6210298" y="5714999"/>
              <a:ext cx="5600700" cy="2381250"/>
            </a:xfrm>
            <a:custGeom>
              <a:avLst/>
              <a:gdLst/>
              <a:ahLst/>
              <a:cxnLst/>
              <a:rect l="l" t="t" r="r" b="b"/>
              <a:pathLst>
                <a:path w="5600700" h="2381250">
                  <a:moveTo>
                    <a:pt x="5529503" y="2381249"/>
                  </a:moveTo>
                  <a:lnTo>
                    <a:pt x="71196" y="2381249"/>
                  </a:lnTo>
                  <a:lnTo>
                    <a:pt x="66241" y="2380761"/>
                  </a:lnTo>
                  <a:lnTo>
                    <a:pt x="29705" y="2365626"/>
                  </a:lnTo>
                  <a:lnTo>
                    <a:pt x="3885" y="2329586"/>
                  </a:lnTo>
                  <a:lnTo>
                    <a:pt x="0" y="2310052"/>
                  </a:lnTo>
                  <a:lnTo>
                    <a:pt x="0" y="23050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2310052"/>
                  </a:lnTo>
                  <a:lnTo>
                    <a:pt x="5585077" y="2351542"/>
                  </a:lnTo>
                  <a:lnTo>
                    <a:pt x="5549038" y="2377362"/>
                  </a:lnTo>
                  <a:lnTo>
                    <a:pt x="5534458" y="2380761"/>
                  </a:lnTo>
                  <a:lnTo>
                    <a:pt x="5529503" y="2381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400787" y="5905499"/>
              <a:ext cx="381000" cy="2000250"/>
            </a:xfrm>
            <a:custGeom>
              <a:avLst/>
              <a:gdLst/>
              <a:ahLst/>
              <a:cxnLst/>
              <a:rect l="l" t="t" r="r" b="b"/>
              <a:pathLst>
                <a:path w="381000" h="2000250">
                  <a:moveTo>
                    <a:pt x="38100" y="495300"/>
                  </a:moveTo>
                  <a:lnTo>
                    <a:pt x="0" y="495300"/>
                  </a:lnTo>
                  <a:lnTo>
                    <a:pt x="0" y="2000250"/>
                  </a:lnTo>
                  <a:lnTo>
                    <a:pt x="38100" y="2000250"/>
                  </a:lnTo>
                  <a:lnTo>
                    <a:pt x="38100" y="495300"/>
                  </a:lnTo>
                  <a:close/>
                </a:path>
                <a:path w="381000" h="200025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5099" y="6018877"/>
              <a:ext cx="152399" cy="153322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739902" y="2165519"/>
            <a:ext cx="228441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배포 채널 비교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438276" y="2590006"/>
            <a:ext cx="2466975" cy="1504950"/>
            <a:chOff x="6581774" y="6400799"/>
            <a:chExt cx="2466975" cy="1504950"/>
          </a:xfrm>
        </p:grpSpPr>
        <p:sp>
          <p:nvSpPr>
            <p:cNvPr id="70" name="object 70"/>
            <p:cNvSpPr/>
            <p:nvPr/>
          </p:nvSpPr>
          <p:spPr>
            <a:xfrm>
              <a:off x="6586536" y="6405562"/>
              <a:ext cx="2457450" cy="1495425"/>
            </a:xfrm>
            <a:custGeom>
              <a:avLst/>
              <a:gdLst/>
              <a:ahLst/>
              <a:cxnLst/>
              <a:rect l="l" t="t" r="r" b="b"/>
              <a:pathLst>
                <a:path w="2457450" h="1495425">
                  <a:moveTo>
                    <a:pt x="2390702" y="1495424"/>
                  </a:moveTo>
                  <a:lnTo>
                    <a:pt x="66746" y="1495424"/>
                  </a:lnTo>
                  <a:lnTo>
                    <a:pt x="62100" y="1494966"/>
                  </a:lnTo>
                  <a:lnTo>
                    <a:pt x="24239" y="1477817"/>
                  </a:lnTo>
                  <a:lnTo>
                    <a:pt x="2287" y="1442524"/>
                  </a:lnTo>
                  <a:lnTo>
                    <a:pt x="0" y="1428678"/>
                  </a:lnTo>
                  <a:lnTo>
                    <a:pt x="0" y="14239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2390702" y="0"/>
                  </a:lnTo>
                  <a:lnTo>
                    <a:pt x="2429600" y="14645"/>
                  </a:lnTo>
                  <a:lnTo>
                    <a:pt x="2453805" y="48432"/>
                  </a:lnTo>
                  <a:lnTo>
                    <a:pt x="2457449" y="66746"/>
                  </a:lnTo>
                  <a:lnTo>
                    <a:pt x="2457449" y="1428678"/>
                  </a:lnTo>
                  <a:lnTo>
                    <a:pt x="2442803" y="1467574"/>
                  </a:lnTo>
                  <a:lnTo>
                    <a:pt x="2409015" y="1491780"/>
                  </a:lnTo>
                  <a:lnTo>
                    <a:pt x="2395347" y="1494966"/>
                  </a:lnTo>
                  <a:lnTo>
                    <a:pt x="2390702" y="14954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586536" y="6405562"/>
              <a:ext cx="2457450" cy="1495425"/>
            </a:xfrm>
            <a:custGeom>
              <a:avLst/>
              <a:gdLst/>
              <a:ahLst/>
              <a:cxnLst/>
              <a:rect l="l" t="t" r="r" b="b"/>
              <a:pathLst>
                <a:path w="2457450" h="1495425">
                  <a:moveTo>
                    <a:pt x="0" y="14239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1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4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5" y="27848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386012" y="0"/>
                  </a:lnTo>
                  <a:lnTo>
                    <a:pt x="2390702" y="0"/>
                  </a:lnTo>
                  <a:lnTo>
                    <a:pt x="2395347" y="457"/>
                  </a:lnTo>
                  <a:lnTo>
                    <a:pt x="2399948" y="1372"/>
                  </a:lnTo>
                  <a:lnTo>
                    <a:pt x="2404548" y="2287"/>
                  </a:lnTo>
                  <a:lnTo>
                    <a:pt x="2409015" y="3642"/>
                  </a:lnTo>
                  <a:lnTo>
                    <a:pt x="2413349" y="5437"/>
                  </a:lnTo>
                  <a:lnTo>
                    <a:pt x="2417683" y="7232"/>
                  </a:lnTo>
                  <a:lnTo>
                    <a:pt x="2421799" y="9433"/>
                  </a:lnTo>
                  <a:lnTo>
                    <a:pt x="2425700" y="12039"/>
                  </a:lnTo>
                  <a:lnTo>
                    <a:pt x="2429600" y="14645"/>
                  </a:lnTo>
                  <a:lnTo>
                    <a:pt x="2433209" y="17606"/>
                  </a:lnTo>
                  <a:lnTo>
                    <a:pt x="2436526" y="20923"/>
                  </a:lnTo>
                  <a:lnTo>
                    <a:pt x="2439842" y="24239"/>
                  </a:lnTo>
                  <a:lnTo>
                    <a:pt x="2456076" y="57499"/>
                  </a:lnTo>
                  <a:lnTo>
                    <a:pt x="2456992" y="62100"/>
                  </a:lnTo>
                  <a:lnTo>
                    <a:pt x="2457449" y="66746"/>
                  </a:lnTo>
                  <a:lnTo>
                    <a:pt x="2457449" y="71437"/>
                  </a:lnTo>
                  <a:lnTo>
                    <a:pt x="2457449" y="1423987"/>
                  </a:lnTo>
                  <a:lnTo>
                    <a:pt x="2457449" y="1428678"/>
                  </a:lnTo>
                  <a:lnTo>
                    <a:pt x="2456992" y="1433323"/>
                  </a:lnTo>
                  <a:lnTo>
                    <a:pt x="2439842" y="1471183"/>
                  </a:lnTo>
                  <a:lnTo>
                    <a:pt x="2436526" y="1474500"/>
                  </a:lnTo>
                  <a:lnTo>
                    <a:pt x="2433209" y="1477817"/>
                  </a:lnTo>
                  <a:lnTo>
                    <a:pt x="2399948" y="1494051"/>
                  </a:lnTo>
                  <a:lnTo>
                    <a:pt x="2395347" y="1494966"/>
                  </a:lnTo>
                  <a:lnTo>
                    <a:pt x="2390702" y="1495424"/>
                  </a:lnTo>
                  <a:lnTo>
                    <a:pt x="2386012" y="1495424"/>
                  </a:lnTo>
                  <a:lnTo>
                    <a:pt x="71437" y="1495424"/>
                  </a:lnTo>
                  <a:lnTo>
                    <a:pt x="66746" y="1495424"/>
                  </a:lnTo>
                  <a:lnTo>
                    <a:pt x="62100" y="1494966"/>
                  </a:lnTo>
                  <a:lnTo>
                    <a:pt x="57500" y="1494051"/>
                  </a:lnTo>
                  <a:lnTo>
                    <a:pt x="52899" y="1493135"/>
                  </a:lnTo>
                  <a:lnTo>
                    <a:pt x="20923" y="1474500"/>
                  </a:lnTo>
                  <a:lnTo>
                    <a:pt x="17606" y="1471183"/>
                  </a:lnTo>
                  <a:lnTo>
                    <a:pt x="457" y="1433323"/>
                  </a:lnTo>
                  <a:lnTo>
                    <a:pt x="0" y="1428678"/>
                  </a:lnTo>
                  <a:lnTo>
                    <a:pt x="0" y="14239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6705598" y="6524624"/>
              <a:ext cx="2219325" cy="304800"/>
            </a:xfrm>
            <a:custGeom>
              <a:avLst/>
              <a:gdLst/>
              <a:ahLst/>
              <a:cxnLst/>
              <a:rect l="l" t="t" r="r" b="b"/>
              <a:pathLst>
                <a:path w="2219325" h="304800">
                  <a:moveTo>
                    <a:pt x="2186276" y="304799"/>
                  </a:moveTo>
                  <a:lnTo>
                    <a:pt x="33047" y="304799"/>
                  </a:lnTo>
                  <a:lnTo>
                    <a:pt x="28187" y="303832"/>
                  </a:lnTo>
                  <a:lnTo>
                    <a:pt x="966" y="276612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186276" y="0"/>
                  </a:lnTo>
                  <a:lnTo>
                    <a:pt x="2218357" y="28186"/>
                  </a:lnTo>
                  <a:lnTo>
                    <a:pt x="2219324" y="33047"/>
                  </a:lnTo>
                  <a:lnTo>
                    <a:pt x="2219324" y="271752"/>
                  </a:lnTo>
                  <a:lnTo>
                    <a:pt x="2191137" y="303832"/>
                  </a:lnTo>
                  <a:lnTo>
                    <a:pt x="2186276" y="304799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346525" y="2747994"/>
            <a:ext cx="79649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OTA </a:t>
            </a:r>
            <a:r>
              <a:rPr sz="1350" b="1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49402" y="3048085"/>
            <a:ext cx="1871981" cy="92012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93345" indent="-80645">
              <a:lnSpc>
                <a:spcPct val="100000"/>
              </a:lnSpc>
              <a:spcBef>
                <a:spcPts val="415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시스템 업데이트의 일부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3345" indent="-80645">
              <a:lnSpc>
                <a:spcPct val="100000"/>
              </a:lnSpc>
              <a:spcBef>
                <a:spcPts val="32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통신사 통제 필요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3345" indent="-80645">
              <a:lnSpc>
                <a:spcPct val="100000"/>
              </a:lnSpc>
              <a:spcBef>
                <a:spcPts val="30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낮은 빈도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신뢰성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3345" indent="-80645">
              <a:lnSpc>
                <a:spcPct val="100000"/>
              </a:lnSpc>
              <a:spcBef>
                <a:spcPts val="40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레벨 모듈에 적합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019551" y="2590006"/>
            <a:ext cx="2457450" cy="1504950"/>
            <a:chOff x="9163049" y="6400799"/>
            <a:chExt cx="2457450" cy="1504950"/>
          </a:xfrm>
        </p:grpSpPr>
        <p:sp>
          <p:nvSpPr>
            <p:cNvPr id="76" name="object 76"/>
            <p:cNvSpPr/>
            <p:nvPr/>
          </p:nvSpPr>
          <p:spPr>
            <a:xfrm>
              <a:off x="9167811" y="6405562"/>
              <a:ext cx="2447925" cy="1495425"/>
            </a:xfrm>
            <a:custGeom>
              <a:avLst/>
              <a:gdLst/>
              <a:ahLst/>
              <a:cxnLst/>
              <a:rect l="l" t="t" r="r" b="b"/>
              <a:pathLst>
                <a:path w="2447925" h="1495425">
                  <a:moveTo>
                    <a:pt x="2381177" y="1495424"/>
                  </a:moveTo>
                  <a:lnTo>
                    <a:pt x="66746" y="1495424"/>
                  </a:lnTo>
                  <a:lnTo>
                    <a:pt x="62100" y="1494966"/>
                  </a:lnTo>
                  <a:lnTo>
                    <a:pt x="24239" y="1477817"/>
                  </a:lnTo>
                  <a:lnTo>
                    <a:pt x="2287" y="1442524"/>
                  </a:lnTo>
                  <a:lnTo>
                    <a:pt x="0" y="1428678"/>
                  </a:lnTo>
                  <a:lnTo>
                    <a:pt x="0" y="14239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2381177" y="0"/>
                  </a:lnTo>
                  <a:lnTo>
                    <a:pt x="2420075" y="14645"/>
                  </a:lnTo>
                  <a:lnTo>
                    <a:pt x="2444280" y="48432"/>
                  </a:lnTo>
                  <a:lnTo>
                    <a:pt x="2447923" y="66746"/>
                  </a:lnTo>
                  <a:lnTo>
                    <a:pt x="2447923" y="1428678"/>
                  </a:lnTo>
                  <a:lnTo>
                    <a:pt x="2433276" y="1467574"/>
                  </a:lnTo>
                  <a:lnTo>
                    <a:pt x="2399490" y="1491780"/>
                  </a:lnTo>
                  <a:lnTo>
                    <a:pt x="2385822" y="1494966"/>
                  </a:lnTo>
                  <a:lnTo>
                    <a:pt x="2381177" y="14954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9167811" y="6405562"/>
              <a:ext cx="2447925" cy="1495425"/>
            </a:xfrm>
            <a:custGeom>
              <a:avLst/>
              <a:gdLst/>
              <a:ahLst/>
              <a:cxnLst/>
              <a:rect l="l" t="t" r="r" b="b"/>
              <a:pathLst>
                <a:path w="2447925" h="1495425">
                  <a:moveTo>
                    <a:pt x="0" y="14239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499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4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39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8"/>
                  </a:lnTo>
                  <a:lnTo>
                    <a:pt x="35648" y="9432"/>
                  </a:lnTo>
                  <a:lnTo>
                    <a:pt x="39764" y="7232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499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376487" y="0"/>
                  </a:lnTo>
                  <a:lnTo>
                    <a:pt x="2381177" y="0"/>
                  </a:lnTo>
                  <a:lnTo>
                    <a:pt x="2385822" y="457"/>
                  </a:lnTo>
                  <a:lnTo>
                    <a:pt x="2390423" y="1372"/>
                  </a:lnTo>
                  <a:lnTo>
                    <a:pt x="2395024" y="2287"/>
                  </a:lnTo>
                  <a:lnTo>
                    <a:pt x="2399490" y="3642"/>
                  </a:lnTo>
                  <a:lnTo>
                    <a:pt x="2403824" y="5437"/>
                  </a:lnTo>
                  <a:lnTo>
                    <a:pt x="2408157" y="7232"/>
                  </a:lnTo>
                  <a:lnTo>
                    <a:pt x="2412274" y="9433"/>
                  </a:lnTo>
                  <a:lnTo>
                    <a:pt x="2416174" y="12039"/>
                  </a:lnTo>
                  <a:lnTo>
                    <a:pt x="2420075" y="14645"/>
                  </a:lnTo>
                  <a:lnTo>
                    <a:pt x="2435882" y="31748"/>
                  </a:lnTo>
                  <a:lnTo>
                    <a:pt x="2438489" y="35648"/>
                  </a:lnTo>
                  <a:lnTo>
                    <a:pt x="2440690" y="39764"/>
                  </a:lnTo>
                  <a:lnTo>
                    <a:pt x="2442485" y="44099"/>
                  </a:lnTo>
                  <a:lnTo>
                    <a:pt x="2444280" y="48432"/>
                  </a:lnTo>
                  <a:lnTo>
                    <a:pt x="2447924" y="71437"/>
                  </a:lnTo>
                  <a:lnTo>
                    <a:pt x="2447924" y="1423987"/>
                  </a:lnTo>
                  <a:lnTo>
                    <a:pt x="2435882" y="1463674"/>
                  </a:lnTo>
                  <a:lnTo>
                    <a:pt x="2433276" y="1467574"/>
                  </a:lnTo>
                  <a:lnTo>
                    <a:pt x="2416174" y="1483384"/>
                  </a:lnTo>
                  <a:lnTo>
                    <a:pt x="2412274" y="1485989"/>
                  </a:lnTo>
                  <a:lnTo>
                    <a:pt x="2390423" y="1494051"/>
                  </a:lnTo>
                  <a:lnTo>
                    <a:pt x="2385822" y="1494966"/>
                  </a:lnTo>
                  <a:lnTo>
                    <a:pt x="2381177" y="1495424"/>
                  </a:lnTo>
                  <a:lnTo>
                    <a:pt x="2376487" y="1495424"/>
                  </a:lnTo>
                  <a:lnTo>
                    <a:pt x="71437" y="1495424"/>
                  </a:lnTo>
                  <a:lnTo>
                    <a:pt x="66746" y="1495424"/>
                  </a:lnTo>
                  <a:lnTo>
                    <a:pt x="62100" y="1494966"/>
                  </a:lnTo>
                  <a:lnTo>
                    <a:pt x="57499" y="1494051"/>
                  </a:lnTo>
                  <a:lnTo>
                    <a:pt x="52899" y="1493135"/>
                  </a:lnTo>
                  <a:lnTo>
                    <a:pt x="20923" y="1474500"/>
                  </a:lnTo>
                  <a:lnTo>
                    <a:pt x="17605" y="1471183"/>
                  </a:lnTo>
                  <a:lnTo>
                    <a:pt x="1372" y="1437923"/>
                  </a:lnTo>
                  <a:lnTo>
                    <a:pt x="457" y="1433323"/>
                  </a:lnTo>
                  <a:lnTo>
                    <a:pt x="0" y="1428678"/>
                  </a:lnTo>
                  <a:lnTo>
                    <a:pt x="0" y="14239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9286873" y="6524624"/>
              <a:ext cx="2209800" cy="304800"/>
            </a:xfrm>
            <a:custGeom>
              <a:avLst/>
              <a:gdLst/>
              <a:ahLst/>
              <a:cxnLst/>
              <a:rect l="l" t="t" r="r" b="b"/>
              <a:pathLst>
                <a:path w="2209800" h="304800">
                  <a:moveTo>
                    <a:pt x="2176752" y="304799"/>
                  </a:moveTo>
                  <a:lnTo>
                    <a:pt x="33047" y="304799"/>
                  </a:lnTo>
                  <a:lnTo>
                    <a:pt x="28186" y="303832"/>
                  </a:lnTo>
                  <a:lnTo>
                    <a:pt x="966" y="276612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176752" y="0"/>
                  </a:lnTo>
                  <a:lnTo>
                    <a:pt x="2208831" y="28186"/>
                  </a:lnTo>
                  <a:lnTo>
                    <a:pt x="2209799" y="33047"/>
                  </a:lnTo>
                  <a:lnTo>
                    <a:pt x="2209799" y="271752"/>
                  </a:lnTo>
                  <a:lnTo>
                    <a:pt x="2181611" y="303832"/>
                  </a:lnTo>
                  <a:lnTo>
                    <a:pt x="2176752" y="3047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687740" y="2741019"/>
            <a:ext cx="1376830" cy="229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Play Store </a:t>
            </a:r>
            <a:r>
              <a:rPr sz="135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배포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25914" y="3038010"/>
            <a:ext cx="2227261" cy="930383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93345" indent="-80645">
              <a:lnSpc>
                <a:spcPct val="100000"/>
              </a:lnSpc>
              <a:spcBef>
                <a:spcPts val="395"/>
              </a:spcBef>
              <a:buChar char="•"/>
              <a:tabLst>
                <a:tab pos="93345" algn="l"/>
              </a:tabLst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Google Play System Update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93345" indent="-80645">
              <a:lnSpc>
                <a:spcPct val="100000"/>
              </a:lnSpc>
              <a:spcBef>
                <a:spcPts val="40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구글 직접 배포 가능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3345" indent="-80645">
              <a:lnSpc>
                <a:spcPct val="100000"/>
              </a:lnSpc>
              <a:spcBef>
                <a:spcPts val="32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빈도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빠른 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3345" indent="-80645">
              <a:lnSpc>
                <a:spcPct val="100000"/>
              </a:lnSpc>
              <a:spcBef>
                <a:spcPts val="400"/>
              </a:spcBef>
              <a:buSzPct val="108695"/>
              <a:buFont typeface="Noto Sans JP"/>
              <a:buChar char="•"/>
              <a:tabLst>
                <a:tab pos="933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환경 관련 모듈에 적합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80999" y="5866606"/>
            <a:ext cx="11430000" cy="457200"/>
            <a:chOff x="380999" y="8286749"/>
            <a:chExt cx="11430000" cy="457200"/>
          </a:xfrm>
        </p:grpSpPr>
        <p:sp>
          <p:nvSpPr>
            <p:cNvPr id="82" name="object 82"/>
            <p:cNvSpPr/>
            <p:nvPr/>
          </p:nvSpPr>
          <p:spPr>
            <a:xfrm>
              <a:off x="380999" y="8286749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11358802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2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386002"/>
                  </a:lnTo>
                  <a:lnTo>
                    <a:pt x="11414376" y="427493"/>
                  </a:lnTo>
                  <a:lnTo>
                    <a:pt x="11378337" y="453313"/>
                  </a:lnTo>
                  <a:lnTo>
                    <a:pt x="11363757" y="456711"/>
                  </a:lnTo>
                  <a:lnTo>
                    <a:pt x="11358802" y="4571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99" y="8429624"/>
              <a:ext cx="150018" cy="171449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771887" y="6003744"/>
            <a:ext cx="10679884" cy="3962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팁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A/B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테스트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canary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활용하여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점진적 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롤아웃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진행하면 예상치 못한 이슈 발생을 최소화할 수 있습니다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388429" y="5988163"/>
            <a:ext cx="923925" cy="228600"/>
          </a:xfrm>
          <a:custGeom>
            <a:avLst/>
            <a:gdLst/>
            <a:ahLst/>
            <a:cxnLst/>
            <a:rect l="l" t="t" r="r" b="b"/>
            <a:pathLst>
              <a:path w="923925" h="228600">
                <a:moveTo>
                  <a:pt x="890877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90877" y="0"/>
                </a:lnTo>
                <a:lnTo>
                  <a:pt x="922957" y="28187"/>
                </a:lnTo>
                <a:lnTo>
                  <a:pt x="923924" y="33047"/>
                </a:lnTo>
                <a:lnTo>
                  <a:pt x="923924" y="195551"/>
                </a:lnTo>
                <a:lnTo>
                  <a:pt x="895737" y="227632"/>
                </a:lnTo>
                <a:lnTo>
                  <a:pt x="890877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25E92D6F-145D-71D9-5D70-5D9EA681E134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9" name="object 4">
            <a:extLst>
              <a:ext uri="{FF2B5EF4-FFF2-40B4-BE49-F238E27FC236}">
                <a16:creationId xmlns:a16="http://schemas.microsoft.com/office/drawing/2014/main" id="{F5F82605-80A4-0A50-A489-97C1F7EAF79F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8713642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실무 적용 사례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675606"/>
            <a:ext cx="5600700" cy="3371850"/>
            <a:chOff x="380999" y="952499"/>
            <a:chExt cx="5600700" cy="337185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3371850"/>
            </a:xfrm>
            <a:custGeom>
              <a:avLst/>
              <a:gdLst/>
              <a:ahLst/>
              <a:cxnLst/>
              <a:rect l="l" t="t" r="r" b="b"/>
              <a:pathLst>
                <a:path w="5600700" h="3371850">
                  <a:moveTo>
                    <a:pt x="5529502" y="3371849"/>
                  </a:moveTo>
                  <a:lnTo>
                    <a:pt x="71196" y="3371849"/>
                  </a:lnTo>
                  <a:lnTo>
                    <a:pt x="66241" y="3371361"/>
                  </a:lnTo>
                  <a:lnTo>
                    <a:pt x="29705" y="3356227"/>
                  </a:lnTo>
                  <a:lnTo>
                    <a:pt x="3885" y="3320186"/>
                  </a:lnTo>
                  <a:lnTo>
                    <a:pt x="0" y="3300652"/>
                  </a:lnTo>
                  <a:lnTo>
                    <a:pt x="0" y="32956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300652"/>
                  </a:lnTo>
                  <a:lnTo>
                    <a:pt x="5585076" y="3342144"/>
                  </a:lnTo>
                  <a:lnTo>
                    <a:pt x="5549037" y="3367963"/>
                  </a:lnTo>
                  <a:lnTo>
                    <a:pt x="5534457" y="3371361"/>
                  </a:lnTo>
                  <a:lnTo>
                    <a:pt x="5529502" y="33718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2990850"/>
            </a:xfrm>
            <a:custGeom>
              <a:avLst/>
              <a:gdLst/>
              <a:ahLst/>
              <a:cxnLst/>
              <a:rect l="l" t="t" r="r" b="b"/>
              <a:pathLst>
                <a:path w="381000" h="2990850">
                  <a:moveTo>
                    <a:pt x="38100" y="495300"/>
                  </a:moveTo>
                  <a:lnTo>
                    <a:pt x="0" y="495300"/>
                  </a:lnTo>
                  <a:lnTo>
                    <a:pt x="0" y="2990850"/>
                  </a:lnTo>
                  <a:lnTo>
                    <a:pt x="38100" y="2990850"/>
                  </a:lnTo>
                  <a:lnTo>
                    <a:pt x="38100" y="495300"/>
                  </a:lnTo>
                  <a:close/>
                </a:path>
                <a:path w="381000" h="299085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7299"/>
              <a:ext cx="152399" cy="15332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905748"/>
            <a:ext cx="207721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디버깅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774" y="2357470"/>
            <a:ext cx="3984626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실행 및 상태 확인을 위한 핵심 디버깅 도구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674" y="2761456"/>
            <a:ext cx="2876550" cy="361950"/>
            <a:chOff x="828674" y="2038349"/>
            <a:chExt cx="2876550" cy="361950"/>
          </a:xfrm>
        </p:grpSpPr>
        <p:sp>
          <p:nvSpPr>
            <p:cNvPr id="12" name="object 12"/>
            <p:cNvSpPr/>
            <p:nvPr/>
          </p:nvSpPr>
          <p:spPr>
            <a:xfrm>
              <a:off x="828674" y="20383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28674" y="2219324"/>
              <a:ext cx="2876550" cy="180975"/>
            </a:xfrm>
            <a:custGeom>
              <a:avLst/>
              <a:gdLst/>
              <a:ahLst/>
              <a:cxnLst/>
              <a:rect l="l" t="t" r="r" b="b"/>
              <a:pathLst>
                <a:path w="2876550" h="180975">
                  <a:moveTo>
                    <a:pt x="2851763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851763" y="0"/>
                  </a:lnTo>
                  <a:lnTo>
                    <a:pt x="2876549" y="24785"/>
                  </a:lnTo>
                  <a:lnTo>
                    <a:pt x="2876549" y="156189"/>
                  </a:lnTo>
                  <a:lnTo>
                    <a:pt x="2855409" y="180249"/>
                  </a:lnTo>
                  <a:lnTo>
                    <a:pt x="2851763" y="180974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3125" y="2551453"/>
            <a:ext cx="2783840" cy="5619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logcat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필터링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logcat -s ApexManager ApexService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8674" y="3342481"/>
            <a:ext cx="2276475" cy="361950"/>
            <a:chOff x="828674" y="2619374"/>
            <a:chExt cx="2276475" cy="361950"/>
          </a:xfrm>
        </p:grpSpPr>
        <p:sp>
          <p:nvSpPr>
            <p:cNvPr id="16" name="object 16"/>
            <p:cNvSpPr/>
            <p:nvPr/>
          </p:nvSpPr>
          <p:spPr>
            <a:xfrm>
              <a:off x="828674" y="261937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5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28674" y="2800349"/>
              <a:ext cx="2276475" cy="180975"/>
            </a:xfrm>
            <a:custGeom>
              <a:avLst/>
              <a:gdLst/>
              <a:ahLst/>
              <a:cxnLst/>
              <a:rect l="l" t="t" r="r" b="b"/>
              <a:pathLst>
                <a:path w="2276475" h="180975">
                  <a:moveTo>
                    <a:pt x="2251688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251688" y="0"/>
                  </a:lnTo>
                  <a:lnTo>
                    <a:pt x="2276474" y="24785"/>
                  </a:lnTo>
                  <a:lnTo>
                    <a:pt x="2276474" y="156189"/>
                  </a:lnTo>
                  <a:lnTo>
                    <a:pt x="2255334" y="180249"/>
                  </a:lnTo>
                  <a:lnTo>
                    <a:pt x="2251688" y="180974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73125" y="3132478"/>
            <a:ext cx="2187575" cy="5619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정보 덤프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shell dumpsys apexservice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8674" y="3913981"/>
            <a:ext cx="1752600" cy="361950"/>
            <a:chOff x="828674" y="3190874"/>
            <a:chExt cx="1752600" cy="361950"/>
          </a:xfrm>
        </p:grpSpPr>
        <p:sp>
          <p:nvSpPr>
            <p:cNvPr id="20" name="object 20"/>
            <p:cNvSpPr/>
            <p:nvPr/>
          </p:nvSpPr>
          <p:spPr>
            <a:xfrm>
              <a:off x="828674" y="319087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28674" y="3371849"/>
              <a:ext cx="1752600" cy="180975"/>
            </a:xfrm>
            <a:custGeom>
              <a:avLst/>
              <a:gdLst/>
              <a:ahLst/>
              <a:cxnLst/>
              <a:rect l="l" t="t" r="r" b="b"/>
              <a:pathLst>
                <a:path w="1752600" h="180975">
                  <a:moveTo>
                    <a:pt x="1727813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727813" y="0"/>
                  </a:lnTo>
                  <a:lnTo>
                    <a:pt x="1752599" y="24785"/>
                  </a:lnTo>
                  <a:lnTo>
                    <a:pt x="1752599" y="156189"/>
                  </a:lnTo>
                  <a:lnTo>
                    <a:pt x="1731459" y="180249"/>
                  </a:lnTo>
                  <a:lnTo>
                    <a:pt x="1727813" y="180974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3125" y="3703978"/>
            <a:ext cx="1665605" cy="5619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마운트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shell ls -la /apex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8674" y="4495006"/>
            <a:ext cx="3171825" cy="361950"/>
            <a:chOff x="828674" y="3771899"/>
            <a:chExt cx="3171825" cy="361950"/>
          </a:xfrm>
        </p:grpSpPr>
        <p:sp>
          <p:nvSpPr>
            <p:cNvPr id="24" name="object 24"/>
            <p:cNvSpPr/>
            <p:nvPr/>
          </p:nvSpPr>
          <p:spPr>
            <a:xfrm>
              <a:off x="828674" y="37718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8674" y="3952874"/>
              <a:ext cx="3171825" cy="180975"/>
            </a:xfrm>
            <a:custGeom>
              <a:avLst/>
              <a:gdLst/>
              <a:ahLst/>
              <a:cxnLst/>
              <a:rect l="l" t="t" r="r" b="b"/>
              <a:pathLst>
                <a:path w="3171825" h="180975">
                  <a:moveTo>
                    <a:pt x="3147038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147038" y="0"/>
                  </a:lnTo>
                  <a:lnTo>
                    <a:pt x="3171824" y="24785"/>
                  </a:lnTo>
                  <a:lnTo>
                    <a:pt x="3171824" y="156189"/>
                  </a:lnTo>
                  <a:lnTo>
                    <a:pt x="3150683" y="180249"/>
                  </a:lnTo>
                  <a:lnTo>
                    <a:pt x="3147038" y="180974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3125" y="4285003"/>
            <a:ext cx="3082290" cy="5619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패키지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shell pm list packages -a | grep apex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210298" y="1675606"/>
            <a:ext cx="5600700" cy="3686175"/>
            <a:chOff x="6210298" y="952499"/>
            <a:chExt cx="5600700" cy="3686175"/>
          </a:xfrm>
        </p:grpSpPr>
        <p:sp>
          <p:nvSpPr>
            <p:cNvPr id="53" name="object 53"/>
            <p:cNvSpPr/>
            <p:nvPr/>
          </p:nvSpPr>
          <p:spPr>
            <a:xfrm>
              <a:off x="6210298" y="952499"/>
              <a:ext cx="5600700" cy="3686175"/>
            </a:xfrm>
            <a:custGeom>
              <a:avLst/>
              <a:gdLst/>
              <a:ahLst/>
              <a:cxnLst/>
              <a:rect l="l" t="t" r="r" b="b"/>
              <a:pathLst>
                <a:path w="5600700" h="3686175">
                  <a:moveTo>
                    <a:pt x="5529503" y="3686174"/>
                  </a:moveTo>
                  <a:lnTo>
                    <a:pt x="71196" y="3686174"/>
                  </a:lnTo>
                  <a:lnTo>
                    <a:pt x="66241" y="3685686"/>
                  </a:lnTo>
                  <a:lnTo>
                    <a:pt x="29705" y="3670552"/>
                  </a:lnTo>
                  <a:lnTo>
                    <a:pt x="3885" y="3634511"/>
                  </a:lnTo>
                  <a:lnTo>
                    <a:pt x="0" y="3614977"/>
                  </a:lnTo>
                  <a:lnTo>
                    <a:pt x="0" y="36099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614977"/>
                  </a:lnTo>
                  <a:lnTo>
                    <a:pt x="5585077" y="3656468"/>
                  </a:lnTo>
                  <a:lnTo>
                    <a:pt x="5549038" y="3682288"/>
                  </a:lnTo>
                  <a:lnTo>
                    <a:pt x="5534458" y="3685686"/>
                  </a:lnTo>
                  <a:lnTo>
                    <a:pt x="5529503" y="36861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400787" y="1142999"/>
              <a:ext cx="381000" cy="3305175"/>
            </a:xfrm>
            <a:custGeom>
              <a:avLst/>
              <a:gdLst/>
              <a:ahLst/>
              <a:cxnLst/>
              <a:rect l="l" t="t" r="r" b="b"/>
              <a:pathLst>
                <a:path w="381000" h="3305175">
                  <a:moveTo>
                    <a:pt x="38100" y="495300"/>
                  </a:moveTo>
                  <a:lnTo>
                    <a:pt x="0" y="495300"/>
                  </a:lnTo>
                  <a:lnTo>
                    <a:pt x="0" y="3305175"/>
                  </a:lnTo>
                  <a:lnTo>
                    <a:pt x="38100" y="3305175"/>
                  </a:lnTo>
                  <a:lnTo>
                    <a:pt x="38100" y="495300"/>
                  </a:lnTo>
                  <a:close/>
                </a:path>
                <a:path w="381000" h="3305175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385" y="1256585"/>
              <a:ext cx="154037" cy="15403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883399" y="1905748"/>
            <a:ext cx="2613025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트러블슈팅 사례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581774" y="2361406"/>
            <a:ext cx="5038725" cy="895350"/>
            <a:chOff x="6581774" y="1638299"/>
            <a:chExt cx="5038725" cy="895350"/>
          </a:xfrm>
        </p:grpSpPr>
        <p:sp>
          <p:nvSpPr>
            <p:cNvPr id="58" name="object 58"/>
            <p:cNvSpPr/>
            <p:nvPr/>
          </p:nvSpPr>
          <p:spPr>
            <a:xfrm>
              <a:off x="6581774" y="2524124"/>
              <a:ext cx="5038725" cy="9525"/>
            </a:xfrm>
            <a:custGeom>
              <a:avLst/>
              <a:gdLst/>
              <a:ahLst/>
              <a:cxnLst/>
              <a:rect l="l" t="t" r="r" b="b"/>
              <a:pathLst>
                <a:path w="5038725" h="9525">
                  <a:moveTo>
                    <a:pt x="50387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5038724" y="0"/>
                  </a:lnTo>
                  <a:lnTo>
                    <a:pt x="5038724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581774" y="2171699"/>
              <a:ext cx="5038725" cy="276225"/>
            </a:xfrm>
            <a:custGeom>
              <a:avLst/>
              <a:gdLst/>
              <a:ahLst/>
              <a:cxnLst/>
              <a:rect l="l" t="t" r="r" b="b"/>
              <a:pathLst>
                <a:path w="5038725" h="276225">
                  <a:moveTo>
                    <a:pt x="5005677" y="276224"/>
                  </a:moveTo>
                  <a:lnTo>
                    <a:pt x="33047" y="276224"/>
                  </a:lnTo>
                  <a:lnTo>
                    <a:pt x="28187" y="275257"/>
                  </a:lnTo>
                  <a:lnTo>
                    <a:pt x="966" y="248037"/>
                  </a:lnTo>
                  <a:lnTo>
                    <a:pt x="0" y="243177"/>
                  </a:lnTo>
                  <a:lnTo>
                    <a:pt x="0" y="238124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243177"/>
                  </a:lnTo>
                  <a:lnTo>
                    <a:pt x="5010536" y="275257"/>
                  </a:lnTo>
                  <a:lnTo>
                    <a:pt x="5005677" y="276224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600824" y="1638299"/>
              <a:ext cx="628650" cy="266700"/>
            </a:xfrm>
            <a:custGeom>
              <a:avLst/>
              <a:gdLst/>
              <a:ahLst/>
              <a:cxnLst/>
              <a:rect l="l" t="t" r="r" b="b"/>
              <a:pathLst>
                <a:path w="628650" h="266700">
                  <a:moveTo>
                    <a:pt x="5956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95602" y="0"/>
                  </a:lnTo>
                  <a:lnTo>
                    <a:pt x="627683" y="28187"/>
                  </a:lnTo>
                  <a:lnTo>
                    <a:pt x="628649" y="33047"/>
                  </a:lnTo>
                  <a:lnTo>
                    <a:pt x="628649" y="233652"/>
                  </a:lnTo>
                  <a:lnTo>
                    <a:pt x="600462" y="265732"/>
                  </a:lnTo>
                  <a:lnTo>
                    <a:pt x="5956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5" y="2013822"/>
              <a:ext cx="100704" cy="87153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664325" y="2294180"/>
            <a:ext cx="2708275" cy="558486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625475" algn="l"/>
              </a:tabLst>
            </a:pPr>
            <a:r>
              <a:rPr sz="13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Case 1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이후 부팅 실패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2710">
              <a:lnSpc>
                <a:spcPct val="100000"/>
              </a:lnSpc>
              <a:spcBef>
                <a:spcPts val="60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원인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이전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캐시와 새 버전 간 충돌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657260" y="2942431"/>
            <a:ext cx="2534920" cy="190500"/>
            <a:chOff x="6657260" y="2219324"/>
            <a:chExt cx="2534920" cy="190500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7260" y="2287689"/>
              <a:ext cx="101418" cy="728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53273" y="2219324"/>
              <a:ext cx="2038350" cy="190500"/>
            </a:xfrm>
            <a:custGeom>
              <a:avLst/>
              <a:gdLst/>
              <a:ahLst/>
              <a:cxnLst/>
              <a:rect l="l" t="t" r="r" b="b"/>
              <a:pathLst>
                <a:path w="2038350" h="190500">
                  <a:moveTo>
                    <a:pt x="2013564" y="190499"/>
                  </a:moveTo>
                  <a:lnTo>
                    <a:pt x="24785" y="190499"/>
                  </a:lnTo>
                  <a:lnTo>
                    <a:pt x="21139" y="189774"/>
                  </a:lnTo>
                  <a:lnTo>
                    <a:pt x="0" y="165714"/>
                  </a:lnTo>
                  <a:lnTo>
                    <a:pt x="0" y="16192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013564" y="0"/>
                  </a:lnTo>
                  <a:lnTo>
                    <a:pt x="2038349" y="24785"/>
                  </a:lnTo>
                  <a:lnTo>
                    <a:pt x="2038349" y="165714"/>
                  </a:lnTo>
                  <a:lnTo>
                    <a:pt x="2017208" y="189774"/>
                  </a:lnTo>
                  <a:lnTo>
                    <a:pt x="2013564" y="190499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820724" y="2921921"/>
            <a:ext cx="29521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rm -rf /data/apex/active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후 재부팅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581774" y="3371056"/>
            <a:ext cx="5038725" cy="885825"/>
            <a:chOff x="6581774" y="2647949"/>
            <a:chExt cx="5038725" cy="885825"/>
          </a:xfrm>
        </p:grpSpPr>
        <p:sp>
          <p:nvSpPr>
            <p:cNvPr id="68" name="object 68"/>
            <p:cNvSpPr/>
            <p:nvPr/>
          </p:nvSpPr>
          <p:spPr>
            <a:xfrm>
              <a:off x="6581774" y="3524249"/>
              <a:ext cx="5038725" cy="9525"/>
            </a:xfrm>
            <a:custGeom>
              <a:avLst/>
              <a:gdLst/>
              <a:ahLst/>
              <a:cxnLst/>
              <a:rect l="l" t="t" r="r" b="b"/>
              <a:pathLst>
                <a:path w="5038725" h="9525">
                  <a:moveTo>
                    <a:pt x="50387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5038724" y="0"/>
                  </a:lnTo>
                  <a:lnTo>
                    <a:pt x="5038724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581774" y="3181349"/>
              <a:ext cx="5038725" cy="266700"/>
            </a:xfrm>
            <a:custGeom>
              <a:avLst/>
              <a:gdLst/>
              <a:ahLst/>
              <a:cxnLst/>
              <a:rect l="l" t="t" r="r" b="b"/>
              <a:pathLst>
                <a:path w="5038725" h="266700">
                  <a:moveTo>
                    <a:pt x="500567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233652"/>
                  </a:lnTo>
                  <a:lnTo>
                    <a:pt x="5010536" y="265732"/>
                  </a:lnTo>
                  <a:lnTo>
                    <a:pt x="5005677" y="266699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600824" y="2647949"/>
              <a:ext cx="628650" cy="266700"/>
            </a:xfrm>
            <a:custGeom>
              <a:avLst/>
              <a:gdLst/>
              <a:ahLst/>
              <a:cxnLst/>
              <a:rect l="l" t="t" r="r" b="b"/>
              <a:pathLst>
                <a:path w="628650" h="266700">
                  <a:moveTo>
                    <a:pt x="5956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95602" y="0"/>
                  </a:lnTo>
                  <a:lnTo>
                    <a:pt x="627683" y="28187"/>
                  </a:lnTo>
                  <a:lnTo>
                    <a:pt x="628649" y="33047"/>
                  </a:lnTo>
                  <a:lnTo>
                    <a:pt x="628649" y="233652"/>
                  </a:lnTo>
                  <a:lnTo>
                    <a:pt x="600462" y="265732"/>
                  </a:lnTo>
                  <a:lnTo>
                    <a:pt x="5956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5" y="3023473"/>
              <a:ext cx="100704" cy="87153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664324" y="3294233"/>
            <a:ext cx="2648139" cy="56938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625475" algn="l"/>
              </a:tabLst>
            </a:pPr>
            <a:r>
              <a:rPr sz="13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Case 2	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Play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스토어 배포 실패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2710">
              <a:lnSpc>
                <a:spcPct val="100000"/>
              </a:lnSpc>
              <a:spcBef>
                <a:spcPts val="59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원인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타겟 기기의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SDK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불일치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581774" y="4020446"/>
            <a:ext cx="5038725" cy="1151255"/>
            <a:chOff x="6581774" y="3297339"/>
            <a:chExt cx="5038725" cy="1151255"/>
          </a:xfrm>
        </p:grpSpPr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7260" y="3297339"/>
              <a:ext cx="101418" cy="7284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581774" y="4181474"/>
              <a:ext cx="5038725" cy="266700"/>
            </a:xfrm>
            <a:custGeom>
              <a:avLst/>
              <a:gdLst/>
              <a:ahLst/>
              <a:cxnLst/>
              <a:rect l="l" t="t" r="r" b="b"/>
              <a:pathLst>
                <a:path w="5038725" h="266700">
                  <a:moveTo>
                    <a:pt x="500567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233652"/>
                  </a:lnTo>
                  <a:lnTo>
                    <a:pt x="5010536" y="265732"/>
                  </a:lnTo>
                  <a:lnTo>
                    <a:pt x="5005677" y="266699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6600824" y="3648074"/>
              <a:ext cx="628650" cy="266700"/>
            </a:xfrm>
            <a:custGeom>
              <a:avLst/>
              <a:gdLst/>
              <a:ahLst/>
              <a:cxnLst/>
              <a:rect l="l" t="t" r="r" b="b"/>
              <a:pathLst>
                <a:path w="628650" h="266700">
                  <a:moveTo>
                    <a:pt x="5956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95602" y="0"/>
                  </a:lnTo>
                  <a:lnTo>
                    <a:pt x="627683" y="28187"/>
                  </a:lnTo>
                  <a:lnTo>
                    <a:pt x="628649" y="33047"/>
                  </a:lnTo>
                  <a:lnTo>
                    <a:pt x="628649" y="233652"/>
                  </a:lnTo>
                  <a:lnTo>
                    <a:pt x="600462" y="265732"/>
                  </a:lnTo>
                  <a:lnTo>
                    <a:pt x="5956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1775" y="4023597"/>
              <a:ext cx="100704" cy="87153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6820724" y="3931571"/>
            <a:ext cx="308527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레벨 조정 및 단계적 롤아웃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64324" y="4303955"/>
            <a:ext cx="2832099" cy="558486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625475" algn="l"/>
              </a:tabLst>
            </a:pPr>
            <a:r>
              <a:rPr sz="13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Case 3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서드파티 앱 호환성 이슈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2710">
              <a:lnSpc>
                <a:spcPct val="100000"/>
              </a:lnSpc>
              <a:spcBef>
                <a:spcPts val="60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원인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APEX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업데이트 후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80" name="object 8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7260" y="5020571"/>
            <a:ext cx="101418" cy="72843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6820724" y="4931696"/>
            <a:ext cx="285667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레거시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레이어 추가 및 문서화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2" name="object 3">
            <a:extLst>
              <a:ext uri="{FF2B5EF4-FFF2-40B4-BE49-F238E27FC236}">
                <a16:creationId xmlns:a16="http://schemas.microsoft.com/office/drawing/2014/main" id="{E71F21C8-E961-9E09-C557-9F4220B381ED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3" name="object 4">
            <a:extLst>
              <a:ext uri="{FF2B5EF4-FFF2-40B4-BE49-F238E27FC236}">
                <a16:creationId xmlns:a16="http://schemas.microsoft.com/office/drawing/2014/main" id="{6CE5A6DD-0CFC-3BAF-99C4-655FD80CA671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실무 적용 사례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0999" y="1675606"/>
            <a:ext cx="5600700" cy="2352675"/>
            <a:chOff x="380999" y="4514849"/>
            <a:chExt cx="5600700" cy="2352675"/>
          </a:xfrm>
        </p:grpSpPr>
        <p:sp>
          <p:nvSpPr>
            <p:cNvPr id="28" name="object 28"/>
            <p:cNvSpPr/>
            <p:nvPr/>
          </p:nvSpPr>
          <p:spPr>
            <a:xfrm>
              <a:off x="380999" y="4514849"/>
              <a:ext cx="5600700" cy="2352675"/>
            </a:xfrm>
            <a:custGeom>
              <a:avLst/>
              <a:gdLst/>
              <a:ahLst/>
              <a:cxnLst/>
              <a:rect l="l" t="t" r="r" b="b"/>
              <a:pathLst>
                <a:path w="5600700" h="2352675">
                  <a:moveTo>
                    <a:pt x="5529502" y="2352674"/>
                  </a:moveTo>
                  <a:lnTo>
                    <a:pt x="71196" y="2352674"/>
                  </a:lnTo>
                  <a:lnTo>
                    <a:pt x="66241" y="2352187"/>
                  </a:lnTo>
                  <a:lnTo>
                    <a:pt x="29705" y="2337052"/>
                  </a:lnTo>
                  <a:lnTo>
                    <a:pt x="3885" y="2301012"/>
                  </a:lnTo>
                  <a:lnTo>
                    <a:pt x="0" y="2281478"/>
                  </a:lnTo>
                  <a:lnTo>
                    <a:pt x="0" y="2276474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81478"/>
                  </a:lnTo>
                  <a:lnTo>
                    <a:pt x="5585076" y="2322968"/>
                  </a:lnTo>
                  <a:lnTo>
                    <a:pt x="5549037" y="2348788"/>
                  </a:lnTo>
                  <a:lnTo>
                    <a:pt x="5534457" y="2352186"/>
                  </a:lnTo>
                  <a:lnTo>
                    <a:pt x="5529502" y="23526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71487" y="4705349"/>
              <a:ext cx="381000" cy="1971675"/>
            </a:xfrm>
            <a:custGeom>
              <a:avLst/>
              <a:gdLst/>
              <a:ahLst/>
              <a:cxnLst/>
              <a:rect l="l" t="t" r="r" b="b"/>
              <a:pathLst>
                <a:path w="381000" h="1971675">
                  <a:moveTo>
                    <a:pt x="38100" y="495300"/>
                  </a:moveTo>
                  <a:lnTo>
                    <a:pt x="0" y="495300"/>
                  </a:lnTo>
                  <a:lnTo>
                    <a:pt x="0" y="1971675"/>
                  </a:lnTo>
                  <a:lnTo>
                    <a:pt x="38100" y="1971675"/>
                  </a:lnTo>
                  <a:lnTo>
                    <a:pt x="38100" y="495300"/>
                  </a:lnTo>
                  <a:close/>
                </a:path>
                <a:path w="381000" h="1971675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264" y="4829174"/>
              <a:ext cx="153471" cy="13334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54100" y="1847691"/>
            <a:ext cx="195042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일반적인 오류 패턴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28674" y="2409031"/>
            <a:ext cx="1600200" cy="180975"/>
            <a:chOff x="828674" y="5248274"/>
            <a:chExt cx="1600200" cy="180975"/>
          </a:xfrm>
        </p:grpSpPr>
        <p:sp>
          <p:nvSpPr>
            <p:cNvPr id="33" name="object 33"/>
            <p:cNvSpPr/>
            <p:nvPr/>
          </p:nvSpPr>
          <p:spPr>
            <a:xfrm>
              <a:off x="828674" y="52958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5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47749" y="5248274"/>
              <a:ext cx="1381125" cy="180975"/>
            </a:xfrm>
            <a:custGeom>
              <a:avLst/>
              <a:gdLst/>
              <a:ahLst/>
              <a:cxnLst/>
              <a:rect l="l" t="t" r="r" b="b"/>
              <a:pathLst>
                <a:path w="1381125" h="180975">
                  <a:moveTo>
                    <a:pt x="1356339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356339" y="0"/>
                  </a:lnTo>
                  <a:lnTo>
                    <a:pt x="1381124" y="24785"/>
                  </a:lnTo>
                  <a:lnTo>
                    <a:pt x="1381124" y="156189"/>
                  </a:lnTo>
                  <a:lnTo>
                    <a:pt x="1359984" y="180249"/>
                  </a:lnTo>
                  <a:lnTo>
                    <a:pt x="1356339" y="180974"/>
                  </a:lnTo>
                  <a:close/>
                </a:path>
              </a:pathLst>
            </a:custGeom>
            <a:solidFill>
              <a:srgbClr val="F4423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92200" y="2352082"/>
            <a:ext cx="32512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APEX_FILE_CORRUPT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무결성 손상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28674" y="2723356"/>
            <a:ext cx="1304925" cy="180975"/>
            <a:chOff x="828674" y="5562599"/>
            <a:chExt cx="1304925" cy="180975"/>
          </a:xfrm>
        </p:grpSpPr>
        <p:sp>
          <p:nvSpPr>
            <p:cNvPr id="37" name="object 37"/>
            <p:cNvSpPr/>
            <p:nvPr/>
          </p:nvSpPr>
          <p:spPr>
            <a:xfrm>
              <a:off x="828674" y="561022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047749" y="5562599"/>
              <a:ext cx="1085850" cy="180975"/>
            </a:xfrm>
            <a:custGeom>
              <a:avLst/>
              <a:gdLst/>
              <a:ahLst/>
              <a:cxnLst/>
              <a:rect l="l" t="t" r="r" b="b"/>
              <a:pathLst>
                <a:path w="1085850" h="180975">
                  <a:moveTo>
                    <a:pt x="1061064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9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061064" y="0"/>
                  </a:lnTo>
                  <a:lnTo>
                    <a:pt x="1085849" y="24785"/>
                  </a:lnTo>
                  <a:lnTo>
                    <a:pt x="1085849" y="156189"/>
                  </a:lnTo>
                  <a:lnTo>
                    <a:pt x="1064708" y="180249"/>
                  </a:lnTo>
                  <a:lnTo>
                    <a:pt x="1061064" y="180974"/>
                  </a:lnTo>
                  <a:close/>
                </a:path>
              </a:pathLst>
            </a:custGeom>
            <a:solidFill>
              <a:srgbClr val="F4423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92200" y="2666407"/>
            <a:ext cx="367347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MOUNT_FAILURE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루트 파일 시스템 마운트 실패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8674" y="3028156"/>
            <a:ext cx="1828800" cy="180975"/>
            <a:chOff x="828674" y="5867399"/>
            <a:chExt cx="1828800" cy="180975"/>
          </a:xfrm>
        </p:grpSpPr>
        <p:sp>
          <p:nvSpPr>
            <p:cNvPr id="41" name="object 41"/>
            <p:cNvSpPr/>
            <p:nvPr/>
          </p:nvSpPr>
          <p:spPr>
            <a:xfrm>
              <a:off x="828674" y="591502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047749" y="5867399"/>
              <a:ext cx="1609725" cy="180975"/>
            </a:xfrm>
            <a:custGeom>
              <a:avLst/>
              <a:gdLst/>
              <a:ahLst/>
              <a:cxnLst/>
              <a:rect l="l" t="t" r="r" b="b"/>
              <a:pathLst>
                <a:path w="1609725" h="180975">
                  <a:moveTo>
                    <a:pt x="1584938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8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584938" y="0"/>
                  </a:lnTo>
                  <a:lnTo>
                    <a:pt x="1609724" y="24785"/>
                  </a:lnTo>
                  <a:lnTo>
                    <a:pt x="1609724" y="156188"/>
                  </a:lnTo>
                  <a:lnTo>
                    <a:pt x="1588584" y="180249"/>
                  </a:lnTo>
                  <a:lnTo>
                    <a:pt x="1584938" y="180974"/>
                  </a:lnTo>
                  <a:close/>
                </a:path>
              </a:pathLst>
            </a:custGeom>
            <a:solidFill>
              <a:srgbClr val="F4423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92200" y="2971207"/>
            <a:ext cx="258572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VERIFICATION_FAILURE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 검증 오류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28674" y="3342481"/>
            <a:ext cx="1600200" cy="180975"/>
            <a:chOff x="828674" y="6181724"/>
            <a:chExt cx="1600200" cy="180975"/>
          </a:xfrm>
        </p:grpSpPr>
        <p:sp>
          <p:nvSpPr>
            <p:cNvPr id="45" name="object 45"/>
            <p:cNvSpPr/>
            <p:nvPr/>
          </p:nvSpPr>
          <p:spPr>
            <a:xfrm>
              <a:off x="828674" y="62293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047749" y="6181724"/>
              <a:ext cx="1381125" cy="180975"/>
            </a:xfrm>
            <a:custGeom>
              <a:avLst/>
              <a:gdLst/>
              <a:ahLst/>
              <a:cxnLst/>
              <a:rect l="l" t="t" r="r" b="b"/>
              <a:pathLst>
                <a:path w="1381125" h="180975">
                  <a:moveTo>
                    <a:pt x="1356339" y="180974"/>
                  </a:moveTo>
                  <a:lnTo>
                    <a:pt x="24785" y="180974"/>
                  </a:lnTo>
                  <a:lnTo>
                    <a:pt x="21140" y="180249"/>
                  </a:lnTo>
                  <a:lnTo>
                    <a:pt x="0" y="156188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356339" y="0"/>
                  </a:lnTo>
                  <a:lnTo>
                    <a:pt x="1381124" y="24785"/>
                  </a:lnTo>
                  <a:lnTo>
                    <a:pt x="1381124" y="156188"/>
                  </a:lnTo>
                  <a:lnTo>
                    <a:pt x="1359984" y="180249"/>
                  </a:lnTo>
                  <a:lnTo>
                    <a:pt x="1356339" y="180974"/>
                  </a:lnTo>
                  <a:close/>
                </a:path>
              </a:pathLst>
            </a:custGeom>
            <a:solidFill>
              <a:srgbClr val="F4423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92200" y="3285532"/>
            <a:ext cx="34798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VERSION_DOWNGRADE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다운그레이드 시도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28674" y="3647281"/>
            <a:ext cx="1524000" cy="180975"/>
            <a:chOff x="828674" y="6486524"/>
            <a:chExt cx="1524000" cy="180975"/>
          </a:xfrm>
        </p:grpSpPr>
        <p:sp>
          <p:nvSpPr>
            <p:cNvPr id="49" name="object 49"/>
            <p:cNvSpPr/>
            <p:nvPr/>
          </p:nvSpPr>
          <p:spPr>
            <a:xfrm>
              <a:off x="828674" y="65341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047749" y="6486524"/>
              <a:ext cx="1304925" cy="180975"/>
            </a:xfrm>
            <a:custGeom>
              <a:avLst/>
              <a:gdLst/>
              <a:ahLst/>
              <a:cxnLst/>
              <a:rect l="l" t="t" r="r" b="b"/>
              <a:pathLst>
                <a:path w="1304925" h="180975">
                  <a:moveTo>
                    <a:pt x="1280139" y="180974"/>
                  </a:moveTo>
                  <a:lnTo>
                    <a:pt x="24785" y="180974"/>
                  </a:lnTo>
                  <a:lnTo>
                    <a:pt x="21140" y="180248"/>
                  </a:lnTo>
                  <a:lnTo>
                    <a:pt x="0" y="156188"/>
                  </a:lnTo>
                  <a:lnTo>
                    <a:pt x="0" y="152399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1280139" y="0"/>
                  </a:lnTo>
                  <a:lnTo>
                    <a:pt x="1304924" y="24785"/>
                  </a:lnTo>
                  <a:lnTo>
                    <a:pt x="1304924" y="156188"/>
                  </a:lnTo>
                  <a:lnTo>
                    <a:pt x="1283783" y="180248"/>
                  </a:lnTo>
                  <a:lnTo>
                    <a:pt x="1280139" y="180974"/>
                  </a:lnTo>
                  <a:close/>
                </a:path>
              </a:pathLst>
            </a:custGeom>
            <a:solidFill>
              <a:srgbClr val="F44236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92200" y="3590332"/>
            <a:ext cx="33274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INCOMPATIBLE_SDK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SDK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호환성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210298" y="1675606"/>
            <a:ext cx="5600700" cy="3238500"/>
            <a:chOff x="6210298" y="4829174"/>
            <a:chExt cx="5600700" cy="3238500"/>
          </a:xfrm>
        </p:grpSpPr>
        <p:sp>
          <p:nvSpPr>
            <p:cNvPr id="83" name="object 83"/>
            <p:cNvSpPr/>
            <p:nvPr/>
          </p:nvSpPr>
          <p:spPr>
            <a:xfrm>
              <a:off x="6210298" y="4829174"/>
              <a:ext cx="5600700" cy="3238500"/>
            </a:xfrm>
            <a:custGeom>
              <a:avLst/>
              <a:gdLst/>
              <a:ahLst/>
              <a:cxnLst/>
              <a:rect l="l" t="t" r="r" b="b"/>
              <a:pathLst>
                <a:path w="5600700" h="3238500">
                  <a:moveTo>
                    <a:pt x="5529503" y="3238499"/>
                  </a:moveTo>
                  <a:lnTo>
                    <a:pt x="71196" y="3238499"/>
                  </a:lnTo>
                  <a:lnTo>
                    <a:pt x="66241" y="3238010"/>
                  </a:lnTo>
                  <a:lnTo>
                    <a:pt x="29705" y="3222876"/>
                  </a:lnTo>
                  <a:lnTo>
                    <a:pt x="3885" y="3186837"/>
                  </a:lnTo>
                  <a:lnTo>
                    <a:pt x="0" y="3167302"/>
                  </a:lnTo>
                  <a:lnTo>
                    <a:pt x="0" y="31622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167302"/>
                  </a:lnTo>
                  <a:lnTo>
                    <a:pt x="5585077" y="3208793"/>
                  </a:lnTo>
                  <a:lnTo>
                    <a:pt x="5549038" y="3234612"/>
                  </a:lnTo>
                  <a:lnTo>
                    <a:pt x="5534458" y="3238010"/>
                  </a:lnTo>
                  <a:lnTo>
                    <a:pt x="5529503" y="3238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6400799" y="5514974"/>
              <a:ext cx="38100" cy="2362200"/>
            </a:xfrm>
            <a:custGeom>
              <a:avLst/>
              <a:gdLst/>
              <a:ahLst/>
              <a:cxnLst/>
              <a:rect l="l" t="t" r="r" b="b"/>
              <a:pathLst>
                <a:path w="38100" h="2362200">
                  <a:moveTo>
                    <a:pt x="38099" y="2362199"/>
                  </a:moveTo>
                  <a:lnTo>
                    <a:pt x="0" y="23621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3621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581774" y="7077074"/>
              <a:ext cx="5038725" cy="800100"/>
            </a:xfrm>
            <a:custGeom>
              <a:avLst/>
              <a:gdLst/>
              <a:ahLst/>
              <a:cxnLst/>
              <a:rect l="l" t="t" r="r" b="b"/>
              <a:pathLst>
                <a:path w="5038725" h="800100">
                  <a:moveTo>
                    <a:pt x="4967527" y="800099"/>
                  </a:moveTo>
                  <a:lnTo>
                    <a:pt x="71196" y="800099"/>
                  </a:lnTo>
                  <a:lnTo>
                    <a:pt x="66240" y="799611"/>
                  </a:lnTo>
                  <a:lnTo>
                    <a:pt x="29705" y="784477"/>
                  </a:lnTo>
                  <a:lnTo>
                    <a:pt x="3885" y="748437"/>
                  </a:lnTo>
                  <a:lnTo>
                    <a:pt x="0" y="728902"/>
                  </a:lnTo>
                  <a:lnTo>
                    <a:pt x="0" y="723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728902"/>
                  </a:lnTo>
                  <a:lnTo>
                    <a:pt x="5023103" y="770394"/>
                  </a:lnTo>
                  <a:lnTo>
                    <a:pt x="4987061" y="796213"/>
                  </a:lnTo>
                  <a:lnTo>
                    <a:pt x="4972482" y="799611"/>
                  </a:lnTo>
                  <a:lnTo>
                    <a:pt x="4967527" y="80009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400799" y="50196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42" y="5133994"/>
              <a:ext cx="152675" cy="15270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6883400" y="1847691"/>
            <a:ext cx="241299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기술의 미래 전망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657974" y="2456656"/>
            <a:ext cx="133985" cy="1752600"/>
            <a:chOff x="6657974" y="5610224"/>
            <a:chExt cx="133985" cy="1752600"/>
          </a:xfrm>
        </p:grpSpPr>
        <p:sp>
          <p:nvSpPr>
            <p:cNvPr id="90" name="object 90"/>
            <p:cNvSpPr/>
            <p:nvPr/>
          </p:nvSpPr>
          <p:spPr>
            <a:xfrm>
              <a:off x="6657962" y="5610224"/>
              <a:ext cx="57150" cy="1276350"/>
            </a:xfrm>
            <a:custGeom>
              <a:avLst/>
              <a:gdLst/>
              <a:ahLst/>
              <a:cxnLst/>
              <a:rect l="l" t="t" r="r" b="b"/>
              <a:pathLst>
                <a:path w="57150" h="1276350">
                  <a:moveTo>
                    <a:pt x="57150" y="1243990"/>
                  </a:moveTo>
                  <a:lnTo>
                    <a:pt x="32372" y="1219200"/>
                  </a:lnTo>
                  <a:lnTo>
                    <a:pt x="24790" y="1219200"/>
                  </a:lnTo>
                  <a:lnTo>
                    <a:pt x="0" y="1243990"/>
                  </a:lnTo>
                  <a:lnTo>
                    <a:pt x="0" y="1251572"/>
                  </a:lnTo>
                  <a:lnTo>
                    <a:pt x="24790" y="1276350"/>
                  </a:lnTo>
                  <a:lnTo>
                    <a:pt x="32372" y="1276350"/>
                  </a:lnTo>
                  <a:lnTo>
                    <a:pt x="57150" y="1251572"/>
                  </a:lnTo>
                  <a:lnTo>
                    <a:pt x="57150" y="1247775"/>
                  </a:lnTo>
                  <a:lnTo>
                    <a:pt x="57150" y="1243990"/>
                  </a:lnTo>
                  <a:close/>
                </a:path>
                <a:path w="57150" h="12763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12763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12763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12763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0242" y="7229474"/>
              <a:ext cx="91672" cy="133350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6864349" y="2352082"/>
            <a:ext cx="371792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확장된 모듈 영역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 많은 시스템 컴포넌트 모듈화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864350" y="2656882"/>
            <a:ext cx="41084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맞춤형 배포 시스템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 유형별 차별화된 모듈 배포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64350" y="2870965"/>
            <a:ext cx="3841750" cy="9329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서드파티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제한적 벤더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허용 가능성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GTS/CTS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통합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APEX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관련 호환성 테스트 강화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피쳐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Feature-on-Demand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시스템과의 통합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683375" y="4022107"/>
            <a:ext cx="4780280" cy="57259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75260">
              <a:lnSpc>
                <a:spcPct val="104200"/>
              </a:lnSpc>
              <a:spcBef>
                <a:spcPts val="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전략적 시사점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13+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버전부터는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모듈화가 플랫폼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전략으로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자리잡을 전망입니다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OEM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맞춤형 솔루션보다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표준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접근법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권장 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0999" y="5723731"/>
            <a:ext cx="11543262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7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4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8" name="object 9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261" y="5876284"/>
            <a:ext cx="193919" cy="152128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1371599" y="5866606"/>
            <a:ext cx="2447925" cy="190500"/>
          </a:xfrm>
          <a:custGeom>
            <a:avLst/>
            <a:gdLst/>
            <a:ahLst/>
            <a:cxnLst/>
            <a:rect l="l" t="t" r="r" b="b"/>
            <a:pathLst>
              <a:path w="2447925" h="190500">
                <a:moveTo>
                  <a:pt x="2423138" y="190499"/>
                </a:moveTo>
                <a:lnTo>
                  <a:pt x="24785" y="190499"/>
                </a:lnTo>
                <a:lnTo>
                  <a:pt x="21140" y="189774"/>
                </a:lnTo>
                <a:lnTo>
                  <a:pt x="0" y="165713"/>
                </a:lnTo>
                <a:lnTo>
                  <a:pt x="0" y="161924"/>
                </a:lnTo>
                <a:lnTo>
                  <a:pt x="0" y="24785"/>
                </a:lnTo>
                <a:lnTo>
                  <a:pt x="24785" y="0"/>
                </a:lnTo>
                <a:lnTo>
                  <a:pt x="2423138" y="0"/>
                </a:lnTo>
                <a:lnTo>
                  <a:pt x="2447924" y="24785"/>
                </a:lnTo>
                <a:lnTo>
                  <a:pt x="2447924" y="165713"/>
                </a:lnTo>
                <a:lnTo>
                  <a:pt x="2426783" y="189773"/>
                </a:lnTo>
                <a:lnTo>
                  <a:pt x="2423138" y="190499"/>
                </a:lnTo>
                <a:close/>
              </a:path>
            </a:pathLst>
          </a:custGeom>
          <a:solidFill>
            <a:srgbClr val="000000">
              <a:alpha val="5099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32685" y="5838030"/>
            <a:ext cx="1373415" cy="229373"/>
          </a:xfrm>
          <a:custGeom>
            <a:avLst/>
            <a:gdLst/>
            <a:ahLst/>
            <a:cxnLst/>
            <a:rect l="l" t="t" r="r" b="b"/>
            <a:pathLst>
              <a:path w="1285875" h="228600">
                <a:moveTo>
                  <a:pt x="1252827" y="228599"/>
                </a:moveTo>
                <a:lnTo>
                  <a:pt x="33047" y="228599"/>
                </a:lnTo>
                <a:lnTo>
                  <a:pt x="28186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1252827" y="0"/>
                </a:lnTo>
                <a:lnTo>
                  <a:pt x="1284906" y="28186"/>
                </a:lnTo>
                <a:lnTo>
                  <a:pt x="1285874" y="33047"/>
                </a:lnTo>
                <a:lnTo>
                  <a:pt x="1285874" y="195551"/>
                </a:lnTo>
                <a:lnTo>
                  <a:pt x="1257686" y="227632"/>
                </a:lnTo>
                <a:lnTo>
                  <a:pt x="1252827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51681" y="5836724"/>
            <a:ext cx="1117258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616315" algn="l"/>
                <a:tab pos="9881870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실습 과제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shell dumpsys apexservice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명령어로 디바이스의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목록을 확인하고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모듈의 상태와 버전을 분석해 보세요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결과를	</a:t>
            </a:r>
            <a:r>
              <a:rPr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apex_analysis.log</a:t>
            </a:r>
            <a:r>
              <a:rPr lang="en-US" sz="125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정리합니다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102" name="object 3">
            <a:extLst>
              <a:ext uri="{FF2B5EF4-FFF2-40B4-BE49-F238E27FC236}">
                <a16:creationId xmlns:a16="http://schemas.microsoft.com/office/drawing/2014/main" id="{D12B2BEC-0A29-1891-F575-31F98BA028BA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3" name="object 4">
            <a:extLst>
              <a:ext uri="{FF2B5EF4-FFF2-40B4-BE49-F238E27FC236}">
                <a16:creationId xmlns:a16="http://schemas.microsoft.com/office/drawing/2014/main" id="{3E3FB821-5C26-44D0-12A8-8F51BAEB6F7A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40321676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17309"/>
            <a:ext cx="64897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서비스 간 메시지 플로우 </a:t>
            </a: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연동 참고</a:t>
            </a: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500"/>
            <a:ext cx="11430000" cy="990600"/>
            <a:chOff x="380999" y="952500"/>
            <a:chExt cx="11430000" cy="99060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11430000" cy="990600"/>
            </a:xfrm>
            <a:custGeom>
              <a:avLst/>
              <a:gdLst/>
              <a:ahLst/>
              <a:cxnLst/>
              <a:rect l="l" t="t" r="r" b="b"/>
              <a:pathLst>
                <a:path w="11430000" h="990600">
                  <a:moveTo>
                    <a:pt x="11358802" y="990599"/>
                  </a:moveTo>
                  <a:lnTo>
                    <a:pt x="71196" y="990599"/>
                  </a:lnTo>
                  <a:lnTo>
                    <a:pt x="66241" y="990111"/>
                  </a:lnTo>
                  <a:lnTo>
                    <a:pt x="29705" y="974977"/>
                  </a:lnTo>
                  <a:lnTo>
                    <a:pt x="3885" y="938937"/>
                  </a:lnTo>
                  <a:lnTo>
                    <a:pt x="0" y="919403"/>
                  </a:lnTo>
                  <a:lnTo>
                    <a:pt x="0" y="914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919403"/>
                  </a:lnTo>
                  <a:lnTo>
                    <a:pt x="11414376" y="960894"/>
                  </a:lnTo>
                  <a:lnTo>
                    <a:pt x="11378337" y="986714"/>
                  </a:lnTo>
                  <a:lnTo>
                    <a:pt x="11363757" y="990111"/>
                  </a:lnTo>
                  <a:lnTo>
                    <a:pt x="11358802" y="990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70" y="1256526"/>
              <a:ext cx="152459" cy="1539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089747"/>
            <a:ext cx="6108700" cy="54373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Framework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서비스와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모듈의 상호작용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3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시스템 서비스가 어떻게 상호작용하며 </a:t>
            </a:r>
            <a:r>
              <a:rPr sz="13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모듈과 연계되는지 살펴봅니다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199" y="2171699"/>
            <a:ext cx="2438400" cy="1295400"/>
            <a:chOff x="838199" y="2171699"/>
            <a:chExt cx="2438400" cy="1295400"/>
          </a:xfrm>
        </p:grpSpPr>
        <p:sp>
          <p:nvSpPr>
            <p:cNvPr id="11" name="object 11"/>
            <p:cNvSpPr/>
            <p:nvPr/>
          </p:nvSpPr>
          <p:spPr>
            <a:xfrm>
              <a:off x="847724" y="21812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2357052" y="1276349"/>
                  </a:moveTo>
                  <a:lnTo>
                    <a:pt x="62296" y="1276349"/>
                  </a:lnTo>
                  <a:lnTo>
                    <a:pt x="57961" y="1275922"/>
                  </a:lnTo>
                  <a:lnTo>
                    <a:pt x="22624" y="1259916"/>
                  </a:lnTo>
                  <a:lnTo>
                    <a:pt x="2135" y="1226975"/>
                  </a:lnTo>
                  <a:lnTo>
                    <a:pt x="0" y="1214052"/>
                  </a:lnTo>
                  <a:lnTo>
                    <a:pt x="0" y="12096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6" y="0"/>
                  </a:lnTo>
                  <a:lnTo>
                    <a:pt x="2357052" y="0"/>
                  </a:lnTo>
                  <a:lnTo>
                    <a:pt x="2393357" y="13668"/>
                  </a:lnTo>
                  <a:lnTo>
                    <a:pt x="2415949" y="45203"/>
                  </a:lnTo>
                  <a:lnTo>
                    <a:pt x="2419349" y="62296"/>
                  </a:lnTo>
                  <a:lnTo>
                    <a:pt x="2419349" y="1214052"/>
                  </a:lnTo>
                  <a:lnTo>
                    <a:pt x="2405680" y="1250356"/>
                  </a:lnTo>
                  <a:lnTo>
                    <a:pt x="2374145" y="1272949"/>
                  </a:lnTo>
                  <a:lnTo>
                    <a:pt x="2361388" y="1275922"/>
                  </a:lnTo>
                  <a:lnTo>
                    <a:pt x="2357052" y="12763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7724" y="21812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0" y="1209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5" y="49373"/>
                  </a:lnTo>
                  <a:lnTo>
                    <a:pt x="3399" y="4520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4"/>
                  </a:lnTo>
                  <a:lnTo>
                    <a:pt x="37114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66674" y="0"/>
                  </a:lnTo>
                  <a:lnTo>
                    <a:pt x="2352674" y="0"/>
                  </a:lnTo>
                  <a:lnTo>
                    <a:pt x="2357052" y="0"/>
                  </a:lnTo>
                  <a:lnTo>
                    <a:pt x="2361388" y="427"/>
                  </a:lnTo>
                  <a:lnTo>
                    <a:pt x="2365682" y="1281"/>
                  </a:lnTo>
                  <a:lnTo>
                    <a:pt x="2369976" y="2135"/>
                  </a:lnTo>
                  <a:lnTo>
                    <a:pt x="2374145" y="3399"/>
                  </a:lnTo>
                  <a:lnTo>
                    <a:pt x="2378189" y="5075"/>
                  </a:lnTo>
                  <a:lnTo>
                    <a:pt x="2382234" y="6750"/>
                  </a:lnTo>
                  <a:lnTo>
                    <a:pt x="2386076" y="8804"/>
                  </a:lnTo>
                  <a:lnTo>
                    <a:pt x="2389717" y="11236"/>
                  </a:lnTo>
                  <a:lnTo>
                    <a:pt x="2393357" y="13668"/>
                  </a:lnTo>
                  <a:lnTo>
                    <a:pt x="2415949" y="45203"/>
                  </a:lnTo>
                  <a:lnTo>
                    <a:pt x="2418068" y="53667"/>
                  </a:lnTo>
                  <a:lnTo>
                    <a:pt x="2418922" y="57960"/>
                  </a:lnTo>
                  <a:lnTo>
                    <a:pt x="2419349" y="62296"/>
                  </a:lnTo>
                  <a:lnTo>
                    <a:pt x="2419349" y="66674"/>
                  </a:lnTo>
                  <a:lnTo>
                    <a:pt x="2419349" y="1209674"/>
                  </a:lnTo>
                  <a:lnTo>
                    <a:pt x="2419349" y="1214052"/>
                  </a:lnTo>
                  <a:lnTo>
                    <a:pt x="2418922" y="1218388"/>
                  </a:lnTo>
                  <a:lnTo>
                    <a:pt x="2418068" y="1222681"/>
                  </a:lnTo>
                  <a:lnTo>
                    <a:pt x="2417213" y="1226975"/>
                  </a:lnTo>
                  <a:lnTo>
                    <a:pt x="2396724" y="1259916"/>
                  </a:lnTo>
                  <a:lnTo>
                    <a:pt x="2365682" y="1275068"/>
                  </a:lnTo>
                  <a:lnTo>
                    <a:pt x="2361388" y="1275922"/>
                  </a:lnTo>
                  <a:lnTo>
                    <a:pt x="2357052" y="1276349"/>
                  </a:lnTo>
                  <a:lnTo>
                    <a:pt x="2352674" y="1276349"/>
                  </a:lnTo>
                  <a:lnTo>
                    <a:pt x="66674" y="1276349"/>
                  </a:lnTo>
                  <a:lnTo>
                    <a:pt x="62296" y="1276349"/>
                  </a:lnTo>
                  <a:lnTo>
                    <a:pt x="57961" y="1275922"/>
                  </a:lnTo>
                  <a:lnTo>
                    <a:pt x="53667" y="1275068"/>
                  </a:lnTo>
                  <a:lnTo>
                    <a:pt x="49373" y="1274214"/>
                  </a:lnTo>
                  <a:lnTo>
                    <a:pt x="16432" y="1253724"/>
                  </a:lnTo>
                  <a:lnTo>
                    <a:pt x="1281" y="1222682"/>
                  </a:lnTo>
                  <a:lnTo>
                    <a:pt x="427" y="1218388"/>
                  </a:lnTo>
                  <a:lnTo>
                    <a:pt x="0" y="1214052"/>
                  </a:lnTo>
                  <a:lnTo>
                    <a:pt x="0" y="1209674"/>
                  </a:lnTo>
                  <a:close/>
                </a:path>
              </a:pathLst>
            </a:custGeom>
            <a:ln w="19049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28799" y="23431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7" y="457199"/>
                  </a:moveTo>
                  <a:lnTo>
                    <a:pt x="221113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1" y="433736"/>
                  </a:lnTo>
                  <a:lnTo>
                    <a:pt x="89365" y="410059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5" y="134201"/>
                  </a:lnTo>
                  <a:lnTo>
                    <a:pt x="42685" y="95371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7" y="0"/>
                  </a:lnTo>
                  <a:lnTo>
                    <a:pt x="280540" y="5853"/>
                  </a:lnTo>
                  <a:lnTo>
                    <a:pt x="322998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8"/>
                  </a:lnTo>
                  <a:lnTo>
                    <a:pt x="414514" y="361827"/>
                  </a:lnTo>
                  <a:lnTo>
                    <a:pt x="384950" y="395538"/>
                  </a:lnTo>
                  <a:lnTo>
                    <a:pt x="349378" y="422833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7" y="4571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0485" y="2504241"/>
              <a:ext cx="153114" cy="12942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02356" y="2798015"/>
            <a:ext cx="1645643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ActivityManager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생명주기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액티비티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76799" y="2171699"/>
            <a:ext cx="2438400" cy="1295400"/>
            <a:chOff x="4876799" y="2171699"/>
            <a:chExt cx="2438400" cy="1295400"/>
          </a:xfrm>
        </p:grpSpPr>
        <p:sp>
          <p:nvSpPr>
            <p:cNvPr id="17" name="object 17"/>
            <p:cNvSpPr/>
            <p:nvPr/>
          </p:nvSpPr>
          <p:spPr>
            <a:xfrm>
              <a:off x="4886324" y="21812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2357052" y="1276349"/>
                  </a:moveTo>
                  <a:lnTo>
                    <a:pt x="62296" y="1276349"/>
                  </a:lnTo>
                  <a:lnTo>
                    <a:pt x="57960" y="1275922"/>
                  </a:lnTo>
                  <a:lnTo>
                    <a:pt x="22623" y="1259916"/>
                  </a:lnTo>
                  <a:lnTo>
                    <a:pt x="2134" y="1226975"/>
                  </a:lnTo>
                  <a:lnTo>
                    <a:pt x="0" y="1214052"/>
                  </a:lnTo>
                  <a:lnTo>
                    <a:pt x="0" y="12096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3" y="3399"/>
                  </a:lnTo>
                  <a:lnTo>
                    <a:pt x="62296" y="0"/>
                  </a:lnTo>
                  <a:lnTo>
                    <a:pt x="2357052" y="0"/>
                  </a:lnTo>
                  <a:lnTo>
                    <a:pt x="2393356" y="13668"/>
                  </a:lnTo>
                  <a:lnTo>
                    <a:pt x="2415948" y="45203"/>
                  </a:lnTo>
                  <a:lnTo>
                    <a:pt x="2419349" y="62296"/>
                  </a:lnTo>
                  <a:lnTo>
                    <a:pt x="2419349" y="1214052"/>
                  </a:lnTo>
                  <a:lnTo>
                    <a:pt x="2405679" y="1250356"/>
                  </a:lnTo>
                  <a:lnTo>
                    <a:pt x="2374143" y="1272949"/>
                  </a:lnTo>
                  <a:lnTo>
                    <a:pt x="2361388" y="1275922"/>
                  </a:lnTo>
                  <a:lnTo>
                    <a:pt x="2357052" y="1276349"/>
                  </a:lnTo>
                  <a:close/>
                </a:path>
              </a:pathLst>
            </a:custGeom>
            <a:solidFill>
              <a:srgbClr val="F5F2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886324" y="21812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0" y="1209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0" y="53667"/>
                  </a:lnTo>
                  <a:lnTo>
                    <a:pt x="2134" y="49373"/>
                  </a:lnTo>
                  <a:lnTo>
                    <a:pt x="3399" y="45203"/>
                  </a:lnTo>
                  <a:lnTo>
                    <a:pt x="5074" y="41159"/>
                  </a:lnTo>
                  <a:lnTo>
                    <a:pt x="6750" y="37114"/>
                  </a:lnTo>
                  <a:lnTo>
                    <a:pt x="8804" y="33271"/>
                  </a:lnTo>
                  <a:lnTo>
                    <a:pt x="11235" y="29631"/>
                  </a:lnTo>
                  <a:lnTo>
                    <a:pt x="13668" y="25991"/>
                  </a:lnTo>
                  <a:lnTo>
                    <a:pt x="16432" y="22624"/>
                  </a:lnTo>
                  <a:lnTo>
                    <a:pt x="19527" y="19528"/>
                  </a:lnTo>
                  <a:lnTo>
                    <a:pt x="22623" y="16432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4"/>
                  </a:lnTo>
                  <a:lnTo>
                    <a:pt x="66674" y="0"/>
                  </a:lnTo>
                  <a:lnTo>
                    <a:pt x="2352674" y="0"/>
                  </a:lnTo>
                  <a:lnTo>
                    <a:pt x="2389716" y="11236"/>
                  </a:lnTo>
                  <a:lnTo>
                    <a:pt x="2393356" y="13668"/>
                  </a:lnTo>
                  <a:lnTo>
                    <a:pt x="2396724" y="16432"/>
                  </a:lnTo>
                  <a:lnTo>
                    <a:pt x="2399820" y="19528"/>
                  </a:lnTo>
                  <a:lnTo>
                    <a:pt x="2402915" y="22624"/>
                  </a:lnTo>
                  <a:lnTo>
                    <a:pt x="2405679" y="25991"/>
                  </a:lnTo>
                  <a:lnTo>
                    <a:pt x="2408111" y="29631"/>
                  </a:lnTo>
                  <a:lnTo>
                    <a:pt x="2410543" y="33271"/>
                  </a:lnTo>
                  <a:lnTo>
                    <a:pt x="2412597" y="37114"/>
                  </a:lnTo>
                  <a:lnTo>
                    <a:pt x="2414273" y="41159"/>
                  </a:lnTo>
                  <a:lnTo>
                    <a:pt x="2415948" y="45203"/>
                  </a:lnTo>
                  <a:lnTo>
                    <a:pt x="2417213" y="49373"/>
                  </a:lnTo>
                  <a:lnTo>
                    <a:pt x="2418067" y="53667"/>
                  </a:lnTo>
                  <a:lnTo>
                    <a:pt x="2418921" y="57960"/>
                  </a:lnTo>
                  <a:lnTo>
                    <a:pt x="2419349" y="62296"/>
                  </a:lnTo>
                  <a:lnTo>
                    <a:pt x="2419349" y="66674"/>
                  </a:lnTo>
                  <a:lnTo>
                    <a:pt x="2419349" y="1209674"/>
                  </a:lnTo>
                  <a:lnTo>
                    <a:pt x="2419349" y="1214052"/>
                  </a:lnTo>
                  <a:lnTo>
                    <a:pt x="2418921" y="1218388"/>
                  </a:lnTo>
                  <a:lnTo>
                    <a:pt x="2418067" y="1222681"/>
                  </a:lnTo>
                  <a:lnTo>
                    <a:pt x="2417213" y="1226975"/>
                  </a:lnTo>
                  <a:lnTo>
                    <a:pt x="2408111" y="1246717"/>
                  </a:lnTo>
                  <a:lnTo>
                    <a:pt x="2405679" y="1250357"/>
                  </a:lnTo>
                  <a:lnTo>
                    <a:pt x="2374143" y="1272949"/>
                  </a:lnTo>
                  <a:lnTo>
                    <a:pt x="2352674" y="1276349"/>
                  </a:lnTo>
                  <a:lnTo>
                    <a:pt x="66674" y="1276349"/>
                  </a:lnTo>
                  <a:lnTo>
                    <a:pt x="29631" y="1265112"/>
                  </a:lnTo>
                  <a:lnTo>
                    <a:pt x="5074" y="1235189"/>
                  </a:lnTo>
                  <a:lnTo>
                    <a:pt x="1280" y="1222682"/>
                  </a:lnTo>
                  <a:lnTo>
                    <a:pt x="426" y="1218388"/>
                  </a:lnTo>
                  <a:lnTo>
                    <a:pt x="0" y="1214052"/>
                  </a:lnTo>
                  <a:lnTo>
                    <a:pt x="0" y="1209674"/>
                  </a:lnTo>
                  <a:close/>
                </a:path>
              </a:pathLst>
            </a:custGeom>
            <a:ln w="19049">
              <a:solidFill>
                <a:srgbClr val="8B5C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67400" y="23431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4" y="449529"/>
                  </a:lnTo>
                  <a:lnTo>
                    <a:pt x="127440" y="433736"/>
                  </a:lnTo>
                  <a:lnTo>
                    <a:pt x="89364" y="410059"/>
                  </a:lnTo>
                  <a:lnTo>
                    <a:pt x="56638" y="379409"/>
                  </a:lnTo>
                  <a:lnTo>
                    <a:pt x="30521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9"/>
                  </a:lnTo>
                  <a:lnTo>
                    <a:pt x="20265" y="134201"/>
                  </a:lnTo>
                  <a:lnTo>
                    <a:pt x="42683" y="95371"/>
                  </a:lnTo>
                  <a:lnTo>
                    <a:pt x="72249" y="61661"/>
                  </a:lnTo>
                  <a:lnTo>
                    <a:pt x="107820" y="34366"/>
                  </a:lnTo>
                  <a:lnTo>
                    <a:pt x="148034" y="14535"/>
                  </a:lnTo>
                  <a:lnTo>
                    <a:pt x="191344" y="2931"/>
                  </a:lnTo>
                  <a:lnTo>
                    <a:pt x="221112" y="0"/>
                  </a:lnTo>
                  <a:lnTo>
                    <a:pt x="236086" y="0"/>
                  </a:lnTo>
                  <a:lnTo>
                    <a:pt x="280539" y="5853"/>
                  </a:lnTo>
                  <a:lnTo>
                    <a:pt x="322997" y="20265"/>
                  </a:lnTo>
                  <a:lnTo>
                    <a:pt x="361827" y="42685"/>
                  </a:lnTo>
                  <a:lnTo>
                    <a:pt x="395538" y="72249"/>
                  </a:lnTo>
                  <a:lnTo>
                    <a:pt x="422832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40"/>
                  </a:lnTo>
                  <a:lnTo>
                    <a:pt x="436932" y="322998"/>
                  </a:lnTo>
                  <a:lnTo>
                    <a:pt x="414513" y="361827"/>
                  </a:lnTo>
                  <a:lnTo>
                    <a:pt x="384949" y="395538"/>
                  </a:lnTo>
                  <a:lnTo>
                    <a:pt x="349376" y="422833"/>
                  </a:lnTo>
                  <a:lnTo>
                    <a:pt x="309163" y="442663"/>
                  </a:lnTo>
                  <a:lnTo>
                    <a:pt x="265853" y="454267"/>
                  </a:lnTo>
                  <a:lnTo>
                    <a:pt x="243555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8B5C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799" y="2495549"/>
              <a:ext cx="152399" cy="1523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454947" y="2798015"/>
            <a:ext cx="1631653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WindowManager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윈도우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15398" y="2171699"/>
            <a:ext cx="2438400" cy="1295400"/>
            <a:chOff x="8915398" y="2171699"/>
            <a:chExt cx="2438400" cy="1295400"/>
          </a:xfrm>
        </p:grpSpPr>
        <p:sp>
          <p:nvSpPr>
            <p:cNvPr id="23" name="object 23"/>
            <p:cNvSpPr/>
            <p:nvPr/>
          </p:nvSpPr>
          <p:spPr>
            <a:xfrm>
              <a:off x="8924923" y="21812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0" y="1209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0" y="53667"/>
                  </a:lnTo>
                  <a:lnTo>
                    <a:pt x="2134" y="49373"/>
                  </a:lnTo>
                  <a:lnTo>
                    <a:pt x="3399" y="45203"/>
                  </a:lnTo>
                  <a:lnTo>
                    <a:pt x="5074" y="41159"/>
                  </a:lnTo>
                  <a:lnTo>
                    <a:pt x="6750" y="37114"/>
                  </a:lnTo>
                  <a:lnTo>
                    <a:pt x="8804" y="33271"/>
                  </a:lnTo>
                  <a:lnTo>
                    <a:pt x="11237" y="29631"/>
                  </a:lnTo>
                  <a:lnTo>
                    <a:pt x="13668" y="25991"/>
                  </a:lnTo>
                  <a:lnTo>
                    <a:pt x="16433" y="22624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4"/>
                  </a:lnTo>
                  <a:lnTo>
                    <a:pt x="37114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66675" y="0"/>
                  </a:lnTo>
                  <a:lnTo>
                    <a:pt x="2352675" y="0"/>
                  </a:lnTo>
                  <a:lnTo>
                    <a:pt x="2378188" y="5075"/>
                  </a:lnTo>
                  <a:lnTo>
                    <a:pt x="2382234" y="6750"/>
                  </a:lnTo>
                  <a:lnTo>
                    <a:pt x="2386076" y="8804"/>
                  </a:lnTo>
                  <a:lnTo>
                    <a:pt x="2389717" y="11236"/>
                  </a:lnTo>
                  <a:lnTo>
                    <a:pt x="2393357" y="13668"/>
                  </a:lnTo>
                  <a:lnTo>
                    <a:pt x="2415948" y="45203"/>
                  </a:lnTo>
                  <a:lnTo>
                    <a:pt x="2419350" y="62296"/>
                  </a:lnTo>
                  <a:lnTo>
                    <a:pt x="2419350" y="66674"/>
                  </a:lnTo>
                  <a:lnTo>
                    <a:pt x="2419350" y="1209674"/>
                  </a:lnTo>
                  <a:lnTo>
                    <a:pt x="2419350" y="1214052"/>
                  </a:lnTo>
                  <a:lnTo>
                    <a:pt x="2418922" y="1218388"/>
                  </a:lnTo>
                  <a:lnTo>
                    <a:pt x="2402916" y="1253724"/>
                  </a:lnTo>
                  <a:lnTo>
                    <a:pt x="2369975" y="1274214"/>
                  </a:lnTo>
                  <a:lnTo>
                    <a:pt x="2352675" y="1276349"/>
                  </a:lnTo>
                  <a:lnTo>
                    <a:pt x="66675" y="1276349"/>
                  </a:lnTo>
                  <a:lnTo>
                    <a:pt x="62297" y="1276349"/>
                  </a:lnTo>
                  <a:lnTo>
                    <a:pt x="57960" y="1275922"/>
                  </a:lnTo>
                  <a:lnTo>
                    <a:pt x="53667" y="1275068"/>
                  </a:lnTo>
                  <a:lnTo>
                    <a:pt x="49373" y="1274214"/>
                  </a:lnTo>
                  <a:lnTo>
                    <a:pt x="45204" y="1272949"/>
                  </a:lnTo>
                  <a:lnTo>
                    <a:pt x="41159" y="1271274"/>
                  </a:lnTo>
                  <a:lnTo>
                    <a:pt x="37114" y="1269598"/>
                  </a:lnTo>
                  <a:lnTo>
                    <a:pt x="33272" y="1267544"/>
                  </a:lnTo>
                  <a:lnTo>
                    <a:pt x="29632" y="1265112"/>
                  </a:lnTo>
                  <a:lnTo>
                    <a:pt x="25992" y="1262680"/>
                  </a:lnTo>
                  <a:lnTo>
                    <a:pt x="3399" y="1231145"/>
                  </a:lnTo>
                  <a:lnTo>
                    <a:pt x="1280" y="1222682"/>
                  </a:lnTo>
                  <a:lnTo>
                    <a:pt x="426" y="1218388"/>
                  </a:lnTo>
                  <a:lnTo>
                    <a:pt x="0" y="1214052"/>
                  </a:lnTo>
                  <a:lnTo>
                    <a:pt x="0" y="1209674"/>
                  </a:lnTo>
                  <a:close/>
                </a:path>
              </a:pathLst>
            </a:custGeom>
            <a:ln w="19049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399" y="2495043"/>
              <a:ext cx="152399" cy="15341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77782" y="2798015"/>
            <a:ext cx="1395017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SurfaceFlinger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합성 및 렌더링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8199" y="4533899"/>
            <a:ext cx="2438400" cy="1295400"/>
            <a:chOff x="838199" y="4533899"/>
            <a:chExt cx="2438400" cy="1295400"/>
          </a:xfrm>
        </p:grpSpPr>
        <p:sp>
          <p:nvSpPr>
            <p:cNvPr id="27" name="object 27"/>
            <p:cNvSpPr/>
            <p:nvPr/>
          </p:nvSpPr>
          <p:spPr>
            <a:xfrm>
              <a:off x="847724" y="45434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2357052" y="1276349"/>
                  </a:moveTo>
                  <a:lnTo>
                    <a:pt x="62296" y="1276349"/>
                  </a:lnTo>
                  <a:lnTo>
                    <a:pt x="57961" y="1275922"/>
                  </a:lnTo>
                  <a:lnTo>
                    <a:pt x="22624" y="1259916"/>
                  </a:lnTo>
                  <a:lnTo>
                    <a:pt x="2135" y="1226975"/>
                  </a:lnTo>
                  <a:lnTo>
                    <a:pt x="0" y="1214052"/>
                  </a:lnTo>
                  <a:lnTo>
                    <a:pt x="0" y="12096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6" y="0"/>
                  </a:lnTo>
                  <a:lnTo>
                    <a:pt x="2357052" y="0"/>
                  </a:lnTo>
                  <a:lnTo>
                    <a:pt x="2393357" y="13668"/>
                  </a:lnTo>
                  <a:lnTo>
                    <a:pt x="2415949" y="45203"/>
                  </a:lnTo>
                  <a:lnTo>
                    <a:pt x="2419349" y="62296"/>
                  </a:lnTo>
                  <a:lnTo>
                    <a:pt x="2419349" y="1214052"/>
                  </a:lnTo>
                  <a:lnTo>
                    <a:pt x="2405680" y="1250356"/>
                  </a:lnTo>
                  <a:lnTo>
                    <a:pt x="2374145" y="1272948"/>
                  </a:lnTo>
                  <a:lnTo>
                    <a:pt x="2361388" y="1275922"/>
                  </a:lnTo>
                  <a:lnTo>
                    <a:pt x="2357052" y="127634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47724" y="45434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0" y="1209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7" y="57960"/>
                  </a:lnTo>
                  <a:lnTo>
                    <a:pt x="1281" y="53666"/>
                  </a:lnTo>
                  <a:lnTo>
                    <a:pt x="2135" y="49372"/>
                  </a:lnTo>
                  <a:lnTo>
                    <a:pt x="3399" y="45203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3"/>
                  </a:lnTo>
                  <a:lnTo>
                    <a:pt x="37114" y="6749"/>
                  </a:lnTo>
                  <a:lnTo>
                    <a:pt x="41159" y="5074"/>
                  </a:lnTo>
                  <a:lnTo>
                    <a:pt x="45204" y="3399"/>
                  </a:lnTo>
                  <a:lnTo>
                    <a:pt x="49373" y="2135"/>
                  </a:lnTo>
                  <a:lnTo>
                    <a:pt x="53667" y="1280"/>
                  </a:lnTo>
                  <a:lnTo>
                    <a:pt x="57961" y="427"/>
                  </a:lnTo>
                  <a:lnTo>
                    <a:pt x="62296" y="0"/>
                  </a:lnTo>
                  <a:lnTo>
                    <a:pt x="66674" y="0"/>
                  </a:lnTo>
                  <a:lnTo>
                    <a:pt x="2352674" y="0"/>
                  </a:lnTo>
                  <a:lnTo>
                    <a:pt x="2357052" y="0"/>
                  </a:lnTo>
                  <a:lnTo>
                    <a:pt x="2361388" y="427"/>
                  </a:lnTo>
                  <a:lnTo>
                    <a:pt x="2365682" y="1280"/>
                  </a:lnTo>
                  <a:lnTo>
                    <a:pt x="2369976" y="2135"/>
                  </a:lnTo>
                  <a:lnTo>
                    <a:pt x="2374145" y="3399"/>
                  </a:lnTo>
                  <a:lnTo>
                    <a:pt x="2378189" y="5074"/>
                  </a:lnTo>
                  <a:lnTo>
                    <a:pt x="2382234" y="6749"/>
                  </a:lnTo>
                  <a:lnTo>
                    <a:pt x="2410544" y="33271"/>
                  </a:lnTo>
                  <a:lnTo>
                    <a:pt x="2418068" y="53666"/>
                  </a:lnTo>
                  <a:lnTo>
                    <a:pt x="2418922" y="57960"/>
                  </a:lnTo>
                  <a:lnTo>
                    <a:pt x="2419349" y="62296"/>
                  </a:lnTo>
                  <a:lnTo>
                    <a:pt x="2419349" y="66674"/>
                  </a:lnTo>
                  <a:lnTo>
                    <a:pt x="2419349" y="1209674"/>
                  </a:lnTo>
                  <a:lnTo>
                    <a:pt x="2408112" y="1246716"/>
                  </a:lnTo>
                  <a:lnTo>
                    <a:pt x="2378189" y="1271274"/>
                  </a:lnTo>
                  <a:lnTo>
                    <a:pt x="2365682" y="1275068"/>
                  </a:lnTo>
                  <a:lnTo>
                    <a:pt x="2361388" y="1275922"/>
                  </a:lnTo>
                  <a:lnTo>
                    <a:pt x="2357052" y="1276349"/>
                  </a:lnTo>
                  <a:lnTo>
                    <a:pt x="2352674" y="1276349"/>
                  </a:lnTo>
                  <a:lnTo>
                    <a:pt x="66674" y="1276349"/>
                  </a:lnTo>
                  <a:lnTo>
                    <a:pt x="62296" y="1276349"/>
                  </a:lnTo>
                  <a:lnTo>
                    <a:pt x="57961" y="1275922"/>
                  </a:lnTo>
                  <a:lnTo>
                    <a:pt x="53667" y="1275068"/>
                  </a:lnTo>
                  <a:lnTo>
                    <a:pt x="49373" y="1274214"/>
                  </a:lnTo>
                  <a:lnTo>
                    <a:pt x="16432" y="1253725"/>
                  </a:lnTo>
                  <a:lnTo>
                    <a:pt x="427" y="1218388"/>
                  </a:lnTo>
                  <a:lnTo>
                    <a:pt x="0" y="1214052"/>
                  </a:lnTo>
                  <a:lnTo>
                    <a:pt x="0" y="1209674"/>
                  </a:lnTo>
                  <a:close/>
                </a:path>
              </a:pathLst>
            </a:custGeom>
            <a:ln w="19049">
              <a:solidFill>
                <a:srgbClr val="0FB98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828799" y="47053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7" y="457199"/>
                  </a:moveTo>
                  <a:lnTo>
                    <a:pt x="221113" y="457199"/>
                  </a:lnTo>
                  <a:lnTo>
                    <a:pt x="213644" y="456833"/>
                  </a:lnTo>
                  <a:lnTo>
                    <a:pt x="169405" y="449529"/>
                  </a:lnTo>
                  <a:lnTo>
                    <a:pt x="127441" y="433736"/>
                  </a:lnTo>
                  <a:lnTo>
                    <a:pt x="89365" y="410058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7"/>
                  </a:lnTo>
                  <a:lnTo>
                    <a:pt x="0" y="221113"/>
                  </a:lnTo>
                  <a:lnTo>
                    <a:pt x="5852" y="176658"/>
                  </a:lnTo>
                  <a:lnTo>
                    <a:pt x="20265" y="134200"/>
                  </a:lnTo>
                  <a:lnTo>
                    <a:pt x="42685" y="95371"/>
                  </a:lnTo>
                  <a:lnTo>
                    <a:pt x="72249" y="61661"/>
                  </a:lnTo>
                  <a:lnTo>
                    <a:pt x="107821" y="34365"/>
                  </a:lnTo>
                  <a:lnTo>
                    <a:pt x="148035" y="14536"/>
                  </a:lnTo>
                  <a:lnTo>
                    <a:pt x="191345" y="2932"/>
                  </a:lnTo>
                  <a:lnTo>
                    <a:pt x="221113" y="0"/>
                  </a:lnTo>
                  <a:lnTo>
                    <a:pt x="236087" y="0"/>
                  </a:lnTo>
                  <a:lnTo>
                    <a:pt x="280540" y="5853"/>
                  </a:lnTo>
                  <a:lnTo>
                    <a:pt x="322998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4"/>
                  </a:lnTo>
                  <a:lnTo>
                    <a:pt x="454267" y="191344"/>
                  </a:lnTo>
                  <a:lnTo>
                    <a:pt x="457199" y="221113"/>
                  </a:lnTo>
                  <a:lnTo>
                    <a:pt x="457199" y="228599"/>
                  </a:lnTo>
                  <a:lnTo>
                    <a:pt x="457199" y="236087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4" y="361827"/>
                  </a:lnTo>
                  <a:lnTo>
                    <a:pt x="384950" y="395538"/>
                  </a:lnTo>
                  <a:lnTo>
                    <a:pt x="349378" y="422832"/>
                  </a:lnTo>
                  <a:lnTo>
                    <a:pt x="309164" y="442663"/>
                  </a:lnTo>
                  <a:lnTo>
                    <a:pt x="265854" y="454268"/>
                  </a:lnTo>
                  <a:lnTo>
                    <a:pt x="243555" y="456833"/>
                  </a:lnTo>
                  <a:lnTo>
                    <a:pt x="236087" y="457199"/>
                  </a:lnTo>
                  <a:close/>
                </a:path>
              </a:pathLst>
            </a:custGeom>
            <a:solidFill>
              <a:srgbClr val="0FB98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9774" y="4867274"/>
              <a:ext cx="95249" cy="13468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515912" y="5160215"/>
            <a:ext cx="1296035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InputManager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입력 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76799" y="4533899"/>
            <a:ext cx="2438400" cy="1295400"/>
            <a:chOff x="4876799" y="4533899"/>
            <a:chExt cx="2438400" cy="1295400"/>
          </a:xfrm>
        </p:grpSpPr>
        <p:sp>
          <p:nvSpPr>
            <p:cNvPr id="33" name="object 33"/>
            <p:cNvSpPr/>
            <p:nvPr/>
          </p:nvSpPr>
          <p:spPr>
            <a:xfrm>
              <a:off x="4886324" y="45434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2357052" y="1276349"/>
                  </a:moveTo>
                  <a:lnTo>
                    <a:pt x="62296" y="1276349"/>
                  </a:lnTo>
                  <a:lnTo>
                    <a:pt x="57960" y="1275922"/>
                  </a:lnTo>
                  <a:lnTo>
                    <a:pt x="22623" y="1259916"/>
                  </a:lnTo>
                  <a:lnTo>
                    <a:pt x="2134" y="1226975"/>
                  </a:lnTo>
                  <a:lnTo>
                    <a:pt x="0" y="1214052"/>
                  </a:lnTo>
                  <a:lnTo>
                    <a:pt x="0" y="12096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3" y="3399"/>
                  </a:lnTo>
                  <a:lnTo>
                    <a:pt x="62296" y="0"/>
                  </a:lnTo>
                  <a:lnTo>
                    <a:pt x="2357052" y="0"/>
                  </a:lnTo>
                  <a:lnTo>
                    <a:pt x="2393356" y="13668"/>
                  </a:lnTo>
                  <a:lnTo>
                    <a:pt x="2415948" y="45203"/>
                  </a:lnTo>
                  <a:lnTo>
                    <a:pt x="2419349" y="62296"/>
                  </a:lnTo>
                  <a:lnTo>
                    <a:pt x="2419349" y="1214052"/>
                  </a:lnTo>
                  <a:lnTo>
                    <a:pt x="2405679" y="1250356"/>
                  </a:lnTo>
                  <a:lnTo>
                    <a:pt x="2374143" y="1272948"/>
                  </a:lnTo>
                  <a:lnTo>
                    <a:pt x="2361388" y="1275922"/>
                  </a:lnTo>
                  <a:lnTo>
                    <a:pt x="2357052" y="127634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886324" y="4543424"/>
              <a:ext cx="2419350" cy="1276350"/>
            </a:xfrm>
            <a:custGeom>
              <a:avLst/>
              <a:gdLst/>
              <a:ahLst/>
              <a:cxnLst/>
              <a:rect l="l" t="t" r="r" b="b"/>
              <a:pathLst>
                <a:path w="2419350" h="1276350">
                  <a:moveTo>
                    <a:pt x="0" y="1209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0" y="53666"/>
                  </a:lnTo>
                  <a:lnTo>
                    <a:pt x="2134" y="49372"/>
                  </a:lnTo>
                  <a:lnTo>
                    <a:pt x="3399" y="45203"/>
                  </a:lnTo>
                  <a:lnTo>
                    <a:pt x="5074" y="41158"/>
                  </a:lnTo>
                  <a:lnTo>
                    <a:pt x="6750" y="37113"/>
                  </a:lnTo>
                  <a:lnTo>
                    <a:pt x="8804" y="33271"/>
                  </a:lnTo>
                  <a:lnTo>
                    <a:pt x="11235" y="29631"/>
                  </a:lnTo>
                  <a:lnTo>
                    <a:pt x="13668" y="25991"/>
                  </a:lnTo>
                  <a:lnTo>
                    <a:pt x="16432" y="22623"/>
                  </a:lnTo>
                  <a:lnTo>
                    <a:pt x="19527" y="19528"/>
                  </a:lnTo>
                  <a:lnTo>
                    <a:pt x="22623" y="16432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3"/>
                  </a:lnTo>
                  <a:lnTo>
                    <a:pt x="37114" y="6749"/>
                  </a:lnTo>
                  <a:lnTo>
                    <a:pt x="41159" y="5074"/>
                  </a:lnTo>
                  <a:lnTo>
                    <a:pt x="45203" y="3399"/>
                  </a:lnTo>
                  <a:lnTo>
                    <a:pt x="49373" y="2135"/>
                  </a:lnTo>
                  <a:lnTo>
                    <a:pt x="53666" y="1280"/>
                  </a:lnTo>
                  <a:lnTo>
                    <a:pt x="57960" y="427"/>
                  </a:lnTo>
                  <a:lnTo>
                    <a:pt x="62296" y="0"/>
                  </a:lnTo>
                  <a:lnTo>
                    <a:pt x="66674" y="0"/>
                  </a:lnTo>
                  <a:lnTo>
                    <a:pt x="2352674" y="0"/>
                  </a:lnTo>
                  <a:lnTo>
                    <a:pt x="2357052" y="0"/>
                  </a:lnTo>
                  <a:lnTo>
                    <a:pt x="2361388" y="427"/>
                  </a:lnTo>
                  <a:lnTo>
                    <a:pt x="2396724" y="16432"/>
                  </a:lnTo>
                  <a:lnTo>
                    <a:pt x="2399820" y="19528"/>
                  </a:lnTo>
                  <a:lnTo>
                    <a:pt x="2402915" y="22623"/>
                  </a:lnTo>
                  <a:lnTo>
                    <a:pt x="2405679" y="25991"/>
                  </a:lnTo>
                  <a:lnTo>
                    <a:pt x="2408111" y="29631"/>
                  </a:lnTo>
                  <a:lnTo>
                    <a:pt x="2410543" y="33271"/>
                  </a:lnTo>
                  <a:lnTo>
                    <a:pt x="2412597" y="37113"/>
                  </a:lnTo>
                  <a:lnTo>
                    <a:pt x="2414273" y="41158"/>
                  </a:lnTo>
                  <a:lnTo>
                    <a:pt x="2415948" y="45203"/>
                  </a:lnTo>
                  <a:lnTo>
                    <a:pt x="2417213" y="49372"/>
                  </a:lnTo>
                  <a:lnTo>
                    <a:pt x="2418067" y="53666"/>
                  </a:lnTo>
                  <a:lnTo>
                    <a:pt x="2418921" y="57960"/>
                  </a:lnTo>
                  <a:lnTo>
                    <a:pt x="2419349" y="62296"/>
                  </a:lnTo>
                  <a:lnTo>
                    <a:pt x="2419349" y="66674"/>
                  </a:lnTo>
                  <a:lnTo>
                    <a:pt x="2419349" y="1209674"/>
                  </a:lnTo>
                  <a:lnTo>
                    <a:pt x="2408111" y="1246716"/>
                  </a:lnTo>
                  <a:lnTo>
                    <a:pt x="2405679" y="1250356"/>
                  </a:lnTo>
                  <a:lnTo>
                    <a:pt x="2389716" y="1265112"/>
                  </a:lnTo>
                  <a:lnTo>
                    <a:pt x="2386076" y="1267544"/>
                  </a:lnTo>
                  <a:lnTo>
                    <a:pt x="2352674" y="1276349"/>
                  </a:lnTo>
                  <a:lnTo>
                    <a:pt x="66674" y="1276349"/>
                  </a:lnTo>
                  <a:lnTo>
                    <a:pt x="29631" y="1265112"/>
                  </a:lnTo>
                  <a:lnTo>
                    <a:pt x="5074" y="1235189"/>
                  </a:lnTo>
                  <a:lnTo>
                    <a:pt x="0" y="1214052"/>
                  </a:lnTo>
                  <a:lnTo>
                    <a:pt x="0" y="1209674"/>
                  </a:lnTo>
                  <a:close/>
                </a:path>
              </a:pathLst>
            </a:custGeom>
            <a:ln w="19049">
              <a:solidFill>
                <a:srgbClr val="F59D0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867400" y="470534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2" y="457199"/>
                  </a:lnTo>
                  <a:lnTo>
                    <a:pt x="213643" y="456833"/>
                  </a:lnTo>
                  <a:lnTo>
                    <a:pt x="169404" y="449529"/>
                  </a:lnTo>
                  <a:lnTo>
                    <a:pt x="127440" y="433736"/>
                  </a:lnTo>
                  <a:lnTo>
                    <a:pt x="89364" y="410058"/>
                  </a:lnTo>
                  <a:lnTo>
                    <a:pt x="56638" y="379409"/>
                  </a:lnTo>
                  <a:lnTo>
                    <a:pt x="30521" y="342963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7"/>
                  </a:lnTo>
                  <a:lnTo>
                    <a:pt x="0" y="221113"/>
                  </a:lnTo>
                  <a:lnTo>
                    <a:pt x="5852" y="176658"/>
                  </a:lnTo>
                  <a:lnTo>
                    <a:pt x="20265" y="134200"/>
                  </a:lnTo>
                  <a:lnTo>
                    <a:pt x="42683" y="95371"/>
                  </a:lnTo>
                  <a:lnTo>
                    <a:pt x="72249" y="61661"/>
                  </a:lnTo>
                  <a:lnTo>
                    <a:pt x="107820" y="34365"/>
                  </a:lnTo>
                  <a:lnTo>
                    <a:pt x="148034" y="14536"/>
                  </a:lnTo>
                  <a:lnTo>
                    <a:pt x="191344" y="2932"/>
                  </a:lnTo>
                  <a:lnTo>
                    <a:pt x="221112" y="0"/>
                  </a:lnTo>
                  <a:lnTo>
                    <a:pt x="236086" y="0"/>
                  </a:lnTo>
                  <a:lnTo>
                    <a:pt x="280539" y="5853"/>
                  </a:lnTo>
                  <a:lnTo>
                    <a:pt x="322997" y="20265"/>
                  </a:lnTo>
                  <a:lnTo>
                    <a:pt x="361827" y="42685"/>
                  </a:lnTo>
                  <a:lnTo>
                    <a:pt x="395538" y="72249"/>
                  </a:lnTo>
                  <a:lnTo>
                    <a:pt x="422832" y="107821"/>
                  </a:lnTo>
                  <a:lnTo>
                    <a:pt x="442663" y="148034"/>
                  </a:lnTo>
                  <a:lnTo>
                    <a:pt x="454267" y="191344"/>
                  </a:lnTo>
                  <a:lnTo>
                    <a:pt x="457199" y="221113"/>
                  </a:lnTo>
                  <a:lnTo>
                    <a:pt x="457199" y="228599"/>
                  </a:lnTo>
                  <a:lnTo>
                    <a:pt x="457199" y="236087"/>
                  </a:lnTo>
                  <a:lnTo>
                    <a:pt x="451345" y="280540"/>
                  </a:lnTo>
                  <a:lnTo>
                    <a:pt x="436932" y="322997"/>
                  </a:lnTo>
                  <a:lnTo>
                    <a:pt x="414513" y="361827"/>
                  </a:lnTo>
                  <a:lnTo>
                    <a:pt x="384949" y="395538"/>
                  </a:lnTo>
                  <a:lnTo>
                    <a:pt x="349376" y="422832"/>
                  </a:lnTo>
                  <a:lnTo>
                    <a:pt x="309163" y="442663"/>
                  </a:lnTo>
                  <a:lnTo>
                    <a:pt x="265853" y="454268"/>
                  </a:lnTo>
                  <a:lnTo>
                    <a:pt x="243555" y="456833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F59D0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9324" y="4867274"/>
              <a:ext cx="133349" cy="13334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8101" y="5160215"/>
            <a:ext cx="1638499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PackageManager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패키지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20160" y="4538662"/>
            <a:ext cx="2428875" cy="1285875"/>
          </a:xfrm>
          <a:custGeom>
            <a:avLst/>
            <a:gdLst/>
            <a:ahLst/>
            <a:cxnLst/>
            <a:rect l="l" t="t" r="r" b="b"/>
            <a:pathLst>
              <a:path w="2428875" h="1285875">
                <a:moveTo>
                  <a:pt x="2362128" y="1285874"/>
                </a:moveTo>
                <a:lnTo>
                  <a:pt x="66747" y="1285874"/>
                </a:lnTo>
                <a:lnTo>
                  <a:pt x="62102" y="1285417"/>
                </a:lnTo>
                <a:lnTo>
                  <a:pt x="24240" y="1268266"/>
                </a:lnTo>
                <a:lnTo>
                  <a:pt x="2287" y="1232973"/>
                </a:lnTo>
                <a:lnTo>
                  <a:pt x="0" y="1219127"/>
                </a:lnTo>
                <a:lnTo>
                  <a:pt x="0" y="1214437"/>
                </a:lnTo>
                <a:lnTo>
                  <a:pt x="0" y="66746"/>
                </a:lnTo>
                <a:lnTo>
                  <a:pt x="14645" y="27848"/>
                </a:lnTo>
                <a:lnTo>
                  <a:pt x="48433" y="3642"/>
                </a:lnTo>
                <a:lnTo>
                  <a:pt x="66747" y="0"/>
                </a:lnTo>
                <a:lnTo>
                  <a:pt x="2362128" y="0"/>
                </a:lnTo>
                <a:lnTo>
                  <a:pt x="2401025" y="14644"/>
                </a:lnTo>
                <a:lnTo>
                  <a:pt x="2425230" y="48432"/>
                </a:lnTo>
                <a:lnTo>
                  <a:pt x="2428874" y="66746"/>
                </a:lnTo>
                <a:lnTo>
                  <a:pt x="2428874" y="1219127"/>
                </a:lnTo>
                <a:lnTo>
                  <a:pt x="2414228" y="1258024"/>
                </a:lnTo>
                <a:lnTo>
                  <a:pt x="2380441" y="1282231"/>
                </a:lnTo>
                <a:lnTo>
                  <a:pt x="2366773" y="1285417"/>
                </a:lnTo>
                <a:lnTo>
                  <a:pt x="2362128" y="1285874"/>
                </a:lnTo>
                <a:close/>
              </a:path>
            </a:pathLst>
          </a:custGeom>
          <a:solidFill>
            <a:srgbClr val="3CDB83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920160" y="4538662"/>
            <a:ext cx="2428875" cy="1285875"/>
          </a:xfrm>
          <a:custGeom>
            <a:avLst/>
            <a:gdLst/>
            <a:ahLst/>
            <a:cxnLst/>
            <a:rect l="l" t="t" r="r" b="b"/>
            <a:pathLst>
              <a:path w="2428875" h="1285875">
                <a:moveTo>
                  <a:pt x="0" y="121443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0"/>
                </a:lnTo>
                <a:lnTo>
                  <a:pt x="17607" y="24240"/>
                </a:lnTo>
                <a:lnTo>
                  <a:pt x="20923" y="20923"/>
                </a:lnTo>
                <a:lnTo>
                  <a:pt x="24240" y="17606"/>
                </a:lnTo>
                <a:lnTo>
                  <a:pt x="62102" y="457"/>
                </a:lnTo>
                <a:lnTo>
                  <a:pt x="71438" y="0"/>
                </a:lnTo>
                <a:lnTo>
                  <a:pt x="2357437" y="0"/>
                </a:lnTo>
                <a:lnTo>
                  <a:pt x="2397126" y="12038"/>
                </a:lnTo>
                <a:lnTo>
                  <a:pt x="2423436" y="44099"/>
                </a:lnTo>
                <a:lnTo>
                  <a:pt x="2428875" y="71437"/>
                </a:lnTo>
                <a:lnTo>
                  <a:pt x="2428875" y="1214437"/>
                </a:lnTo>
                <a:lnTo>
                  <a:pt x="2428874" y="1219127"/>
                </a:lnTo>
                <a:lnTo>
                  <a:pt x="2428416" y="1223773"/>
                </a:lnTo>
                <a:lnTo>
                  <a:pt x="2427501" y="1228373"/>
                </a:lnTo>
                <a:lnTo>
                  <a:pt x="2426585" y="1232974"/>
                </a:lnTo>
                <a:lnTo>
                  <a:pt x="2404633" y="1268267"/>
                </a:lnTo>
                <a:lnTo>
                  <a:pt x="2384774" y="1280436"/>
                </a:lnTo>
                <a:lnTo>
                  <a:pt x="2380441" y="1282231"/>
                </a:lnTo>
                <a:lnTo>
                  <a:pt x="2375975" y="1283586"/>
                </a:lnTo>
                <a:lnTo>
                  <a:pt x="2371374" y="1284501"/>
                </a:lnTo>
                <a:lnTo>
                  <a:pt x="2366773" y="1285417"/>
                </a:lnTo>
                <a:lnTo>
                  <a:pt x="2362128" y="1285874"/>
                </a:lnTo>
                <a:lnTo>
                  <a:pt x="2357437" y="1285874"/>
                </a:lnTo>
                <a:lnTo>
                  <a:pt x="71438" y="1285874"/>
                </a:lnTo>
                <a:lnTo>
                  <a:pt x="66747" y="1285874"/>
                </a:lnTo>
                <a:lnTo>
                  <a:pt x="62102" y="1285417"/>
                </a:lnTo>
                <a:lnTo>
                  <a:pt x="57501" y="1284501"/>
                </a:lnTo>
                <a:lnTo>
                  <a:pt x="52900" y="1283586"/>
                </a:lnTo>
                <a:lnTo>
                  <a:pt x="48433" y="1282231"/>
                </a:lnTo>
                <a:lnTo>
                  <a:pt x="44099" y="1280436"/>
                </a:lnTo>
                <a:lnTo>
                  <a:pt x="39765" y="1278641"/>
                </a:lnTo>
                <a:lnTo>
                  <a:pt x="35648" y="1276440"/>
                </a:lnTo>
                <a:lnTo>
                  <a:pt x="31748" y="1273834"/>
                </a:lnTo>
                <a:lnTo>
                  <a:pt x="27848" y="1271228"/>
                </a:lnTo>
                <a:lnTo>
                  <a:pt x="24240" y="1268267"/>
                </a:lnTo>
                <a:lnTo>
                  <a:pt x="20923" y="1264950"/>
                </a:lnTo>
                <a:lnTo>
                  <a:pt x="17607" y="1261633"/>
                </a:lnTo>
                <a:lnTo>
                  <a:pt x="1372" y="1228373"/>
                </a:lnTo>
                <a:lnTo>
                  <a:pt x="457" y="1223773"/>
                </a:lnTo>
                <a:lnTo>
                  <a:pt x="0" y="1219127"/>
                </a:lnTo>
                <a:lnTo>
                  <a:pt x="0" y="1214437"/>
                </a:lnTo>
                <a:close/>
              </a:path>
            </a:pathLst>
          </a:custGeom>
          <a:ln w="9524">
            <a:solidFill>
              <a:srgbClr val="3CDB83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085BAD8-F517-DD0D-3DB0-A438B3810FEC}"/>
              </a:ext>
            </a:extLst>
          </p:cNvPr>
          <p:cNvGrpSpPr/>
          <p:nvPr/>
        </p:nvGrpSpPr>
        <p:grpSpPr>
          <a:xfrm>
            <a:off x="9905998" y="4695824"/>
            <a:ext cx="457200" cy="457200"/>
            <a:chOff x="9905998" y="4695824"/>
            <a:chExt cx="457200" cy="457200"/>
          </a:xfrm>
        </p:grpSpPr>
        <p:sp>
          <p:nvSpPr>
            <p:cNvPr id="41" name="object 41"/>
            <p:cNvSpPr/>
            <p:nvPr/>
          </p:nvSpPr>
          <p:spPr>
            <a:xfrm>
              <a:off x="9905998" y="469582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3" y="457199"/>
                  </a:lnTo>
                  <a:lnTo>
                    <a:pt x="213645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3" y="410058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5" y="302123"/>
                  </a:lnTo>
                  <a:lnTo>
                    <a:pt x="1833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1" y="176659"/>
                  </a:lnTo>
                  <a:lnTo>
                    <a:pt x="20266" y="134201"/>
                  </a:lnTo>
                  <a:lnTo>
                    <a:pt x="42685" y="95370"/>
                  </a:lnTo>
                  <a:lnTo>
                    <a:pt x="72249" y="61661"/>
                  </a:lnTo>
                  <a:lnTo>
                    <a:pt x="107821" y="34365"/>
                  </a:lnTo>
                  <a:lnTo>
                    <a:pt x="148035" y="14535"/>
                  </a:lnTo>
                  <a:lnTo>
                    <a:pt x="191346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39" y="5852"/>
                  </a:lnTo>
                  <a:lnTo>
                    <a:pt x="322996" y="20265"/>
                  </a:lnTo>
                  <a:lnTo>
                    <a:pt x="361826" y="42685"/>
                  </a:lnTo>
                  <a:lnTo>
                    <a:pt x="395537" y="72249"/>
                  </a:lnTo>
                  <a:lnTo>
                    <a:pt x="422832" y="107821"/>
                  </a:lnTo>
                  <a:lnTo>
                    <a:pt x="442661" y="148035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39"/>
                  </a:lnTo>
                  <a:lnTo>
                    <a:pt x="436932" y="322997"/>
                  </a:lnTo>
                  <a:lnTo>
                    <a:pt x="414514" y="361827"/>
                  </a:lnTo>
                  <a:lnTo>
                    <a:pt x="384949" y="395538"/>
                  </a:lnTo>
                  <a:lnTo>
                    <a:pt x="349377" y="422832"/>
                  </a:lnTo>
                  <a:lnTo>
                    <a:pt x="309163" y="442663"/>
                  </a:lnTo>
                  <a:lnTo>
                    <a:pt x="265854" y="454267"/>
                  </a:lnTo>
                  <a:lnTo>
                    <a:pt x="243556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399" y="4848433"/>
              <a:ext cx="152399" cy="1519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511406" y="5164023"/>
            <a:ext cx="1461393" cy="48795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130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구성요소 업데이트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73672" y="3734815"/>
            <a:ext cx="93632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①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 시작 요청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73672" y="4134865"/>
            <a:ext cx="101252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②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 정보 반환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747245" y="3734815"/>
            <a:ext cx="93632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③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윈도우 생성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47245" y="4134865"/>
            <a:ext cx="93632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⑥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입력 이벤트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50572" y="3734815"/>
            <a:ext cx="112682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④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Surface 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생성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04746" y="4134865"/>
            <a:ext cx="1072654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alibri"/>
              </a:rPr>
              <a:t>⑤</a:t>
            </a:r>
            <a:r>
              <a:rPr sz="100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화면 렌더링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809737" y="3581399"/>
            <a:ext cx="8572500" cy="95250"/>
          </a:xfrm>
          <a:custGeom>
            <a:avLst/>
            <a:gdLst/>
            <a:ahLst/>
            <a:cxnLst/>
            <a:rect l="l" t="t" r="r" b="b"/>
            <a:pathLst>
              <a:path w="8572500" h="95250">
                <a:moveTo>
                  <a:pt x="8572500" y="38100"/>
                </a:moveTo>
                <a:lnTo>
                  <a:pt x="8557260" y="38100"/>
                </a:lnTo>
                <a:lnTo>
                  <a:pt x="8496300" y="0"/>
                </a:lnTo>
                <a:lnTo>
                  <a:pt x="8496300" y="38100"/>
                </a:lnTo>
                <a:lnTo>
                  <a:pt x="5715000" y="38100"/>
                </a:lnTo>
                <a:lnTo>
                  <a:pt x="5699760" y="38100"/>
                </a:lnTo>
                <a:lnTo>
                  <a:pt x="5638800" y="0"/>
                </a:lnTo>
                <a:lnTo>
                  <a:pt x="5638800" y="38100"/>
                </a:lnTo>
                <a:lnTo>
                  <a:pt x="2857500" y="38100"/>
                </a:lnTo>
                <a:lnTo>
                  <a:pt x="2842260" y="38100"/>
                </a:lnTo>
                <a:lnTo>
                  <a:pt x="2781300" y="0"/>
                </a:lnTo>
                <a:lnTo>
                  <a:pt x="2781300" y="38100"/>
                </a:lnTo>
                <a:lnTo>
                  <a:pt x="0" y="38100"/>
                </a:lnTo>
                <a:lnTo>
                  <a:pt x="0" y="57150"/>
                </a:lnTo>
                <a:lnTo>
                  <a:pt x="2781300" y="57150"/>
                </a:lnTo>
                <a:lnTo>
                  <a:pt x="2781300" y="95250"/>
                </a:lnTo>
                <a:lnTo>
                  <a:pt x="2842260" y="57150"/>
                </a:lnTo>
                <a:lnTo>
                  <a:pt x="2857500" y="57150"/>
                </a:lnTo>
                <a:lnTo>
                  <a:pt x="5638800" y="57150"/>
                </a:lnTo>
                <a:lnTo>
                  <a:pt x="5638800" y="95250"/>
                </a:lnTo>
                <a:lnTo>
                  <a:pt x="5699760" y="57150"/>
                </a:lnTo>
                <a:lnTo>
                  <a:pt x="5715000" y="57150"/>
                </a:lnTo>
                <a:lnTo>
                  <a:pt x="8496300" y="57150"/>
                </a:lnTo>
                <a:lnTo>
                  <a:pt x="8496300" y="95250"/>
                </a:lnTo>
                <a:lnTo>
                  <a:pt x="8557260" y="57150"/>
                </a:lnTo>
                <a:lnTo>
                  <a:pt x="8572500" y="57150"/>
                </a:lnTo>
                <a:lnTo>
                  <a:pt x="8572500" y="47625"/>
                </a:lnTo>
                <a:lnTo>
                  <a:pt x="8572500" y="381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09750" y="4095749"/>
            <a:ext cx="8572500" cy="95250"/>
          </a:xfrm>
          <a:custGeom>
            <a:avLst/>
            <a:gdLst/>
            <a:ahLst/>
            <a:cxnLst/>
            <a:rect l="l" t="t" r="r" b="b"/>
            <a:pathLst>
              <a:path w="8572500" h="95250">
                <a:moveTo>
                  <a:pt x="8572487" y="38100"/>
                </a:moveTo>
                <a:lnTo>
                  <a:pt x="5791187" y="38100"/>
                </a:lnTo>
                <a:lnTo>
                  <a:pt x="5791187" y="0"/>
                </a:lnTo>
                <a:lnTo>
                  <a:pt x="5730227" y="38100"/>
                </a:lnTo>
                <a:lnTo>
                  <a:pt x="5714987" y="38100"/>
                </a:lnTo>
                <a:lnTo>
                  <a:pt x="2933687" y="38100"/>
                </a:lnTo>
                <a:lnTo>
                  <a:pt x="2933687" y="0"/>
                </a:lnTo>
                <a:lnTo>
                  <a:pt x="2872727" y="38100"/>
                </a:lnTo>
                <a:lnTo>
                  <a:pt x="2857487" y="38100"/>
                </a:lnTo>
                <a:lnTo>
                  <a:pt x="76200" y="38100"/>
                </a:lnTo>
                <a:lnTo>
                  <a:pt x="76200" y="0"/>
                </a:lnTo>
                <a:lnTo>
                  <a:pt x="15240" y="38100"/>
                </a:lnTo>
                <a:lnTo>
                  <a:pt x="0" y="38100"/>
                </a:lnTo>
                <a:lnTo>
                  <a:pt x="0" y="47625"/>
                </a:lnTo>
                <a:lnTo>
                  <a:pt x="0" y="57150"/>
                </a:lnTo>
                <a:lnTo>
                  <a:pt x="15240" y="57150"/>
                </a:lnTo>
                <a:lnTo>
                  <a:pt x="76200" y="95250"/>
                </a:lnTo>
                <a:lnTo>
                  <a:pt x="76200" y="57150"/>
                </a:lnTo>
                <a:lnTo>
                  <a:pt x="2857487" y="57150"/>
                </a:lnTo>
                <a:lnTo>
                  <a:pt x="2872727" y="57150"/>
                </a:lnTo>
                <a:lnTo>
                  <a:pt x="2933687" y="95250"/>
                </a:lnTo>
                <a:lnTo>
                  <a:pt x="2933687" y="57150"/>
                </a:lnTo>
                <a:lnTo>
                  <a:pt x="5714987" y="57150"/>
                </a:lnTo>
                <a:lnTo>
                  <a:pt x="5730227" y="57150"/>
                </a:lnTo>
                <a:lnTo>
                  <a:pt x="5791187" y="95250"/>
                </a:lnTo>
                <a:lnTo>
                  <a:pt x="5791187" y="57150"/>
                </a:lnTo>
                <a:lnTo>
                  <a:pt x="8572487" y="57150"/>
                </a:lnTo>
                <a:lnTo>
                  <a:pt x="8572487" y="381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9C7ECBFA-1A69-FB0F-AD30-F4CBB683FCC4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" name="object 4">
            <a:extLst>
              <a:ext uri="{FF2B5EF4-FFF2-40B4-BE49-F238E27FC236}">
                <a16:creationId xmlns:a16="http://schemas.microsoft.com/office/drawing/2014/main" id="{6945B0D8-B8B7-640B-48C3-72265F1811D8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4" name="object 10">
            <a:extLst>
              <a:ext uri="{FF2B5EF4-FFF2-40B4-BE49-F238E27FC236}">
                <a16:creationId xmlns:a16="http://schemas.microsoft.com/office/drawing/2014/main" id="{AEEE0656-1197-74E6-D675-A8301622F0A3}"/>
              </a:ext>
            </a:extLst>
          </p:cNvPr>
          <p:cNvGrpSpPr/>
          <p:nvPr/>
        </p:nvGrpSpPr>
        <p:grpSpPr>
          <a:xfrm>
            <a:off x="9905998" y="2361406"/>
            <a:ext cx="381002" cy="381002"/>
            <a:chOff x="380999" y="952499"/>
            <a:chExt cx="304800" cy="304800"/>
          </a:xfrm>
          <a:solidFill>
            <a:schemeClr val="bg1">
              <a:lumMod val="65000"/>
            </a:schemeClr>
          </a:solidFill>
        </p:grpSpPr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AF9DC2D7-D37B-F097-73D0-54D92F235657}"/>
                </a:ext>
              </a:extLst>
            </p:cNvPr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6" name="object 12">
              <a:extLst>
                <a:ext uri="{FF2B5EF4-FFF2-40B4-BE49-F238E27FC236}">
                  <a16:creationId xmlns:a16="http://schemas.microsoft.com/office/drawing/2014/main" id="{F80C64F7-EC24-3EBC-3FB9-4324960E0E1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99" y="1009649"/>
              <a:ext cx="238124" cy="190499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구조</a:t>
            </a:r>
            <a:endParaRPr sz="28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60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372517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500"/>
            <a:ext cx="304800" cy="304800"/>
            <a:chOff x="380999" y="952500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2603501" cy="2923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전체 </a:t>
            </a:r>
            <a:r>
              <a:rPr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구성도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8" y="1355200"/>
            <a:ext cx="485140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 Process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Binder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서비스를 사용하는 애플리케이션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8" y="1576809"/>
            <a:ext cx="4765675" cy="1021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Server Process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Binder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서비스를 제공하는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Driver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클라이언트와 서버 간 통신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중개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 Manager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등록 및 조회 담당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6404" y="295405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517" y="3010236"/>
            <a:ext cx="190574" cy="19243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49298" y="2954053"/>
            <a:ext cx="237490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매핑 및 참조 구조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99" y="3272927"/>
            <a:ext cx="5003801" cy="1374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클라이언트에서 원격 서비스 메서드 호출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대행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서버에서 클라이언트 요청을 실제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구현체로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전달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토큰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객체 참조를 위한 고유 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식별자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6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 채널을 추상화하는 인터페이스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10299" y="952500"/>
            <a:ext cx="5600700" cy="3143250"/>
            <a:chOff x="6210299" y="952500"/>
            <a:chExt cx="5600700" cy="3143250"/>
          </a:xfrm>
        </p:grpSpPr>
        <p:sp>
          <p:nvSpPr>
            <p:cNvPr id="19" name="object 19"/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5524427" y="3133724"/>
                  </a:moveTo>
                  <a:lnTo>
                    <a:pt x="66746" y="3133724"/>
                  </a:lnTo>
                  <a:lnTo>
                    <a:pt x="62100" y="3133266"/>
                  </a:lnTo>
                  <a:lnTo>
                    <a:pt x="24239" y="3116117"/>
                  </a:lnTo>
                  <a:lnTo>
                    <a:pt x="2287" y="3080824"/>
                  </a:lnTo>
                  <a:lnTo>
                    <a:pt x="0" y="3066977"/>
                  </a:lnTo>
                  <a:lnTo>
                    <a:pt x="0" y="3062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524427" y="0"/>
                  </a:lnTo>
                  <a:lnTo>
                    <a:pt x="5563325" y="14645"/>
                  </a:lnTo>
                  <a:lnTo>
                    <a:pt x="5587530" y="48433"/>
                  </a:lnTo>
                  <a:lnTo>
                    <a:pt x="5591173" y="66746"/>
                  </a:lnTo>
                  <a:lnTo>
                    <a:pt x="5591173" y="3066977"/>
                  </a:lnTo>
                  <a:lnTo>
                    <a:pt x="5576528" y="3105875"/>
                  </a:lnTo>
                  <a:lnTo>
                    <a:pt x="5542741" y="3130081"/>
                  </a:lnTo>
                  <a:lnTo>
                    <a:pt x="5529072" y="3133266"/>
                  </a:lnTo>
                  <a:lnTo>
                    <a:pt x="5524427" y="31337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0" y="3062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6" y="44099"/>
                  </a:lnTo>
                  <a:lnTo>
                    <a:pt x="7232" y="39765"/>
                  </a:lnTo>
                  <a:lnTo>
                    <a:pt x="9432" y="35649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519737" y="0"/>
                  </a:lnTo>
                  <a:lnTo>
                    <a:pt x="5524427" y="0"/>
                  </a:lnTo>
                  <a:lnTo>
                    <a:pt x="5529072" y="457"/>
                  </a:lnTo>
                  <a:lnTo>
                    <a:pt x="5559424" y="12039"/>
                  </a:lnTo>
                  <a:lnTo>
                    <a:pt x="5563325" y="14645"/>
                  </a:lnTo>
                  <a:lnTo>
                    <a:pt x="5579134" y="31748"/>
                  </a:lnTo>
                  <a:lnTo>
                    <a:pt x="5581740" y="35649"/>
                  </a:lnTo>
                  <a:lnTo>
                    <a:pt x="5583941" y="39765"/>
                  </a:lnTo>
                  <a:lnTo>
                    <a:pt x="5585735" y="44099"/>
                  </a:lnTo>
                  <a:lnTo>
                    <a:pt x="5587530" y="48433"/>
                  </a:lnTo>
                  <a:lnTo>
                    <a:pt x="5591174" y="71437"/>
                  </a:lnTo>
                  <a:lnTo>
                    <a:pt x="5591174" y="3062287"/>
                  </a:lnTo>
                  <a:lnTo>
                    <a:pt x="5585735" y="3089624"/>
                  </a:lnTo>
                  <a:lnTo>
                    <a:pt x="5583941" y="3093958"/>
                  </a:lnTo>
                  <a:lnTo>
                    <a:pt x="5581740" y="3098075"/>
                  </a:lnTo>
                  <a:lnTo>
                    <a:pt x="5579134" y="3101975"/>
                  </a:lnTo>
                  <a:lnTo>
                    <a:pt x="5576528" y="3105875"/>
                  </a:lnTo>
                  <a:lnTo>
                    <a:pt x="5559424" y="3121685"/>
                  </a:lnTo>
                  <a:lnTo>
                    <a:pt x="5555524" y="3124291"/>
                  </a:lnTo>
                  <a:lnTo>
                    <a:pt x="5519737" y="3133724"/>
                  </a:lnTo>
                  <a:lnTo>
                    <a:pt x="71437" y="3133724"/>
                  </a:lnTo>
                  <a:lnTo>
                    <a:pt x="44099" y="3128286"/>
                  </a:lnTo>
                  <a:lnTo>
                    <a:pt x="39764" y="3126491"/>
                  </a:lnTo>
                  <a:lnTo>
                    <a:pt x="35648" y="3124290"/>
                  </a:lnTo>
                  <a:lnTo>
                    <a:pt x="31748" y="3121684"/>
                  </a:lnTo>
                  <a:lnTo>
                    <a:pt x="27848" y="3119078"/>
                  </a:lnTo>
                  <a:lnTo>
                    <a:pt x="24239" y="3116117"/>
                  </a:lnTo>
                  <a:lnTo>
                    <a:pt x="20923" y="3112800"/>
                  </a:lnTo>
                  <a:lnTo>
                    <a:pt x="17605" y="3109484"/>
                  </a:lnTo>
                  <a:lnTo>
                    <a:pt x="14644" y="3105875"/>
                  </a:lnTo>
                  <a:lnTo>
                    <a:pt x="12038" y="3101975"/>
                  </a:lnTo>
                  <a:lnTo>
                    <a:pt x="9432" y="3098075"/>
                  </a:lnTo>
                  <a:lnTo>
                    <a:pt x="1372" y="3076223"/>
                  </a:lnTo>
                  <a:lnTo>
                    <a:pt x="457" y="3071623"/>
                  </a:lnTo>
                  <a:lnTo>
                    <a:pt x="0" y="3066977"/>
                  </a:lnTo>
                  <a:lnTo>
                    <a:pt x="0" y="306228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10798" y="1146655"/>
            <a:ext cx="199890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아키텍처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10324" y="1533524"/>
            <a:ext cx="1733550" cy="914400"/>
            <a:chOff x="6410324" y="1533524"/>
            <a:chExt cx="1733550" cy="914400"/>
          </a:xfrm>
        </p:grpSpPr>
        <p:sp>
          <p:nvSpPr>
            <p:cNvPr id="34" name="object 34"/>
            <p:cNvSpPr/>
            <p:nvPr/>
          </p:nvSpPr>
          <p:spPr>
            <a:xfrm>
              <a:off x="6419849" y="1543049"/>
              <a:ext cx="1714500" cy="895350"/>
            </a:xfrm>
            <a:custGeom>
              <a:avLst/>
              <a:gdLst/>
              <a:ahLst/>
              <a:cxnLst/>
              <a:rect l="l" t="t" r="r" b="b"/>
              <a:pathLst>
                <a:path w="1714500" h="895350">
                  <a:moveTo>
                    <a:pt x="1652202" y="895349"/>
                  </a:moveTo>
                  <a:lnTo>
                    <a:pt x="62296" y="895349"/>
                  </a:lnTo>
                  <a:lnTo>
                    <a:pt x="57960" y="894922"/>
                  </a:lnTo>
                  <a:lnTo>
                    <a:pt x="22624" y="878916"/>
                  </a:lnTo>
                  <a:lnTo>
                    <a:pt x="2134" y="845976"/>
                  </a:lnTo>
                  <a:lnTo>
                    <a:pt x="0" y="833052"/>
                  </a:lnTo>
                  <a:lnTo>
                    <a:pt x="0" y="828674"/>
                  </a:lnTo>
                  <a:lnTo>
                    <a:pt x="0" y="62296"/>
                  </a:lnTo>
                  <a:lnTo>
                    <a:pt x="13668" y="25992"/>
                  </a:lnTo>
                  <a:lnTo>
                    <a:pt x="45203" y="3399"/>
                  </a:lnTo>
                  <a:lnTo>
                    <a:pt x="62296" y="0"/>
                  </a:lnTo>
                  <a:lnTo>
                    <a:pt x="1652202" y="0"/>
                  </a:lnTo>
                  <a:lnTo>
                    <a:pt x="1688506" y="13668"/>
                  </a:lnTo>
                  <a:lnTo>
                    <a:pt x="1711098" y="45204"/>
                  </a:lnTo>
                  <a:lnTo>
                    <a:pt x="1714499" y="62296"/>
                  </a:lnTo>
                  <a:lnTo>
                    <a:pt x="1714499" y="833052"/>
                  </a:lnTo>
                  <a:lnTo>
                    <a:pt x="1700829" y="869357"/>
                  </a:lnTo>
                  <a:lnTo>
                    <a:pt x="1669295" y="891949"/>
                  </a:lnTo>
                  <a:lnTo>
                    <a:pt x="1656538" y="894922"/>
                  </a:lnTo>
                  <a:lnTo>
                    <a:pt x="1652202" y="8953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419849" y="1543049"/>
              <a:ext cx="1714500" cy="895350"/>
            </a:xfrm>
            <a:custGeom>
              <a:avLst/>
              <a:gdLst/>
              <a:ahLst/>
              <a:cxnLst/>
              <a:rect l="l" t="t" r="r" b="b"/>
              <a:pathLst>
                <a:path w="1714500" h="895350">
                  <a:moveTo>
                    <a:pt x="0" y="828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0" y="53667"/>
                  </a:lnTo>
                  <a:lnTo>
                    <a:pt x="2134" y="49373"/>
                  </a:lnTo>
                  <a:lnTo>
                    <a:pt x="3399" y="45204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41159" y="5075"/>
                  </a:lnTo>
                  <a:lnTo>
                    <a:pt x="45203" y="3399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0" y="427"/>
                  </a:lnTo>
                  <a:lnTo>
                    <a:pt x="62296" y="0"/>
                  </a:lnTo>
                  <a:lnTo>
                    <a:pt x="66674" y="0"/>
                  </a:lnTo>
                  <a:lnTo>
                    <a:pt x="1647824" y="0"/>
                  </a:lnTo>
                  <a:lnTo>
                    <a:pt x="1652202" y="0"/>
                  </a:lnTo>
                  <a:lnTo>
                    <a:pt x="1656538" y="427"/>
                  </a:lnTo>
                  <a:lnTo>
                    <a:pt x="1691874" y="16432"/>
                  </a:lnTo>
                  <a:lnTo>
                    <a:pt x="1694970" y="19528"/>
                  </a:lnTo>
                  <a:lnTo>
                    <a:pt x="1698066" y="22624"/>
                  </a:lnTo>
                  <a:lnTo>
                    <a:pt x="1700829" y="25992"/>
                  </a:lnTo>
                  <a:lnTo>
                    <a:pt x="1703262" y="29632"/>
                  </a:lnTo>
                  <a:lnTo>
                    <a:pt x="1705694" y="33272"/>
                  </a:lnTo>
                  <a:lnTo>
                    <a:pt x="1707748" y="37114"/>
                  </a:lnTo>
                  <a:lnTo>
                    <a:pt x="1709423" y="41159"/>
                  </a:lnTo>
                  <a:lnTo>
                    <a:pt x="1711098" y="45204"/>
                  </a:lnTo>
                  <a:lnTo>
                    <a:pt x="1712363" y="49373"/>
                  </a:lnTo>
                  <a:lnTo>
                    <a:pt x="1713217" y="53667"/>
                  </a:lnTo>
                  <a:lnTo>
                    <a:pt x="1714072" y="57960"/>
                  </a:lnTo>
                  <a:lnTo>
                    <a:pt x="1714499" y="62296"/>
                  </a:lnTo>
                  <a:lnTo>
                    <a:pt x="1714499" y="66674"/>
                  </a:lnTo>
                  <a:lnTo>
                    <a:pt x="1714499" y="828674"/>
                  </a:lnTo>
                  <a:lnTo>
                    <a:pt x="1703262" y="865717"/>
                  </a:lnTo>
                  <a:lnTo>
                    <a:pt x="1673339" y="890274"/>
                  </a:lnTo>
                  <a:lnTo>
                    <a:pt x="1647824" y="895349"/>
                  </a:lnTo>
                  <a:lnTo>
                    <a:pt x="66674" y="895349"/>
                  </a:lnTo>
                  <a:lnTo>
                    <a:pt x="41159" y="890274"/>
                  </a:lnTo>
                  <a:lnTo>
                    <a:pt x="37114" y="888598"/>
                  </a:lnTo>
                  <a:lnTo>
                    <a:pt x="33271" y="886545"/>
                  </a:lnTo>
                  <a:lnTo>
                    <a:pt x="29631" y="884112"/>
                  </a:lnTo>
                  <a:lnTo>
                    <a:pt x="25992" y="881680"/>
                  </a:lnTo>
                  <a:lnTo>
                    <a:pt x="3399" y="850145"/>
                  </a:lnTo>
                  <a:lnTo>
                    <a:pt x="0" y="833052"/>
                  </a:lnTo>
                  <a:lnTo>
                    <a:pt x="0" y="828674"/>
                  </a:lnTo>
                  <a:close/>
                </a:path>
              </a:pathLst>
            </a:custGeom>
            <a:ln w="19049">
              <a:solidFill>
                <a:srgbClr val="60A5F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32934" y="1769255"/>
            <a:ext cx="1088390" cy="66107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Client Process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77424" y="1533524"/>
            <a:ext cx="1733550" cy="914400"/>
            <a:chOff x="9877424" y="1533524"/>
            <a:chExt cx="1733550" cy="914400"/>
          </a:xfrm>
        </p:grpSpPr>
        <p:sp>
          <p:nvSpPr>
            <p:cNvPr id="38" name="object 38"/>
            <p:cNvSpPr/>
            <p:nvPr/>
          </p:nvSpPr>
          <p:spPr>
            <a:xfrm>
              <a:off x="9886949" y="1543049"/>
              <a:ext cx="1714500" cy="895350"/>
            </a:xfrm>
            <a:custGeom>
              <a:avLst/>
              <a:gdLst/>
              <a:ahLst/>
              <a:cxnLst/>
              <a:rect l="l" t="t" r="r" b="b"/>
              <a:pathLst>
                <a:path w="1714500" h="895350">
                  <a:moveTo>
                    <a:pt x="1652202" y="895349"/>
                  </a:moveTo>
                  <a:lnTo>
                    <a:pt x="62297" y="895349"/>
                  </a:lnTo>
                  <a:lnTo>
                    <a:pt x="57961" y="894922"/>
                  </a:lnTo>
                  <a:lnTo>
                    <a:pt x="22623" y="878916"/>
                  </a:lnTo>
                  <a:lnTo>
                    <a:pt x="2134" y="845976"/>
                  </a:lnTo>
                  <a:lnTo>
                    <a:pt x="0" y="833052"/>
                  </a:lnTo>
                  <a:lnTo>
                    <a:pt x="0" y="828674"/>
                  </a:lnTo>
                  <a:lnTo>
                    <a:pt x="0" y="62296"/>
                  </a:lnTo>
                  <a:lnTo>
                    <a:pt x="13667" y="25992"/>
                  </a:lnTo>
                  <a:lnTo>
                    <a:pt x="45203" y="3399"/>
                  </a:lnTo>
                  <a:lnTo>
                    <a:pt x="62297" y="0"/>
                  </a:lnTo>
                  <a:lnTo>
                    <a:pt x="1652202" y="0"/>
                  </a:lnTo>
                  <a:lnTo>
                    <a:pt x="1688506" y="13668"/>
                  </a:lnTo>
                  <a:lnTo>
                    <a:pt x="1711098" y="45204"/>
                  </a:lnTo>
                  <a:lnTo>
                    <a:pt x="1714499" y="62296"/>
                  </a:lnTo>
                  <a:lnTo>
                    <a:pt x="1714499" y="833052"/>
                  </a:lnTo>
                  <a:lnTo>
                    <a:pt x="1700829" y="869357"/>
                  </a:lnTo>
                  <a:lnTo>
                    <a:pt x="1669293" y="891949"/>
                  </a:lnTo>
                  <a:lnTo>
                    <a:pt x="1656537" y="894922"/>
                  </a:lnTo>
                  <a:lnTo>
                    <a:pt x="1652202" y="89534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886949" y="1543049"/>
              <a:ext cx="1714500" cy="895350"/>
            </a:xfrm>
            <a:custGeom>
              <a:avLst/>
              <a:gdLst/>
              <a:ahLst/>
              <a:cxnLst/>
              <a:rect l="l" t="t" r="r" b="b"/>
              <a:pathLst>
                <a:path w="1714500" h="895350">
                  <a:moveTo>
                    <a:pt x="0" y="828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1235" y="29632"/>
                  </a:lnTo>
                  <a:lnTo>
                    <a:pt x="13667" y="25992"/>
                  </a:lnTo>
                  <a:lnTo>
                    <a:pt x="16431" y="22624"/>
                  </a:lnTo>
                  <a:lnTo>
                    <a:pt x="19527" y="19528"/>
                  </a:lnTo>
                  <a:lnTo>
                    <a:pt x="22623" y="16432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4"/>
                  </a:lnTo>
                  <a:lnTo>
                    <a:pt x="62297" y="0"/>
                  </a:lnTo>
                  <a:lnTo>
                    <a:pt x="66674" y="0"/>
                  </a:lnTo>
                  <a:lnTo>
                    <a:pt x="1647824" y="0"/>
                  </a:lnTo>
                  <a:lnTo>
                    <a:pt x="1652202" y="0"/>
                  </a:lnTo>
                  <a:lnTo>
                    <a:pt x="1656537" y="427"/>
                  </a:lnTo>
                  <a:lnTo>
                    <a:pt x="1660831" y="1281"/>
                  </a:lnTo>
                  <a:lnTo>
                    <a:pt x="1665123" y="2135"/>
                  </a:lnTo>
                  <a:lnTo>
                    <a:pt x="1669293" y="3399"/>
                  </a:lnTo>
                  <a:lnTo>
                    <a:pt x="1673338" y="5075"/>
                  </a:lnTo>
                  <a:lnTo>
                    <a:pt x="1677383" y="6750"/>
                  </a:lnTo>
                  <a:lnTo>
                    <a:pt x="1681225" y="8804"/>
                  </a:lnTo>
                  <a:lnTo>
                    <a:pt x="1684865" y="11236"/>
                  </a:lnTo>
                  <a:lnTo>
                    <a:pt x="1688506" y="13668"/>
                  </a:lnTo>
                  <a:lnTo>
                    <a:pt x="1711098" y="45204"/>
                  </a:lnTo>
                  <a:lnTo>
                    <a:pt x="1713218" y="53667"/>
                  </a:lnTo>
                  <a:lnTo>
                    <a:pt x="1714073" y="57960"/>
                  </a:lnTo>
                  <a:lnTo>
                    <a:pt x="1714499" y="62296"/>
                  </a:lnTo>
                  <a:lnTo>
                    <a:pt x="1714499" y="66674"/>
                  </a:lnTo>
                  <a:lnTo>
                    <a:pt x="1714499" y="828674"/>
                  </a:lnTo>
                  <a:lnTo>
                    <a:pt x="1714499" y="833052"/>
                  </a:lnTo>
                  <a:lnTo>
                    <a:pt x="1714073" y="837388"/>
                  </a:lnTo>
                  <a:lnTo>
                    <a:pt x="1713218" y="841682"/>
                  </a:lnTo>
                  <a:lnTo>
                    <a:pt x="1712363" y="845976"/>
                  </a:lnTo>
                  <a:lnTo>
                    <a:pt x="1691874" y="878916"/>
                  </a:lnTo>
                  <a:lnTo>
                    <a:pt x="1673338" y="890274"/>
                  </a:lnTo>
                  <a:lnTo>
                    <a:pt x="1669293" y="891949"/>
                  </a:lnTo>
                  <a:lnTo>
                    <a:pt x="1647824" y="895349"/>
                  </a:lnTo>
                  <a:lnTo>
                    <a:pt x="66674" y="895349"/>
                  </a:lnTo>
                  <a:lnTo>
                    <a:pt x="62297" y="895349"/>
                  </a:lnTo>
                  <a:lnTo>
                    <a:pt x="57961" y="894922"/>
                  </a:lnTo>
                  <a:lnTo>
                    <a:pt x="53667" y="894068"/>
                  </a:lnTo>
                  <a:lnTo>
                    <a:pt x="49372" y="893214"/>
                  </a:lnTo>
                  <a:lnTo>
                    <a:pt x="45203" y="891949"/>
                  </a:lnTo>
                  <a:lnTo>
                    <a:pt x="41159" y="890274"/>
                  </a:lnTo>
                  <a:lnTo>
                    <a:pt x="37113" y="888598"/>
                  </a:lnTo>
                  <a:lnTo>
                    <a:pt x="33271" y="886545"/>
                  </a:lnTo>
                  <a:lnTo>
                    <a:pt x="29631" y="884112"/>
                  </a:lnTo>
                  <a:lnTo>
                    <a:pt x="25991" y="881680"/>
                  </a:lnTo>
                  <a:lnTo>
                    <a:pt x="22623" y="878916"/>
                  </a:lnTo>
                  <a:lnTo>
                    <a:pt x="19527" y="875821"/>
                  </a:lnTo>
                  <a:lnTo>
                    <a:pt x="16431" y="872725"/>
                  </a:lnTo>
                  <a:lnTo>
                    <a:pt x="426" y="837388"/>
                  </a:lnTo>
                  <a:lnTo>
                    <a:pt x="0" y="833052"/>
                  </a:lnTo>
                  <a:lnTo>
                    <a:pt x="0" y="828674"/>
                  </a:lnTo>
                  <a:close/>
                </a:path>
              </a:pathLst>
            </a:custGeom>
            <a:ln w="19049">
              <a:solidFill>
                <a:srgbClr val="33D39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176222" y="1769255"/>
            <a:ext cx="1136015" cy="66107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Server Process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715248" y="2905124"/>
            <a:ext cx="2600325" cy="914400"/>
            <a:chOff x="7715248" y="2905124"/>
            <a:chExt cx="2600325" cy="914400"/>
          </a:xfrm>
        </p:grpSpPr>
        <p:sp>
          <p:nvSpPr>
            <p:cNvPr id="42" name="object 42"/>
            <p:cNvSpPr/>
            <p:nvPr/>
          </p:nvSpPr>
          <p:spPr>
            <a:xfrm>
              <a:off x="7724773" y="2914649"/>
              <a:ext cx="2581275" cy="895350"/>
            </a:xfrm>
            <a:custGeom>
              <a:avLst/>
              <a:gdLst/>
              <a:ahLst/>
              <a:cxnLst/>
              <a:rect l="l" t="t" r="r" b="b"/>
              <a:pathLst>
                <a:path w="2581275" h="895350">
                  <a:moveTo>
                    <a:pt x="2518977" y="895349"/>
                  </a:moveTo>
                  <a:lnTo>
                    <a:pt x="62297" y="895349"/>
                  </a:lnTo>
                  <a:lnTo>
                    <a:pt x="57961" y="894922"/>
                  </a:lnTo>
                  <a:lnTo>
                    <a:pt x="22624" y="878916"/>
                  </a:lnTo>
                  <a:lnTo>
                    <a:pt x="2135" y="845975"/>
                  </a:lnTo>
                  <a:lnTo>
                    <a:pt x="0" y="833052"/>
                  </a:lnTo>
                  <a:lnTo>
                    <a:pt x="0" y="828674"/>
                  </a:lnTo>
                  <a:lnTo>
                    <a:pt x="0" y="62297"/>
                  </a:lnTo>
                  <a:lnTo>
                    <a:pt x="13669" y="25991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2518977" y="0"/>
                  </a:lnTo>
                  <a:lnTo>
                    <a:pt x="2555281" y="13668"/>
                  </a:lnTo>
                  <a:lnTo>
                    <a:pt x="2577874" y="45203"/>
                  </a:lnTo>
                  <a:lnTo>
                    <a:pt x="2581274" y="62297"/>
                  </a:lnTo>
                  <a:lnTo>
                    <a:pt x="2581274" y="833052"/>
                  </a:lnTo>
                  <a:lnTo>
                    <a:pt x="2567606" y="869357"/>
                  </a:lnTo>
                  <a:lnTo>
                    <a:pt x="2536070" y="891949"/>
                  </a:lnTo>
                  <a:lnTo>
                    <a:pt x="2523313" y="894922"/>
                  </a:lnTo>
                  <a:lnTo>
                    <a:pt x="2518977" y="895349"/>
                  </a:lnTo>
                  <a:close/>
                </a:path>
              </a:pathLst>
            </a:custGeom>
            <a:solidFill>
              <a:srgbClr val="F5F2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724773" y="2914649"/>
              <a:ext cx="2581275" cy="895350"/>
            </a:xfrm>
            <a:custGeom>
              <a:avLst/>
              <a:gdLst/>
              <a:ahLst/>
              <a:cxnLst/>
              <a:rect l="l" t="t" r="r" b="b"/>
              <a:pathLst>
                <a:path w="2581275" h="895350">
                  <a:moveTo>
                    <a:pt x="0" y="8286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6" y="57960"/>
                  </a:lnTo>
                  <a:lnTo>
                    <a:pt x="1280" y="53667"/>
                  </a:lnTo>
                  <a:lnTo>
                    <a:pt x="2135" y="49373"/>
                  </a:lnTo>
                  <a:lnTo>
                    <a:pt x="3400" y="45203"/>
                  </a:lnTo>
                  <a:lnTo>
                    <a:pt x="5075" y="41159"/>
                  </a:lnTo>
                  <a:lnTo>
                    <a:pt x="6750" y="37114"/>
                  </a:lnTo>
                  <a:lnTo>
                    <a:pt x="8804" y="33271"/>
                  </a:lnTo>
                  <a:lnTo>
                    <a:pt x="11237" y="29631"/>
                  </a:lnTo>
                  <a:lnTo>
                    <a:pt x="13669" y="25991"/>
                  </a:lnTo>
                  <a:lnTo>
                    <a:pt x="16433" y="22623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2514600" y="0"/>
                  </a:lnTo>
                  <a:lnTo>
                    <a:pt x="2518977" y="0"/>
                  </a:lnTo>
                  <a:lnTo>
                    <a:pt x="2523313" y="427"/>
                  </a:lnTo>
                  <a:lnTo>
                    <a:pt x="2527607" y="1281"/>
                  </a:lnTo>
                  <a:lnTo>
                    <a:pt x="2531901" y="2135"/>
                  </a:lnTo>
                  <a:lnTo>
                    <a:pt x="2561746" y="19528"/>
                  </a:lnTo>
                  <a:lnTo>
                    <a:pt x="2564842" y="22623"/>
                  </a:lnTo>
                  <a:lnTo>
                    <a:pt x="2567606" y="25991"/>
                  </a:lnTo>
                  <a:lnTo>
                    <a:pt x="2570037" y="29631"/>
                  </a:lnTo>
                  <a:lnTo>
                    <a:pt x="2572468" y="33271"/>
                  </a:lnTo>
                  <a:lnTo>
                    <a:pt x="2574523" y="37114"/>
                  </a:lnTo>
                  <a:lnTo>
                    <a:pt x="2576198" y="41159"/>
                  </a:lnTo>
                  <a:lnTo>
                    <a:pt x="2577874" y="45203"/>
                  </a:lnTo>
                  <a:lnTo>
                    <a:pt x="2579139" y="49373"/>
                  </a:lnTo>
                  <a:lnTo>
                    <a:pt x="2579992" y="53667"/>
                  </a:lnTo>
                  <a:lnTo>
                    <a:pt x="2580847" y="57960"/>
                  </a:lnTo>
                  <a:lnTo>
                    <a:pt x="2581274" y="62297"/>
                  </a:lnTo>
                  <a:lnTo>
                    <a:pt x="2581275" y="66674"/>
                  </a:lnTo>
                  <a:lnTo>
                    <a:pt x="2581275" y="828674"/>
                  </a:lnTo>
                  <a:lnTo>
                    <a:pt x="2581274" y="833052"/>
                  </a:lnTo>
                  <a:lnTo>
                    <a:pt x="2580847" y="837388"/>
                  </a:lnTo>
                  <a:lnTo>
                    <a:pt x="2579992" y="841682"/>
                  </a:lnTo>
                  <a:lnTo>
                    <a:pt x="2579139" y="845975"/>
                  </a:lnTo>
                  <a:lnTo>
                    <a:pt x="2558649" y="878916"/>
                  </a:lnTo>
                  <a:lnTo>
                    <a:pt x="2523313" y="894922"/>
                  </a:lnTo>
                  <a:lnTo>
                    <a:pt x="2514600" y="895349"/>
                  </a:lnTo>
                  <a:lnTo>
                    <a:pt x="66675" y="895349"/>
                  </a:lnTo>
                  <a:lnTo>
                    <a:pt x="62297" y="895349"/>
                  </a:lnTo>
                  <a:lnTo>
                    <a:pt x="57961" y="894922"/>
                  </a:lnTo>
                  <a:lnTo>
                    <a:pt x="53668" y="894068"/>
                  </a:lnTo>
                  <a:lnTo>
                    <a:pt x="49373" y="893214"/>
                  </a:lnTo>
                  <a:lnTo>
                    <a:pt x="45204" y="891949"/>
                  </a:lnTo>
                  <a:lnTo>
                    <a:pt x="41159" y="890273"/>
                  </a:lnTo>
                  <a:lnTo>
                    <a:pt x="37115" y="888598"/>
                  </a:lnTo>
                  <a:lnTo>
                    <a:pt x="8804" y="862076"/>
                  </a:lnTo>
                  <a:lnTo>
                    <a:pt x="1281" y="841682"/>
                  </a:lnTo>
                  <a:lnTo>
                    <a:pt x="427" y="837388"/>
                  </a:lnTo>
                  <a:lnTo>
                    <a:pt x="0" y="833052"/>
                  </a:lnTo>
                  <a:lnTo>
                    <a:pt x="0" y="828674"/>
                  </a:lnTo>
                  <a:close/>
                </a:path>
              </a:pathLst>
            </a:custGeom>
            <a:ln w="19049">
              <a:solidFill>
                <a:srgbClr val="A68BF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494762" y="3140855"/>
            <a:ext cx="1031875" cy="66107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Driver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/dev/binder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543800" y="2284600"/>
            <a:ext cx="2501900" cy="688975"/>
            <a:chOff x="7543800" y="2284600"/>
            <a:chExt cx="2501900" cy="688975"/>
          </a:xfrm>
        </p:grpSpPr>
        <p:sp>
          <p:nvSpPr>
            <p:cNvPr id="46" name="object 46"/>
            <p:cNvSpPr/>
            <p:nvPr/>
          </p:nvSpPr>
          <p:spPr>
            <a:xfrm>
              <a:off x="7553324" y="2295524"/>
              <a:ext cx="952500" cy="666750"/>
            </a:xfrm>
            <a:custGeom>
              <a:avLst/>
              <a:gdLst/>
              <a:ahLst/>
              <a:cxnLst/>
              <a:rect l="l" t="t" r="r" b="b"/>
              <a:pathLst>
                <a:path w="952500" h="666750">
                  <a:moveTo>
                    <a:pt x="0" y="0"/>
                  </a:moveTo>
                  <a:lnTo>
                    <a:pt x="952499" y="666749"/>
                  </a:lnTo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327132" y="2809331"/>
              <a:ext cx="194310" cy="164465"/>
            </a:xfrm>
            <a:custGeom>
              <a:avLst/>
              <a:gdLst/>
              <a:ahLst/>
              <a:cxnLst/>
              <a:rect l="l" t="t" r="r" b="b"/>
              <a:pathLst>
                <a:path w="194309" h="164464">
                  <a:moveTo>
                    <a:pt x="0" y="109244"/>
                  </a:moveTo>
                  <a:lnTo>
                    <a:pt x="76471" y="0"/>
                  </a:lnTo>
                  <a:lnTo>
                    <a:pt x="194299" y="163867"/>
                  </a:lnTo>
                  <a:lnTo>
                    <a:pt x="0" y="10924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77324" y="2295524"/>
              <a:ext cx="952500" cy="666750"/>
            </a:xfrm>
            <a:custGeom>
              <a:avLst/>
              <a:gdLst/>
              <a:ahLst/>
              <a:cxnLst/>
              <a:rect l="l" t="t" r="r" b="b"/>
              <a:pathLst>
                <a:path w="952500" h="666750">
                  <a:moveTo>
                    <a:pt x="0" y="666749"/>
                  </a:moveTo>
                  <a:lnTo>
                    <a:pt x="952499" y="0"/>
                  </a:lnTo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9851132" y="2284600"/>
              <a:ext cx="194310" cy="164465"/>
            </a:xfrm>
            <a:custGeom>
              <a:avLst/>
              <a:gdLst/>
              <a:ahLst/>
              <a:cxnLst/>
              <a:rect l="l" t="t" r="r" b="b"/>
              <a:pathLst>
                <a:path w="194309" h="164464">
                  <a:moveTo>
                    <a:pt x="76471" y="163866"/>
                  </a:moveTo>
                  <a:lnTo>
                    <a:pt x="0" y="54622"/>
                  </a:lnTo>
                  <a:lnTo>
                    <a:pt x="194299" y="0"/>
                  </a:lnTo>
                  <a:lnTo>
                    <a:pt x="76471" y="163866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097314" y="2382448"/>
              <a:ext cx="842010" cy="479425"/>
            </a:xfrm>
            <a:custGeom>
              <a:avLst/>
              <a:gdLst/>
              <a:ahLst/>
              <a:cxnLst/>
              <a:rect l="l" t="t" r="r" b="b"/>
              <a:pathLst>
                <a:path w="842009" h="479425">
                  <a:moveTo>
                    <a:pt x="808581" y="35155"/>
                  </a:moveTo>
                  <a:lnTo>
                    <a:pt x="799329" y="18503"/>
                  </a:lnTo>
                  <a:lnTo>
                    <a:pt x="832634" y="0"/>
                  </a:lnTo>
                  <a:lnTo>
                    <a:pt x="841886" y="16652"/>
                  </a:lnTo>
                  <a:lnTo>
                    <a:pt x="808581" y="35155"/>
                  </a:lnTo>
                  <a:close/>
                </a:path>
                <a:path w="842009" h="479425">
                  <a:moveTo>
                    <a:pt x="741970" y="72161"/>
                  </a:moveTo>
                  <a:lnTo>
                    <a:pt x="732718" y="55508"/>
                  </a:lnTo>
                  <a:lnTo>
                    <a:pt x="766024" y="37006"/>
                  </a:lnTo>
                  <a:lnTo>
                    <a:pt x="775275" y="53658"/>
                  </a:lnTo>
                  <a:lnTo>
                    <a:pt x="741970" y="72161"/>
                  </a:lnTo>
                  <a:close/>
                </a:path>
                <a:path w="842009" h="479425">
                  <a:moveTo>
                    <a:pt x="675359" y="109167"/>
                  </a:moveTo>
                  <a:lnTo>
                    <a:pt x="666107" y="92514"/>
                  </a:lnTo>
                  <a:lnTo>
                    <a:pt x="699413" y="74011"/>
                  </a:lnTo>
                  <a:lnTo>
                    <a:pt x="708665" y="90664"/>
                  </a:lnTo>
                  <a:lnTo>
                    <a:pt x="675359" y="109167"/>
                  </a:lnTo>
                  <a:close/>
                </a:path>
                <a:path w="842009" h="479425">
                  <a:moveTo>
                    <a:pt x="608748" y="146173"/>
                  </a:moveTo>
                  <a:lnTo>
                    <a:pt x="599497" y="129520"/>
                  </a:lnTo>
                  <a:lnTo>
                    <a:pt x="632802" y="111018"/>
                  </a:lnTo>
                  <a:lnTo>
                    <a:pt x="642054" y="127670"/>
                  </a:lnTo>
                  <a:lnTo>
                    <a:pt x="608748" y="146173"/>
                  </a:lnTo>
                  <a:close/>
                </a:path>
                <a:path w="842009" h="479425">
                  <a:moveTo>
                    <a:pt x="542138" y="183179"/>
                  </a:moveTo>
                  <a:lnTo>
                    <a:pt x="532886" y="166526"/>
                  </a:lnTo>
                  <a:lnTo>
                    <a:pt x="566191" y="148023"/>
                  </a:lnTo>
                  <a:lnTo>
                    <a:pt x="575443" y="164676"/>
                  </a:lnTo>
                  <a:lnTo>
                    <a:pt x="542138" y="183179"/>
                  </a:lnTo>
                  <a:close/>
                </a:path>
                <a:path w="842009" h="479425">
                  <a:moveTo>
                    <a:pt x="475527" y="220185"/>
                  </a:moveTo>
                  <a:lnTo>
                    <a:pt x="466275" y="203532"/>
                  </a:lnTo>
                  <a:lnTo>
                    <a:pt x="499580" y="185029"/>
                  </a:lnTo>
                  <a:lnTo>
                    <a:pt x="508832" y="201682"/>
                  </a:lnTo>
                  <a:lnTo>
                    <a:pt x="475527" y="220185"/>
                  </a:lnTo>
                  <a:close/>
                </a:path>
                <a:path w="842009" h="479425">
                  <a:moveTo>
                    <a:pt x="408916" y="257191"/>
                  </a:moveTo>
                  <a:lnTo>
                    <a:pt x="399664" y="240538"/>
                  </a:lnTo>
                  <a:lnTo>
                    <a:pt x="432970" y="222035"/>
                  </a:lnTo>
                  <a:lnTo>
                    <a:pt x="442222" y="238688"/>
                  </a:lnTo>
                  <a:lnTo>
                    <a:pt x="408916" y="257191"/>
                  </a:lnTo>
                  <a:close/>
                </a:path>
                <a:path w="842009" h="479425">
                  <a:moveTo>
                    <a:pt x="342305" y="294197"/>
                  </a:moveTo>
                  <a:lnTo>
                    <a:pt x="333054" y="277544"/>
                  </a:lnTo>
                  <a:lnTo>
                    <a:pt x="366359" y="259041"/>
                  </a:lnTo>
                  <a:lnTo>
                    <a:pt x="375611" y="275694"/>
                  </a:lnTo>
                  <a:lnTo>
                    <a:pt x="342305" y="294197"/>
                  </a:lnTo>
                  <a:close/>
                </a:path>
                <a:path w="842009" h="479425">
                  <a:moveTo>
                    <a:pt x="275695" y="331203"/>
                  </a:moveTo>
                  <a:lnTo>
                    <a:pt x="266443" y="314550"/>
                  </a:lnTo>
                  <a:lnTo>
                    <a:pt x="299748" y="296047"/>
                  </a:lnTo>
                  <a:lnTo>
                    <a:pt x="309000" y="312700"/>
                  </a:lnTo>
                  <a:lnTo>
                    <a:pt x="275695" y="331203"/>
                  </a:lnTo>
                  <a:close/>
                </a:path>
                <a:path w="842009" h="479425">
                  <a:moveTo>
                    <a:pt x="209084" y="368209"/>
                  </a:moveTo>
                  <a:lnTo>
                    <a:pt x="199832" y="351556"/>
                  </a:lnTo>
                  <a:lnTo>
                    <a:pt x="233137" y="333053"/>
                  </a:lnTo>
                  <a:lnTo>
                    <a:pt x="242389" y="349706"/>
                  </a:lnTo>
                  <a:lnTo>
                    <a:pt x="209084" y="368209"/>
                  </a:lnTo>
                  <a:close/>
                </a:path>
                <a:path w="842009" h="479425">
                  <a:moveTo>
                    <a:pt x="142473" y="405215"/>
                  </a:moveTo>
                  <a:lnTo>
                    <a:pt x="133221" y="388562"/>
                  </a:lnTo>
                  <a:lnTo>
                    <a:pt x="166527" y="370059"/>
                  </a:lnTo>
                  <a:lnTo>
                    <a:pt x="175778" y="386712"/>
                  </a:lnTo>
                  <a:lnTo>
                    <a:pt x="142473" y="405215"/>
                  </a:lnTo>
                  <a:close/>
                </a:path>
                <a:path w="842009" h="479425">
                  <a:moveTo>
                    <a:pt x="75862" y="442221"/>
                  </a:moveTo>
                  <a:lnTo>
                    <a:pt x="66610" y="425568"/>
                  </a:lnTo>
                  <a:lnTo>
                    <a:pt x="99916" y="407065"/>
                  </a:lnTo>
                  <a:lnTo>
                    <a:pt x="109168" y="423718"/>
                  </a:lnTo>
                  <a:lnTo>
                    <a:pt x="75862" y="442221"/>
                  </a:lnTo>
                  <a:close/>
                </a:path>
                <a:path w="842009" h="479425">
                  <a:moveTo>
                    <a:pt x="9251" y="479227"/>
                  </a:moveTo>
                  <a:lnTo>
                    <a:pt x="0" y="462574"/>
                  </a:lnTo>
                  <a:lnTo>
                    <a:pt x="33305" y="444071"/>
                  </a:lnTo>
                  <a:lnTo>
                    <a:pt x="42557" y="460724"/>
                  </a:lnTo>
                  <a:lnTo>
                    <a:pt x="9251" y="479227"/>
                  </a:lnTo>
                  <a:close/>
                </a:path>
              </a:pathLst>
            </a:custGeom>
            <a:solidFill>
              <a:srgbClr val="33A75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060673" y="2725476"/>
              <a:ext cx="199390" cy="151130"/>
            </a:xfrm>
            <a:custGeom>
              <a:avLst/>
              <a:gdLst/>
              <a:ahLst/>
              <a:cxnLst/>
              <a:rect l="l" t="t" r="r" b="b"/>
              <a:pathLst>
                <a:path w="199390" h="151130">
                  <a:moveTo>
                    <a:pt x="134146" y="0"/>
                  </a:moveTo>
                  <a:lnTo>
                    <a:pt x="198906" y="116568"/>
                  </a:lnTo>
                  <a:lnTo>
                    <a:pt x="0" y="150799"/>
                  </a:lnTo>
                  <a:lnTo>
                    <a:pt x="134146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668564" y="2396123"/>
              <a:ext cx="842010" cy="479425"/>
            </a:xfrm>
            <a:custGeom>
              <a:avLst/>
              <a:gdLst/>
              <a:ahLst/>
              <a:cxnLst/>
              <a:rect l="l" t="t" r="r" b="b"/>
              <a:pathLst>
                <a:path w="842009" h="479425">
                  <a:moveTo>
                    <a:pt x="832634" y="479227"/>
                  </a:moveTo>
                  <a:lnTo>
                    <a:pt x="799329" y="460724"/>
                  </a:lnTo>
                  <a:lnTo>
                    <a:pt x="808580" y="444071"/>
                  </a:lnTo>
                  <a:lnTo>
                    <a:pt x="841886" y="462574"/>
                  </a:lnTo>
                  <a:lnTo>
                    <a:pt x="832634" y="479227"/>
                  </a:lnTo>
                  <a:close/>
                </a:path>
                <a:path w="842009" h="479425">
                  <a:moveTo>
                    <a:pt x="766024" y="442221"/>
                  </a:moveTo>
                  <a:lnTo>
                    <a:pt x="732718" y="423718"/>
                  </a:lnTo>
                  <a:lnTo>
                    <a:pt x="741970" y="407065"/>
                  </a:lnTo>
                  <a:lnTo>
                    <a:pt x="775275" y="425568"/>
                  </a:lnTo>
                  <a:lnTo>
                    <a:pt x="766024" y="442221"/>
                  </a:lnTo>
                  <a:close/>
                </a:path>
                <a:path w="842009" h="479425">
                  <a:moveTo>
                    <a:pt x="699413" y="405215"/>
                  </a:moveTo>
                  <a:lnTo>
                    <a:pt x="666107" y="386712"/>
                  </a:lnTo>
                  <a:lnTo>
                    <a:pt x="675359" y="370059"/>
                  </a:lnTo>
                  <a:lnTo>
                    <a:pt x="708664" y="388562"/>
                  </a:lnTo>
                  <a:lnTo>
                    <a:pt x="699413" y="405215"/>
                  </a:lnTo>
                  <a:close/>
                </a:path>
                <a:path w="842009" h="479425">
                  <a:moveTo>
                    <a:pt x="632802" y="368209"/>
                  </a:moveTo>
                  <a:lnTo>
                    <a:pt x="599497" y="349706"/>
                  </a:lnTo>
                  <a:lnTo>
                    <a:pt x="608748" y="333053"/>
                  </a:lnTo>
                  <a:lnTo>
                    <a:pt x="642054" y="351556"/>
                  </a:lnTo>
                  <a:lnTo>
                    <a:pt x="632802" y="368209"/>
                  </a:lnTo>
                  <a:close/>
                </a:path>
                <a:path w="842009" h="479425">
                  <a:moveTo>
                    <a:pt x="566191" y="331203"/>
                  </a:moveTo>
                  <a:lnTo>
                    <a:pt x="532886" y="312700"/>
                  </a:lnTo>
                  <a:lnTo>
                    <a:pt x="542137" y="296047"/>
                  </a:lnTo>
                  <a:lnTo>
                    <a:pt x="575443" y="314550"/>
                  </a:lnTo>
                  <a:lnTo>
                    <a:pt x="566191" y="331203"/>
                  </a:lnTo>
                  <a:close/>
                </a:path>
                <a:path w="842009" h="479425">
                  <a:moveTo>
                    <a:pt x="499581" y="294197"/>
                  </a:moveTo>
                  <a:lnTo>
                    <a:pt x="466275" y="275694"/>
                  </a:lnTo>
                  <a:lnTo>
                    <a:pt x="475527" y="259041"/>
                  </a:lnTo>
                  <a:lnTo>
                    <a:pt x="508832" y="277544"/>
                  </a:lnTo>
                  <a:lnTo>
                    <a:pt x="499581" y="294197"/>
                  </a:lnTo>
                  <a:close/>
                </a:path>
                <a:path w="842009" h="479425">
                  <a:moveTo>
                    <a:pt x="432970" y="257191"/>
                  </a:moveTo>
                  <a:lnTo>
                    <a:pt x="399664" y="238688"/>
                  </a:lnTo>
                  <a:lnTo>
                    <a:pt x="408916" y="222035"/>
                  </a:lnTo>
                  <a:lnTo>
                    <a:pt x="442221" y="240538"/>
                  </a:lnTo>
                  <a:lnTo>
                    <a:pt x="432970" y="257191"/>
                  </a:lnTo>
                  <a:close/>
                </a:path>
                <a:path w="842009" h="479425">
                  <a:moveTo>
                    <a:pt x="366359" y="220185"/>
                  </a:moveTo>
                  <a:lnTo>
                    <a:pt x="333054" y="201682"/>
                  </a:lnTo>
                  <a:lnTo>
                    <a:pt x="342305" y="185029"/>
                  </a:lnTo>
                  <a:lnTo>
                    <a:pt x="375610" y="203532"/>
                  </a:lnTo>
                  <a:lnTo>
                    <a:pt x="366359" y="220185"/>
                  </a:lnTo>
                  <a:close/>
                </a:path>
                <a:path w="842009" h="479425">
                  <a:moveTo>
                    <a:pt x="299748" y="183179"/>
                  </a:moveTo>
                  <a:lnTo>
                    <a:pt x="266443" y="164676"/>
                  </a:lnTo>
                  <a:lnTo>
                    <a:pt x="275694" y="148023"/>
                  </a:lnTo>
                  <a:lnTo>
                    <a:pt x="309000" y="166526"/>
                  </a:lnTo>
                  <a:lnTo>
                    <a:pt x="299748" y="183179"/>
                  </a:lnTo>
                  <a:close/>
                </a:path>
                <a:path w="842009" h="479425">
                  <a:moveTo>
                    <a:pt x="233137" y="146173"/>
                  </a:moveTo>
                  <a:lnTo>
                    <a:pt x="199832" y="127670"/>
                  </a:lnTo>
                  <a:lnTo>
                    <a:pt x="209083" y="111018"/>
                  </a:lnTo>
                  <a:lnTo>
                    <a:pt x="242389" y="129520"/>
                  </a:lnTo>
                  <a:lnTo>
                    <a:pt x="233137" y="146173"/>
                  </a:lnTo>
                  <a:close/>
                </a:path>
                <a:path w="842009" h="479425">
                  <a:moveTo>
                    <a:pt x="166527" y="109167"/>
                  </a:moveTo>
                  <a:lnTo>
                    <a:pt x="133221" y="90664"/>
                  </a:lnTo>
                  <a:lnTo>
                    <a:pt x="142473" y="74011"/>
                  </a:lnTo>
                  <a:lnTo>
                    <a:pt x="175778" y="92514"/>
                  </a:lnTo>
                  <a:lnTo>
                    <a:pt x="166527" y="109167"/>
                  </a:lnTo>
                  <a:close/>
                </a:path>
                <a:path w="842009" h="479425">
                  <a:moveTo>
                    <a:pt x="99916" y="72161"/>
                  </a:moveTo>
                  <a:lnTo>
                    <a:pt x="66610" y="53658"/>
                  </a:lnTo>
                  <a:lnTo>
                    <a:pt x="75862" y="37005"/>
                  </a:lnTo>
                  <a:lnTo>
                    <a:pt x="109167" y="55508"/>
                  </a:lnTo>
                  <a:lnTo>
                    <a:pt x="99916" y="72161"/>
                  </a:lnTo>
                  <a:close/>
                </a:path>
                <a:path w="842009" h="479425">
                  <a:moveTo>
                    <a:pt x="33305" y="35155"/>
                  </a:moveTo>
                  <a:lnTo>
                    <a:pt x="0" y="16652"/>
                  </a:lnTo>
                  <a:lnTo>
                    <a:pt x="9251" y="0"/>
                  </a:lnTo>
                  <a:lnTo>
                    <a:pt x="42556" y="18503"/>
                  </a:lnTo>
                  <a:lnTo>
                    <a:pt x="33305" y="35155"/>
                  </a:lnTo>
                  <a:close/>
                </a:path>
              </a:pathLst>
            </a:custGeom>
            <a:solidFill>
              <a:srgbClr val="33A75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631922" y="2381523"/>
              <a:ext cx="199390" cy="151130"/>
            </a:xfrm>
            <a:custGeom>
              <a:avLst/>
              <a:gdLst/>
              <a:ahLst/>
              <a:cxnLst/>
              <a:rect l="l" t="t" r="r" b="b"/>
              <a:pathLst>
                <a:path w="199390" h="151130">
                  <a:moveTo>
                    <a:pt x="198907" y="34230"/>
                  </a:moveTo>
                  <a:lnTo>
                    <a:pt x="134146" y="150799"/>
                  </a:lnTo>
                  <a:lnTo>
                    <a:pt x="0" y="0"/>
                  </a:lnTo>
                  <a:lnTo>
                    <a:pt x="198907" y="3423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4" name="object 18">
            <a:extLst>
              <a:ext uri="{FF2B5EF4-FFF2-40B4-BE49-F238E27FC236}">
                <a16:creationId xmlns:a16="http://schemas.microsoft.com/office/drawing/2014/main" id="{4B3F75CA-F3DC-9EE9-C138-06F76DD0552B}"/>
              </a:ext>
            </a:extLst>
          </p:cNvPr>
          <p:cNvGrpSpPr/>
          <p:nvPr/>
        </p:nvGrpSpPr>
        <p:grpSpPr>
          <a:xfrm>
            <a:off x="6215062" y="4385138"/>
            <a:ext cx="5600700" cy="1690408"/>
            <a:chOff x="6210299" y="952500"/>
            <a:chExt cx="5600700" cy="3143250"/>
          </a:xfrm>
        </p:grpSpPr>
        <p:sp>
          <p:nvSpPr>
            <p:cNvPr id="55" name="object 19">
              <a:extLst>
                <a:ext uri="{FF2B5EF4-FFF2-40B4-BE49-F238E27FC236}">
                  <a16:creationId xmlns:a16="http://schemas.microsoft.com/office/drawing/2014/main" id="{4CAC53C1-E9F1-BD23-32A7-6FDCF2B382C8}"/>
                </a:ext>
              </a:extLst>
            </p:cNvPr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5524427" y="3133724"/>
                  </a:moveTo>
                  <a:lnTo>
                    <a:pt x="66746" y="3133724"/>
                  </a:lnTo>
                  <a:lnTo>
                    <a:pt x="62100" y="3133266"/>
                  </a:lnTo>
                  <a:lnTo>
                    <a:pt x="24239" y="3116117"/>
                  </a:lnTo>
                  <a:lnTo>
                    <a:pt x="2287" y="3080824"/>
                  </a:lnTo>
                  <a:lnTo>
                    <a:pt x="0" y="3066977"/>
                  </a:lnTo>
                  <a:lnTo>
                    <a:pt x="0" y="3062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524427" y="0"/>
                  </a:lnTo>
                  <a:lnTo>
                    <a:pt x="5563325" y="14645"/>
                  </a:lnTo>
                  <a:lnTo>
                    <a:pt x="5587530" y="48433"/>
                  </a:lnTo>
                  <a:lnTo>
                    <a:pt x="5591173" y="66746"/>
                  </a:lnTo>
                  <a:lnTo>
                    <a:pt x="5591173" y="3066977"/>
                  </a:lnTo>
                  <a:lnTo>
                    <a:pt x="5576528" y="3105875"/>
                  </a:lnTo>
                  <a:lnTo>
                    <a:pt x="5542741" y="3130081"/>
                  </a:lnTo>
                  <a:lnTo>
                    <a:pt x="5529072" y="3133266"/>
                  </a:lnTo>
                  <a:lnTo>
                    <a:pt x="5524427" y="31337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20">
              <a:extLst>
                <a:ext uri="{FF2B5EF4-FFF2-40B4-BE49-F238E27FC236}">
                  <a16:creationId xmlns:a16="http://schemas.microsoft.com/office/drawing/2014/main" id="{C2D6BA1D-217F-1C9D-514B-0D2D1E72D6BC}"/>
                </a:ext>
              </a:extLst>
            </p:cNvPr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0" y="3062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6" y="44099"/>
                  </a:lnTo>
                  <a:lnTo>
                    <a:pt x="7232" y="39765"/>
                  </a:lnTo>
                  <a:lnTo>
                    <a:pt x="9432" y="35649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519737" y="0"/>
                  </a:lnTo>
                  <a:lnTo>
                    <a:pt x="5524427" y="0"/>
                  </a:lnTo>
                  <a:lnTo>
                    <a:pt x="5529072" y="457"/>
                  </a:lnTo>
                  <a:lnTo>
                    <a:pt x="5559424" y="12039"/>
                  </a:lnTo>
                  <a:lnTo>
                    <a:pt x="5563325" y="14645"/>
                  </a:lnTo>
                  <a:lnTo>
                    <a:pt x="5579134" y="31748"/>
                  </a:lnTo>
                  <a:lnTo>
                    <a:pt x="5581740" y="35649"/>
                  </a:lnTo>
                  <a:lnTo>
                    <a:pt x="5583941" y="39765"/>
                  </a:lnTo>
                  <a:lnTo>
                    <a:pt x="5585735" y="44099"/>
                  </a:lnTo>
                  <a:lnTo>
                    <a:pt x="5587530" y="48433"/>
                  </a:lnTo>
                  <a:lnTo>
                    <a:pt x="5591174" y="71437"/>
                  </a:lnTo>
                  <a:lnTo>
                    <a:pt x="5591174" y="3062287"/>
                  </a:lnTo>
                  <a:lnTo>
                    <a:pt x="5585735" y="3089624"/>
                  </a:lnTo>
                  <a:lnTo>
                    <a:pt x="5583941" y="3093958"/>
                  </a:lnTo>
                  <a:lnTo>
                    <a:pt x="5581740" y="3098075"/>
                  </a:lnTo>
                  <a:lnTo>
                    <a:pt x="5579134" y="3101975"/>
                  </a:lnTo>
                  <a:lnTo>
                    <a:pt x="5576528" y="3105875"/>
                  </a:lnTo>
                  <a:lnTo>
                    <a:pt x="5559424" y="3121685"/>
                  </a:lnTo>
                  <a:lnTo>
                    <a:pt x="5555524" y="3124291"/>
                  </a:lnTo>
                  <a:lnTo>
                    <a:pt x="5519737" y="3133724"/>
                  </a:lnTo>
                  <a:lnTo>
                    <a:pt x="71437" y="3133724"/>
                  </a:lnTo>
                  <a:lnTo>
                    <a:pt x="44099" y="3128286"/>
                  </a:lnTo>
                  <a:lnTo>
                    <a:pt x="39764" y="3126491"/>
                  </a:lnTo>
                  <a:lnTo>
                    <a:pt x="35648" y="3124290"/>
                  </a:lnTo>
                  <a:lnTo>
                    <a:pt x="31748" y="3121684"/>
                  </a:lnTo>
                  <a:lnTo>
                    <a:pt x="27848" y="3119078"/>
                  </a:lnTo>
                  <a:lnTo>
                    <a:pt x="24239" y="3116117"/>
                  </a:lnTo>
                  <a:lnTo>
                    <a:pt x="20923" y="3112800"/>
                  </a:lnTo>
                  <a:lnTo>
                    <a:pt x="17605" y="3109484"/>
                  </a:lnTo>
                  <a:lnTo>
                    <a:pt x="14644" y="3105875"/>
                  </a:lnTo>
                  <a:lnTo>
                    <a:pt x="12038" y="3101975"/>
                  </a:lnTo>
                  <a:lnTo>
                    <a:pt x="9432" y="3098075"/>
                  </a:lnTo>
                  <a:lnTo>
                    <a:pt x="1372" y="3076223"/>
                  </a:lnTo>
                  <a:lnTo>
                    <a:pt x="457" y="3071623"/>
                  </a:lnTo>
                  <a:lnTo>
                    <a:pt x="0" y="3066977"/>
                  </a:lnTo>
                  <a:lnTo>
                    <a:pt x="0" y="306228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A77F133-C637-25D0-F35A-C667F27AF63E}"/>
              </a:ext>
            </a:extLst>
          </p:cNvPr>
          <p:cNvSpPr txBox="1"/>
          <p:nvPr/>
        </p:nvSpPr>
        <p:spPr>
          <a:xfrm>
            <a:off x="7402368" y="4392941"/>
            <a:ext cx="2448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6495" marR="0" lvl="0" indent="0" algn="l" defTabSz="914400" eaLnBrk="1" fontAlgn="auto" latinLnBrk="0" hangingPunct="1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동작 순서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0600" y="4654339"/>
            <a:ext cx="11028363" cy="1616148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5974715" indent="-258445">
              <a:lnSpc>
                <a:spcPts val="1200"/>
              </a:lnSpc>
              <a:spcBef>
                <a:spcPts val="1025"/>
              </a:spcBef>
              <a:buClr>
                <a:srgbClr val="FFFFFF"/>
              </a:buClr>
              <a:buSzPct val="79310"/>
              <a:buFont typeface="Trebuchet MS"/>
              <a:buAutoNum type="arabicPlain"/>
              <a:tabLst>
                <a:tab pos="5974715" algn="l"/>
              </a:tabLst>
            </a:pP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메서드 호출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5974715" indent="-258445">
              <a:lnSpc>
                <a:spcPts val="1200"/>
              </a:lnSpc>
              <a:spcBef>
                <a:spcPts val="810"/>
              </a:spcBef>
              <a:buClr>
                <a:srgbClr val="FFFFFF"/>
              </a:buClr>
              <a:buSzPct val="79310"/>
              <a:buFont typeface="Trebuchet MS"/>
              <a:buAutoNum type="arabicPlain"/>
              <a:tabLst>
                <a:tab pos="5974715" algn="l"/>
              </a:tabLst>
            </a:pP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데이터를 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</a:t>
            </a:r>
            <a:r>
              <a:rPr lang="ko-KR" altLang="en-US"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직렬화하여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드라이버로 전송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5974715" indent="-258445">
              <a:lnSpc>
                <a:spcPts val="1200"/>
              </a:lnSpc>
              <a:spcBef>
                <a:spcPts val="810"/>
              </a:spcBef>
              <a:buClr>
                <a:srgbClr val="FFFFFF"/>
              </a:buClr>
              <a:buSzPct val="79310"/>
              <a:buFont typeface="Trebuchet MS"/>
              <a:buAutoNum type="arabicPlain"/>
              <a:tabLst>
                <a:tab pos="5974715" algn="l"/>
              </a:tabLst>
            </a:pP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lang="ko-KR" altLang="en-US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데이터를 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Server 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프로세스로 전달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5974715" indent="-258445">
              <a:lnSpc>
                <a:spcPts val="1200"/>
              </a:lnSpc>
              <a:spcBef>
                <a:spcPts val="810"/>
              </a:spcBef>
              <a:buClr>
                <a:srgbClr val="FFFFFF"/>
              </a:buClr>
              <a:buSzPct val="79310"/>
              <a:buFont typeface="Trebuchet MS"/>
              <a:buAutoNum type="arabicPlain"/>
              <a:tabLst>
                <a:tab pos="5974715" algn="l"/>
              </a:tabLst>
            </a:pP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데이터를 </a:t>
            </a:r>
            <a:r>
              <a:rPr lang="ko-KR" altLang="en-US"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역직렬화하여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실제 구현체 메서드 호출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5974715" indent="-258445">
              <a:lnSpc>
                <a:spcPts val="1200"/>
              </a:lnSpc>
              <a:spcBef>
                <a:spcPts val="860"/>
              </a:spcBef>
              <a:buClr>
                <a:srgbClr val="FFFFFF"/>
              </a:buClr>
              <a:buSzPct val="85185"/>
              <a:buFont typeface="Trebuchet MS"/>
              <a:buAutoNum type="arabicPlain"/>
              <a:tabLst>
                <a:tab pos="5974715" algn="l"/>
              </a:tabLst>
            </a:pP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결과가 동일한 경로로 </a:t>
            </a:r>
            <a:r>
              <a:rPr lang="ko-KR" altLang="en-US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역방향 전달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되어 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</a:t>
            </a:r>
            <a:r>
              <a:rPr lang="ko-KR" alt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에게 반환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ts val="1000"/>
              </a:lnSpc>
            </a:pP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ts val="1000"/>
              </a:lnSpc>
              <a:spcBef>
                <a:spcPts val="100"/>
              </a:spcBef>
            </a:pP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98D8517A-5F1C-2753-10F5-7C56A9819E19}"/>
              </a:ext>
            </a:extLst>
          </p:cNvPr>
          <p:cNvSpPr/>
          <p:nvPr/>
        </p:nvSpPr>
        <p:spPr>
          <a:xfrm>
            <a:off x="6639967" y="4734743"/>
            <a:ext cx="247530" cy="24753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sz="12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object 14">
            <a:extLst>
              <a:ext uri="{FF2B5EF4-FFF2-40B4-BE49-F238E27FC236}">
                <a16:creationId xmlns:a16="http://schemas.microsoft.com/office/drawing/2014/main" id="{B58795A4-7747-5E6A-7B93-19CFAD34E080}"/>
              </a:ext>
            </a:extLst>
          </p:cNvPr>
          <p:cNvSpPr/>
          <p:nvPr/>
        </p:nvSpPr>
        <p:spPr>
          <a:xfrm>
            <a:off x="6639967" y="4993276"/>
            <a:ext cx="247530" cy="24753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sz="12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" name="object 14">
            <a:extLst>
              <a:ext uri="{FF2B5EF4-FFF2-40B4-BE49-F238E27FC236}">
                <a16:creationId xmlns:a16="http://schemas.microsoft.com/office/drawing/2014/main" id="{7BA9B002-83F3-D8C2-C50E-DCF8C35C9B4B}"/>
              </a:ext>
            </a:extLst>
          </p:cNvPr>
          <p:cNvSpPr/>
          <p:nvPr/>
        </p:nvSpPr>
        <p:spPr>
          <a:xfrm>
            <a:off x="6639967" y="5251809"/>
            <a:ext cx="247530" cy="24753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sz="12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" name="object 14">
            <a:extLst>
              <a:ext uri="{FF2B5EF4-FFF2-40B4-BE49-F238E27FC236}">
                <a16:creationId xmlns:a16="http://schemas.microsoft.com/office/drawing/2014/main" id="{F8130F90-DE53-9491-1242-FC857AC30C6F}"/>
              </a:ext>
            </a:extLst>
          </p:cNvPr>
          <p:cNvSpPr/>
          <p:nvPr/>
        </p:nvSpPr>
        <p:spPr>
          <a:xfrm>
            <a:off x="6639967" y="5510342"/>
            <a:ext cx="247530" cy="24753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sz="12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120E3154-B776-1BA4-7EE4-378A112B1EE2}"/>
              </a:ext>
            </a:extLst>
          </p:cNvPr>
          <p:cNvSpPr/>
          <p:nvPr/>
        </p:nvSpPr>
        <p:spPr>
          <a:xfrm>
            <a:off x="6639967" y="5768875"/>
            <a:ext cx="247530" cy="24753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sz="12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7" name="object 18">
            <a:extLst>
              <a:ext uri="{FF2B5EF4-FFF2-40B4-BE49-F238E27FC236}">
                <a16:creationId xmlns:a16="http://schemas.microsoft.com/office/drawing/2014/main" id="{480C319B-7212-AD26-836C-E5145B0EB8E7}"/>
              </a:ext>
            </a:extLst>
          </p:cNvPr>
          <p:cNvGrpSpPr/>
          <p:nvPr/>
        </p:nvGrpSpPr>
        <p:grpSpPr>
          <a:xfrm>
            <a:off x="419099" y="6214037"/>
            <a:ext cx="11387138" cy="526855"/>
            <a:chOff x="6210299" y="952500"/>
            <a:chExt cx="5600700" cy="3143250"/>
          </a:xfrm>
        </p:grpSpPr>
        <p:sp>
          <p:nvSpPr>
            <p:cNvPr id="78" name="object 19">
              <a:extLst>
                <a:ext uri="{FF2B5EF4-FFF2-40B4-BE49-F238E27FC236}">
                  <a16:creationId xmlns:a16="http://schemas.microsoft.com/office/drawing/2014/main" id="{F1D966DD-5307-F7EA-2121-2EA476B32FC3}"/>
                </a:ext>
              </a:extLst>
            </p:cNvPr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5524427" y="3133724"/>
                  </a:moveTo>
                  <a:lnTo>
                    <a:pt x="66746" y="3133724"/>
                  </a:lnTo>
                  <a:lnTo>
                    <a:pt x="62100" y="3133266"/>
                  </a:lnTo>
                  <a:lnTo>
                    <a:pt x="24239" y="3116117"/>
                  </a:lnTo>
                  <a:lnTo>
                    <a:pt x="2287" y="3080824"/>
                  </a:lnTo>
                  <a:lnTo>
                    <a:pt x="0" y="3066977"/>
                  </a:lnTo>
                  <a:lnTo>
                    <a:pt x="0" y="3062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524427" y="0"/>
                  </a:lnTo>
                  <a:lnTo>
                    <a:pt x="5563325" y="14645"/>
                  </a:lnTo>
                  <a:lnTo>
                    <a:pt x="5587530" y="48433"/>
                  </a:lnTo>
                  <a:lnTo>
                    <a:pt x="5591173" y="66746"/>
                  </a:lnTo>
                  <a:lnTo>
                    <a:pt x="5591173" y="3066977"/>
                  </a:lnTo>
                  <a:lnTo>
                    <a:pt x="5576528" y="3105875"/>
                  </a:lnTo>
                  <a:lnTo>
                    <a:pt x="5542741" y="3130081"/>
                  </a:lnTo>
                  <a:lnTo>
                    <a:pt x="5529072" y="3133266"/>
                  </a:lnTo>
                  <a:lnTo>
                    <a:pt x="5524427" y="31337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9" name="object 20">
              <a:extLst>
                <a:ext uri="{FF2B5EF4-FFF2-40B4-BE49-F238E27FC236}">
                  <a16:creationId xmlns:a16="http://schemas.microsoft.com/office/drawing/2014/main" id="{E1527700-D14C-8028-C630-4C6571642784}"/>
                </a:ext>
              </a:extLst>
            </p:cNvPr>
            <p:cNvSpPr/>
            <p:nvPr/>
          </p:nvSpPr>
          <p:spPr>
            <a:xfrm>
              <a:off x="6215062" y="957262"/>
              <a:ext cx="5591175" cy="3133725"/>
            </a:xfrm>
            <a:custGeom>
              <a:avLst/>
              <a:gdLst/>
              <a:ahLst/>
              <a:cxnLst/>
              <a:rect l="l" t="t" r="r" b="b"/>
              <a:pathLst>
                <a:path w="5591175" h="3133725">
                  <a:moveTo>
                    <a:pt x="0" y="3062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6" y="44099"/>
                  </a:lnTo>
                  <a:lnTo>
                    <a:pt x="7232" y="39765"/>
                  </a:lnTo>
                  <a:lnTo>
                    <a:pt x="9432" y="35649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5519737" y="0"/>
                  </a:lnTo>
                  <a:lnTo>
                    <a:pt x="5524427" y="0"/>
                  </a:lnTo>
                  <a:lnTo>
                    <a:pt x="5529072" y="457"/>
                  </a:lnTo>
                  <a:lnTo>
                    <a:pt x="5559424" y="12039"/>
                  </a:lnTo>
                  <a:lnTo>
                    <a:pt x="5563325" y="14645"/>
                  </a:lnTo>
                  <a:lnTo>
                    <a:pt x="5579134" y="31748"/>
                  </a:lnTo>
                  <a:lnTo>
                    <a:pt x="5581740" y="35649"/>
                  </a:lnTo>
                  <a:lnTo>
                    <a:pt x="5583941" y="39765"/>
                  </a:lnTo>
                  <a:lnTo>
                    <a:pt x="5585735" y="44099"/>
                  </a:lnTo>
                  <a:lnTo>
                    <a:pt x="5587530" y="48433"/>
                  </a:lnTo>
                  <a:lnTo>
                    <a:pt x="5591174" y="71437"/>
                  </a:lnTo>
                  <a:lnTo>
                    <a:pt x="5591174" y="3062287"/>
                  </a:lnTo>
                  <a:lnTo>
                    <a:pt x="5585735" y="3089624"/>
                  </a:lnTo>
                  <a:lnTo>
                    <a:pt x="5583941" y="3093958"/>
                  </a:lnTo>
                  <a:lnTo>
                    <a:pt x="5581740" y="3098075"/>
                  </a:lnTo>
                  <a:lnTo>
                    <a:pt x="5579134" y="3101975"/>
                  </a:lnTo>
                  <a:lnTo>
                    <a:pt x="5576528" y="3105875"/>
                  </a:lnTo>
                  <a:lnTo>
                    <a:pt x="5559424" y="3121685"/>
                  </a:lnTo>
                  <a:lnTo>
                    <a:pt x="5555524" y="3124291"/>
                  </a:lnTo>
                  <a:lnTo>
                    <a:pt x="5519737" y="3133724"/>
                  </a:lnTo>
                  <a:lnTo>
                    <a:pt x="71437" y="3133724"/>
                  </a:lnTo>
                  <a:lnTo>
                    <a:pt x="44099" y="3128286"/>
                  </a:lnTo>
                  <a:lnTo>
                    <a:pt x="39764" y="3126491"/>
                  </a:lnTo>
                  <a:lnTo>
                    <a:pt x="35648" y="3124290"/>
                  </a:lnTo>
                  <a:lnTo>
                    <a:pt x="31748" y="3121684"/>
                  </a:lnTo>
                  <a:lnTo>
                    <a:pt x="27848" y="3119078"/>
                  </a:lnTo>
                  <a:lnTo>
                    <a:pt x="24239" y="3116117"/>
                  </a:lnTo>
                  <a:lnTo>
                    <a:pt x="20923" y="3112800"/>
                  </a:lnTo>
                  <a:lnTo>
                    <a:pt x="17605" y="3109484"/>
                  </a:lnTo>
                  <a:lnTo>
                    <a:pt x="14644" y="3105875"/>
                  </a:lnTo>
                  <a:lnTo>
                    <a:pt x="12038" y="3101975"/>
                  </a:lnTo>
                  <a:lnTo>
                    <a:pt x="9432" y="3098075"/>
                  </a:lnTo>
                  <a:lnTo>
                    <a:pt x="1372" y="3076223"/>
                  </a:lnTo>
                  <a:lnTo>
                    <a:pt x="457" y="3071623"/>
                  </a:lnTo>
                  <a:lnTo>
                    <a:pt x="0" y="3066977"/>
                  </a:lnTo>
                  <a:lnTo>
                    <a:pt x="0" y="306228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FE565B9-A9EF-FDBD-BD12-6B7E9A91C78D}"/>
              </a:ext>
            </a:extLst>
          </p:cNvPr>
          <p:cNvSpPr txBox="1"/>
          <p:nvPr/>
        </p:nvSpPr>
        <p:spPr>
          <a:xfrm>
            <a:off x="789377" y="6247711"/>
            <a:ext cx="8727925" cy="493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3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핵심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메커니즘으로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지향적 통신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가능하게 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카운팅과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토큰 기반 매핑을 통해 원격 객체를 안전하게 관리하며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한 번에 최대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1MB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전송이 가능합니다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80" name="object 42">
            <a:extLst>
              <a:ext uri="{FF2B5EF4-FFF2-40B4-BE49-F238E27FC236}">
                <a16:creationId xmlns:a16="http://schemas.microsoft.com/office/drawing/2014/main" id="{B1C05394-7C5E-712B-8DA7-80C74007D0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553" y="6400007"/>
            <a:ext cx="130961" cy="19049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17309"/>
            <a:ext cx="64897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 서비스 간 메시지 플로우 </a:t>
            </a: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(APEX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연동 참고</a:t>
            </a: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)</a:t>
            </a: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9C7ECBFA-1A69-FB0F-AD30-F4CBB683FCC4}"/>
              </a:ext>
            </a:extLst>
          </p:cNvPr>
          <p:cNvSpPr/>
          <p:nvPr/>
        </p:nvSpPr>
        <p:spPr>
          <a:xfrm>
            <a:off x="9496425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" name="object 4">
            <a:extLst>
              <a:ext uri="{FF2B5EF4-FFF2-40B4-BE49-F238E27FC236}">
                <a16:creationId xmlns:a16="http://schemas.microsoft.com/office/drawing/2014/main" id="{6945B0D8-B8B7-640B-48C3-72265F1811D8}"/>
              </a:ext>
            </a:extLst>
          </p:cNvPr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" name="object 45">
            <a:extLst>
              <a:ext uri="{FF2B5EF4-FFF2-40B4-BE49-F238E27FC236}">
                <a16:creationId xmlns:a16="http://schemas.microsoft.com/office/drawing/2014/main" id="{C015DA2D-517B-0F3F-2104-A0324223E850}"/>
              </a:ext>
            </a:extLst>
          </p:cNvPr>
          <p:cNvSpPr/>
          <p:nvPr/>
        </p:nvSpPr>
        <p:spPr>
          <a:xfrm>
            <a:off x="380999" y="2132806"/>
            <a:ext cx="11430000" cy="2667000"/>
          </a:xfrm>
          <a:custGeom>
            <a:avLst/>
            <a:gdLst/>
            <a:ahLst/>
            <a:cxnLst/>
            <a:rect l="l" t="t" r="r" b="b"/>
            <a:pathLst>
              <a:path w="11430000" h="2667000">
                <a:moveTo>
                  <a:pt x="11358802" y="2666998"/>
                </a:moveTo>
                <a:lnTo>
                  <a:pt x="71196" y="2666998"/>
                </a:lnTo>
                <a:lnTo>
                  <a:pt x="66241" y="2666509"/>
                </a:lnTo>
                <a:lnTo>
                  <a:pt x="29705" y="2651375"/>
                </a:lnTo>
                <a:lnTo>
                  <a:pt x="3885" y="2615336"/>
                </a:lnTo>
                <a:lnTo>
                  <a:pt x="0" y="2595802"/>
                </a:lnTo>
                <a:lnTo>
                  <a:pt x="0" y="25907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0"/>
                </a:lnTo>
                <a:lnTo>
                  <a:pt x="11429999" y="71195"/>
                </a:lnTo>
                <a:lnTo>
                  <a:pt x="11429999" y="2595802"/>
                </a:lnTo>
                <a:lnTo>
                  <a:pt x="11414376" y="2637292"/>
                </a:lnTo>
                <a:lnTo>
                  <a:pt x="11378337" y="2663111"/>
                </a:lnTo>
                <a:lnTo>
                  <a:pt x="11363757" y="2666510"/>
                </a:lnTo>
                <a:lnTo>
                  <a:pt x="11358802" y="2666998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6">
            <a:extLst>
              <a:ext uri="{FF2B5EF4-FFF2-40B4-BE49-F238E27FC236}">
                <a16:creationId xmlns:a16="http://schemas.microsoft.com/office/drawing/2014/main" id="{34757BDD-C30F-BE54-9861-729D7273A89A}"/>
              </a:ext>
            </a:extLst>
          </p:cNvPr>
          <p:cNvSpPr/>
          <p:nvPr/>
        </p:nvSpPr>
        <p:spPr>
          <a:xfrm>
            <a:off x="571499" y="2704305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099" y="1219199"/>
                </a:moveTo>
                <a:lnTo>
                  <a:pt x="0" y="1219199"/>
                </a:lnTo>
                <a:lnTo>
                  <a:pt x="0" y="0"/>
                </a:lnTo>
                <a:lnTo>
                  <a:pt x="38099" y="0"/>
                </a:lnTo>
                <a:lnTo>
                  <a:pt x="38099" y="1219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7">
            <a:extLst>
              <a:ext uri="{FF2B5EF4-FFF2-40B4-BE49-F238E27FC236}">
                <a16:creationId xmlns:a16="http://schemas.microsoft.com/office/drawing/2014/main" id="{8A95C771-9E30-CC6E-E7D7-F6C242E6E87C}"/>
              </a:ext>
            </a:extLst>
          </p:cNvPr>
          <p:cNvSpPr/>
          <p:nvPr/>
        </p:nvSpPr>
        <p:spPr>
          <a:xfrm>
            <a:off x="806903" y="28186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8">
            <a:extLst>
              <a:ext uri="{FF2B5EF4-FFF2-40B4-BE49-F238E27FC236}">
                <a16:creationId xmlns:a16="http://schemas.microsoft.com/office/drawing/2014/main" id="{F9D50630-2B1C-63C4-F095-723B636A3E76}"/>
              </a:ext>
            </a:extLst>
          </p:cNvPr>
          <p:cNvSpPr/>
          <p:nvPr/>
        </p:nvSpPr>
        <p:spPr>
          <a:xfrm>
            <a:off x="2710085" y="2711562"/>
            <a:ext cx="1038225" cy="266700"/>
          </a:xfrm>
          <a:custGeom>
            <a:avLst/>
            <a:gdLst/>
            <a:ahLst/>
            <a:cxnLst/>
            <a:rect l="l" t="t" r="r" b="b"/>
            <a:pathLst>
              <a:path w="1038225" h="266700">
                <a:moveTo>
                  <a:pt x="10051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005177" y="0"/>
                </a:lnTo>
                <a:lnTo>
                  <a:pt x="1037258" y="28186"/>
                </a:lnTo>
                <a:lnTo>
                  <a:pt x="1038224" y="33046"/>
                </a:lnTo>
                <a:lnTo>
                  <a:pt x="1038224" y="233652"/>
                </a:lnTo>
                <a:lnTo>
                  <a:pt x="1010037" y="265732"/>
                </a:lnTo>
                <a:lnTo>
                  <a:pt x="10051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9">
            <a:extLst>
              <a:ext uri="{FF2B5EF4-FFF2-40B4-BE49-F238E27FC236}">
                <a16:creationId xmlns:a16="http://schemas.microsoft.com/office/drawing/2014/main" id="{CF99DF16-3705-6F17-D36F-D9DEE5109316}"/>
              </a:ext>
            </a:extLst>
          </p:cNvPr>
          <p:cNvSpPr/>
          <p:nvPr/>
        </p:nvSpPr>
        <p:spPr>
          <a:xfrm>
            <a:off x="806903" y="31615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object 50">
            <a:extLst>
              <a:ext uri="{FF2B5EF4-FFF2-40B4-BE49-F238E27FC236}">
                <a16:creationId xmlns:a16="http://schemas.microsoft.com/office/drawing/2014/main" id="{25500B51-107E-9107-1003-305415F2482F}"/>
              </a:ext>
            </a:extLst>
          </p:cNvPr>
          <p:cNvSpPr/>
          <p:nvPr/>
        </p:nvSpPr>
        <p:spPr>
          <a:xfrm>
            <a:off x="1045028" y="3047205"/>
            <a:ext cx="923925" cy="266700"/>
          </a:xfrm>
          <a:custGeom>
            <a:avLst/>
            <a:gdLst/>
            <a:ahLst/>
            <a:cxnLst/>
            <a:rect l="l" t="t" r="r" b="b"/>
            <a:pathLst>
              <a:path w="923925" h="266700">
                <a:moveTo>
                  <a:pt x="8908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90877" y="0"/>
                </a:lnTo>
                <a:lnTo>
                  <a:pt x="922958" y="28186"/>
                </a:lnTo>
                <a:lnTo>
                  <a:pt x="923924" y="33047"/>
                </a:lnTo>
                <a:lnTo>
                  <a:pt x="923924" y="233652"/>
                </a:lnTo>
                <a:lnTo>
                  <a:pt x="895737" y="265732"/>
                </a:lnTo>
                <a:lnTo>
                  <a:pt x="8908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object 51">
            <a:extLst>
              <a:ext uri="{FF2B5EF4-FFF2-40B4-BE49-F238E27FC236}">
                <a16:creationId xmlns:a16="http://schemas.microsoft.com/office/drawing/2014/main" id="{CE742AA7-3503-AF23-8FF6-063257587211}"/>
              </a:ext>
            </a:extLst>
          </p:cNvPr>
          <p:cNvSpPr txBox="1"/>
          <p:nvPr/>
        </p:nvSpPr>
        <p:spPr>
          <a:xfrm>
            <a:off x="1056819" y="2687977"/>
            <a:ext cx="5156200" cy="124187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indent="-95250">
              <a:lnSpc>
                <a:spcPts val="2300"/>
              </a:lnSpc>
              <a:spcBef>
                <a:spcPts val="195"/>
              </a:spcBef>
              <a:tabLst>
                <a:tab pos="2057400" algn="l"/>
              </a:tabLst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Mainline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</a:t>
            </a:r>
            <a:r>
              <a:rPr 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서비스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대체 또는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5080" indent="-95250">
              <a:lnSpc>
                <a:spcPts val="2300"/>
              </a:lnSpc>
              <a:spcBef>
                <a:spcPts val="195"/>
              </a:spcBef>
              <a:tabLst>
                <a:tab pos="2057400" algn="l"/>
              </a:tabLst>
            </a:pPr>
            <a:r>
              <a:rPr sz="1400" b="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Binder IPC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기존 서비스와 동일한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유지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5080" indent="-95250">
              <a:lnSpc>
                <a:spcPts val="2300"/>
              </a:lnSpc>
              <a:spcBef>
                <a:spcPts val="195"/>
              </a:spcBef>
              <a:tabLst>
                <a:tab pos="2057400" algn="l"/>
              </a:tabLst>
            </a:pP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미디어 코덱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Wi-Fi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DNS resolver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등의 네이티브 기능 제공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5080" indent="-95250">
              <a:lnSpc>
                <a:spcPts val="2300"/>
              </a:lnSpc>
              <a:spcBef>
                <a:spcPts val="195"/>
              </a:spcBef>
              <a:tabLst>
                <a:tab pos="2057400" algn="l"/>
              </a:tabLst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Framework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서비스가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</a:t>
            </a:r>
            <a:r>
              <a:rPr kumimoji="0" lang="ko-KR" alt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버전 감지 및 호출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0" name="object 52">
            <a:extLst>
              <a:ext uri="{FF2B5EF4-FFF2-40B4-BE49-F238E27FC236}">
                <a16:creationId xmlns:a16="http://schemas.microsoft.com/office/drawing/2014/main" id="{1B6B316A-A2E0-B103-130A-DF2B38FDA5ED}"/>
              </a:ext>
            </a:extLst>
          </p:cNvPr>
          <p:cNvGrpSpPr/>
          <p:nvPr/>
        </p:nvGrpSpPr>
        <p:grpSpPr>
          <a:xfrm>
            <a:off x="828674" y="2704305"/>
            <a:ext cx="10791825" cy="1905000"/>
            <a:chOff x="828674" y="6629399"/>
            <a:chExt cx="10791825" cy="1905000"/>
          </a:xfrm>
        </p:grpSpPr>
        <p:sp>
          <p:nvSpPr>
            <p:cNvPr id="51" name="object 53">
              <a:extLst>
                <a:ext uri="{FF2B5EF4-FFF2-40B4-BE49-F238E27FC236}">
                  <a16:creationId xmlns:a16="http://schemas.microsoft.com/office/drawing/2014/main" id="{AA8E95B1-EA39-08A1-B323-F8B695C4E823}"/>
                </a:ext>
              </a:extLst>
            </p:cNvPr>
            <p:cNvSpPr/>
            <p:nvPr/>
          </p:nvSpPr>
          <p:spPr>
            <a:xfrm>
              <a:off x="828662" y="7410449"/>
              <a:ext cx="57150" cy="361950"/>
            </a:xfrm>
            <a:custGeom>
              <a:avLst/>
              <a:gdLst/>
              <a:ahLst/>
              <a:cxnLst/>
              <a:rect l="l" t="t" r="r" b="b"/>
              <a:pathLst>
                <a:path w="57150" h="3619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3619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4">
              <a:extLst>
                <a:ext uri="{FF2B5EF4-FFF2-40B4-BE49-F238E27FC236}">
                  <a16:creationId xmlns:a16="http://schemas.microsoft.com/office/drawing/2014/main" id="{E09A8423-A920-F957-1BBB-DFEB371CBC19}"/>
                </a:ext>
              </a:extLst>
            </p:cNvPr>
            <p:cNvSpPr/>
            <p:nvPr/>
          </p:nvSpPr>
          <p:spPr>
            <a:xfrm>
              <a:off x="6210299" y="6629399"/>
              <a:ext cx="5410200" cy="1905000"/>
            </a:xfrm>
            <a:custGeom>
              <a:avLst/>
              <a:gdLst/>
              <a:ahLst/>
              <a:cxnLst/>
              <a:rect l="l" t="t" r="r" b="b"/>
              <a:pathLst>
                <a:path w="5410200" h="1905000">
                  <a:moveTo>
                    <a:pt x="5356802" y="1904999"/>
                  </a:moveTo>
                  <a:lnTo>
                    <a:pt x="53397" y="1904999"/>
                  </a:lnTo>
                  <a:lnTo>
                    <a:pt x="49680" y="1904632"/>
                  </a:lnTo>
                  <a:lnTo>
                    <a:pt x="14084" y="1885606"/>
                  </a:lnTo>
                  <a:lnTo>
                    <a:pt x="0" y="1851601"/>
                  </a:lnTo>
                  <a:lnTo>
                    <a:pt x="0" y="18478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356802" y="0"/>
                  </a:lnTo>
                  <a:lnTo>
                    <a:pt x="5396114" y="19391"/>
                  </a:lnTo>
                  <a:lnTo>
                    <a:pt x="5410200" y="53397"/>
                  </a:lnTo>
                  <a:lnTo>
                    <a:pt x="5410200" y="1851601"/>
                  </a:lnTo>
                  <a:lnTo>
                    <a:pt x="5390807" y="1890913"/>
                  </a:lnTo>
                  <a:lnTo>
                    <a:pt x="5360518" y="1904632"/>
                  </a:lnTo>
                  <a:lnTo>
                    <a:pt x="5356802" y="19049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5" name="object 57">
            <a:extLst>
              <a:ext uri="{FF2B5EF4-FFF2-40B4-BE49-F238E27FC236}">
                <a16:creationId xmlns:a16="http://schemas.microsoft.com/office/drawing/2014/main" id="{EEC6C907-E751-8EFF-774F-181187645F9C}"/>
              </a:ext>
            </a:extLst>
          </p:cNvPr>
          <p:cNvSpPr txBox="1"/>
          <p:nvPr/>
        </p:nvSpPr>
        <p:spPr>
          <a:xfrm>
            <a:off x="6197599" y="2319972"/>
            <a:ext cx="2946401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사례</a:t>
            </a:r>
            <a:r>
              <a:rPr sz="15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APEX </a:t>
            </a: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 호출 흐름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6" name="object 58">
            <a:extLst>
              <a:ext uri="{FF2B5EF4-FFF2-40B4-BE49-F238E27FC236}">
                <a16:creationId xmlns:a16="http://schemas.microsoft.com/office/drawing/2014/main" id="{484256E4-A2B4-DB83-D514-D7DCAAD5E390}"/>
              </a:ext>
            </a:extLst>
          </p:cNvPr>
          <p:cNvSpPr txBox="1"/>
          <p:nvPr/>
        </p:nvSpPr>
        <p:spPr>
          <a:xfrm>
            <a:off x="6349999" y="2796145"/>
            <a:ext cx="3860801" cy="15703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MediaCodec</a:t>
            </a:r>
            <a:r>
              <a:rPr sz="11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</a:t>
            </a: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APEX </a:t>
            </a:r>
            <a:r>
              <a:rPr sz="11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모듈을 통해 업데이트된 경우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MediaCodec</a:t>
            </a: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.createDecoderByType("video/avc");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↓ Binder IPC </a:t>
            </a:r>
            <a:r>
              <a:rPr sz="11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MediaCodecService</a:t>
            </a: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.createDecoder();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↓ JNI </a:t>
            </a:r>
            <a:r>
              <a:rPr sz="11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apex/com.android.media/</a:t>
            </a:r>
            <a:r>
              <a:rPr sz="11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네이티브 라이브러리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↓ </a:t>
            </a:r>
            <a:r>
              <a:rPr sz="1150" dirty="0">
                <a:solidFill>
                  <a:srgbClr val="7C3AE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실제 코덱 로드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업데이트된 코덱 라이브러리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8" name="object 60">
            <a:extLst>
              <a:ext uri="{FF2B5EF4-FFF2-40B4-BE49-F238E27FC236}">
                <a16:creationId xmlns:a16="http://schemas.microsoft.com/office/drawing/2014/main" id="{B9D5A476-3E04-02CA-B93C-90FB222B1ABD}"/>
              </a:ext>
            </a:extLst>
          </p:cNvPr>
          <p:cNvSpPr/>
          <p:nvPr/>
        </p:nvSpPr>
        <p:spPr>
          <a:xfrm>
            <a:off x="380999" y="55999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8"/>
                </a:moveTo>
                <a:lnTo>
                  <a:pt x="71196" y="647698"/>
                </a:lnTo>
                <a:lnTo>
                  <a:pt x="66241" y="647209"/>
                </a:lnTo>
                <a:lnTo>
                  <a:pt x="29705" y="632076"/>
                </a:lnTo>
                <a:lnTo>
                  <a:pt x="3885" y="596036"/>
                </a:lnTo>
                <a:lnTo>
                  <a:pt x="0" y="576502"/>
                </a:lnTo>
                <a:lnTo>
                  <a:pt x="0" y="5714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5"/>
                </a:lnTo>
                <a:lnTo>
                  <a:pt x="11429999" y="576502"/>
                </a:lnTo>
                <a:lnTo>
                  <a:pt x="11414376" y="617993"/>
                </a:lnTo>
                <a:lnTo>
                  <a:pt x="11378337" y="643812"/>
                </a:lnTo>
                <a:lnTo>
                  <a:pt x="11363757" y="647210"/>
                </a:lnTo>
                <a:lnTo>
                  <a:pt x="11358802" y="647698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9" name="object 61">
            <a:extLst>
              <a:ext uri="{FF2B5EF4-FFF2-40B4-BE49-F238E27FC236}">
                <a16:creationId xmlns:a16="http://schemas.microsoft.com/office/drawing/2014/main" id="{59CF45A6-EF25-1520-7FC7-0F76A0C854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657" y="5838030"/>
            <a:ext cx="117865" cy="171449"/>
          </a:xfrm>
          <a:prstGeom prst="rect">
            <a:avLst/>
          </a:prstGeom>
        </p:spPr>
      </p:pic>
      <p:sp>
        <p:nvSpPr>
          <p:cNvPr id="60" name="object 62">
            <a:extLst>
              <a:ext uri="{FF2B5EF4-FFF2-40B4-BE49-F238E27FC236}">
                <a16:creationId xmlns:a16="http://schemas.microsoft.com/office/drawing/2014/main" id="{D4CB8439-557B-A3A8-2AD7-97854543E74D}"/>
              </a:ext>
            </a:extLst>
          </p:cNvPr>
          <p:cNvSpPr/>
          <p:nvPr/>
        </p:nvSpPr>
        <p:spPr>
          <a:xfrm>
            <a:off x="6424386" y="5714204"/>
            <a:ext cx="586014" cy="228601"/>
          </a:xfrm>
          <a:custGeom>
            <a:avLst/>
            <a:gdLst/>
            <a:ahLst/>
            <a:cxnLst/>
            <a:rect l="l" t="t" r="r" b="b"/>
            <a:pathLst>
              <a:path w="647700" h="228600">
                <a:moveTo>
                  <a:pt x="6146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614652" y="0"/>
                </a:lnTo>
                <a:lnTo>
                  <a:pt x="646733" y="28186"/>
                </a:lnTo>
                <a:lnTo>
                  <a:pt x="647699" y="33046"/>
                </a:lnTo>
                <a:lnTo>
                  <a:pt x="647699" y="195552"/>
                </a:lnTo>
                <a:lnTo>
                  <a:pt x="619512" y="227632"/>
                </a:lnTo>
                <a:lnTo>
                  <a:pt x="6146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" name="object 63">
            <a:extLst>
              <a:ext uri="{FF2B5EF4-FFF2-40B4-BE49-F238E27FC236}">
                <a16:creationId xmlns:a16="http://schemas.microsoft.com/office/drawing/2014/main" id="{DD00232B-2EEE-6B73-F20A-1AA15BAECF49}"/>
              </a:ext>
            </a:extLst>
          </p:cNvPr>
          <p:cNvSpPr txBox="1"/>
          <p:nvPr/>
        </p:nvSpPr>
        <p:spPr>
          <a:xfrm>
            <a:off x="687387" y="5694485"/>
            <a:ext cx="10934700" cy="42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5303520" algn="l"/>
                <a:tab pos="5926455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모듈은 기존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Framework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구조를 그대로 유지하면서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구현체만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가능하도록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설계되었습니다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호환성과 안정성을 보장하면서 시스템 핵심 구성요소 를 업데이트하는 데 중요합니다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7A9C4A-65D6-214D-EAA2-1570A046B914}"/>
              </a:ext>
            </a:extLst>
          </p:cNvPr>
          <p:cNvSpPr txBox="1"/>
          <p:nvPr/>
        </p:nvSpPr>
        <p:spPr>
          <a:xfrm>
            <a:off x="571499" y="1497146"/>
            <a:ext cx="6096000" cy="330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모듈과 </a:t>
            </a:r>
            <a:r>
              <a:rPr kumimoji="0" lang="en-US" altLang="ko-KR" sz="15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Framework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연동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22234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과정 요약 및 핵심 키워드 정리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485106"/>
            <a:ext cx="5600700" cy="3771900"/>
            <a:chOff x="380999" y="952499"/>
            <a:chExt cx="5600700" cy="37719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3771900"/>
            </a:xfrm>
            <a:custGeom>
              <a:avLst/>
              <a:gdLst/>
              <a:ahLst/>
              <a:cxnLst/>
              <a:rect l="l" t="t" r="r" b="b"/>
              <a:pathLst>
                <a:path w="5600700" h="3771900">
                  <a:moveTo>
                    <a:pt x="5529502" y="3771899"/>
                  </a:moveTo>
                  <a:lnTo>
                    <a:pt x="71196" y="3771899"/>
                  </a:lnTo>
                  <a:lnTo>
                    <a:pt x="66241" y="3771411"/>
                  </a:lnTo>
                  <a:lnTo>
                    <a:pt x="29705" y="3756277"/>
                  </a:lnTo>
                  <a:lnTo>
                    <a:pt x="3885" y="3720237"/>
                  </a:lnTo>
                  <a:lnTo>
                    <a:pt x="0" y="3700702"/>
                  </a:lnTo>
                  <a:lnTo>
                    <a:pt x="0" y="3695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700702"/>
                  </a:lnTo>
                  <a:lnTo>
                    <a:pt x="5585076" y="3742193"/>
                  </a:lnTo>
                  <a:lnTo>
                    <a:pt x="5549037" y="3768013"/>
                  </a:lnTo>
                  <a:lnTo>
                    <a:pt x="5534457" y="3771411"/>
                  </a:lnTo>
                  <a:lnTo>
                    <a:pt x="5529502" y="3771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" y="1219199"/>
              <a:ext cx="190499" cy="1904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3600" y="1695292"/>
            <a:ext cx="208360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부 과정 종합 요약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05293A4-673A-7F8C-126C-E930E0A95DD4}"/>
              </a:ext>
            </a:extLst>
          </p:cNvPr>
          <p:cNvGrpSpPr/>
          <p:nvPr/>
        </p:nvGrpSpPr>
        <p:grpSpPr>
          <a:xfrm>
            <a:off x="542925" y="2132806"/>
            <a:ext cx="380999" cy="381000"/>
            <a:chOff x="609599" y="2132806"/>
            <a:chExt cx="314325" cy="381000"/>
          </a:xfrm>
        </p:grpSpPr>
        <p:sp>
          <p:nvSpPr>
            <p:cNvPr id="13" name="object 13"/>
            <p:cNvSpPr/>
            <p:nvPr/>
          </p:nvSpPr>
          <p:spPr>
            <a:xfrm>
              <a:off x="609599" y="2132806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156195" y="380999"/>
                  </a:moveTo>
                  <a:lnTo>
                    <a:pt x="118233" y="375288"/>
                  </a:lnTo>
                  <a:lnTo>
                    <a:pt x="82564" y="358507"/>
                  </a:lnTo>
                  <a:lnTo>
                    <a:pt x="51307" y="331659"/>
                  </a:lnTo>
                  <a:lnTo>
                    <a:pt x="26323" y="296335"/>
                  </a:lnTo>
                  <a:lnTo>
                    <a:pt x="9126" y="254666"/>
                  </a:lnTo>
                  <a:lnTo>
                    <a:pt x="750" y="209172"/>
                  </a:lnTo>
                  <a:lnTo>
                    <a:pt x="0" y="190499"/>
                  </a:lnTo>
                  <a:lnTo>
                    <a:pt x="187" y="181141"/>
                  </a:lnTo>
                  <a:lnTo>
                    <a:pt x="6723" y="135200"/>
                  </a:lnTo>
                  <a:lnTo>
                    <a:pt x="22216" y="92572"/>
                  </a:lnTo>
                  <a:lnTo>
                    <a:pt x="45748" y="55796"/>
                  </a:lnTo>
                  <a:lnTo>
                    <a:pt x="75902" y="27095"/>
                  </a:lnTo>
                  <a:lnTo>
                    <a:pt x="110853" y="8200"/>
                  </a:lnTo>
                  <a:lnTo>
                    <a:pt x="148521" y="228"/>
                  </a:lnTo>
                  <a:lnTo>
                    <a:pt x="158129" y="0"/>
                  </a:lnTo>
                  <a:lnTo>
                    <a:pt x="165803" y="228"/>
                  </a:lnTo>
                  <a:lnTo>
                    <a:pt x="203471" y="8200"/>
                  </a:lnTo>
                  <a:lnTo>
                    <a:pt x="238422" y="27095"/>
                  </a:lnTo>
                  <a:lnTo>
                    <a:pt x="268576" y="55796"/>
                  </a:lnTo>
                  <a:lnTo>
                    <a:pt x="292108" y="92572"/>
                  </a:lnTo>
                  <a:lnTo>
                    <a:pt x="307600" y="135200"/>
                  </a:lnTo>
                  <a:lnTo>
                    <a:pt x="314137" y="181141"/>
                  </a:lnTo>
                  <a:lnTo>
                    <a:pt x="314324" y="190499"/>
                  </a:lnTo>
                  <a:lnTo>
                    <a:pt x="314137" y="199858"/>
                  </a:lnTo>
                  <a:lnTo>
                    <a:pt x="307600" y="245799"/>
                  </a:lnTo>
                  <a:lnTo>
                    <a:pt x="292108" y="288427"/>
                  </a:lnTo>
                  <a:lnTo>
                    <a:pt x="268576" y="325203"/>
                  </a:lnTo>
                  <a:lnTo>
                    <a:pt x="238422" y="353903"/>
                  </a:lnTo>
                  <a:lnTo>
                    <a:pt x="203471" y="372798"/>
                  </a:lnTo>
                  <a:lnTo>
                    <a:pt x="165803" y="380771"/>
                  </a:lnTo>
                  <a:lnTo>
                    <a:pt x="156195" y="38099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2246600"/>
              <a:ext cx="152399" cy="15341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CD0001D-A113-1CC6-CD83-6E2169D175B0}"/>
              </a:ext>
            </a:extLst>
          </p:cNvPr>
          <p:cNvGrpSpPr/>
          <p:nvPr/>
        </p:nvGrpSpPr>
        <p:grpSpPr>
          <a:xfrm>
            <a:off x="542925" y="2894806"/>
            <a:ext cx="380999" cy="381000"/>
            <a:chOff x="609599" y="2894806"/>
            <a:chExt cx="314325" cy="381000"/>
          </a:xfrm>
        </p:grpSpPr>
        <p:sp>
          <p:nvSpPr>
            <p:cNvPr id="15" name="object 15"/>
            <p:cNvSpPr/>
            <p:nvPr/>
          </p:nvSpPr>
          <p:spPr>
            <a:xfrm>
              <a:off x="609599" y="2894806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157162" y="380999"/>
                  </a:moveTo>
                  <a:lnTo>
                    <a:pt x="118965" y="375347"/>
                  </a:lnTo>
                  <a:lnTo>
                    <a:pt x="83075" y="358739"/>
                  </a:lnTo>
                  <a:lnTo>
                    <a:pt x="51624" y="332167"/>
                  </a:lnTo>
                  <a:lnTo>
                    <a:pt x="26486" y="297208"/>
                  </a:lnTo>
                  <a:lnTo>
                    <a:pt x="9182" y="255969"/>
                  </a:lnTo>
                  <a:lnTo>
                    <a:pt x="754" y="210943"/>
                  </a:lnTo>
                  <a:lnTo>
                    <a:pt x="0" y="192463"/>
                  </a:lnTo>
                  <a:lnTo>
                    <a:pt x="188" y="179273"/>
                  </a:lnTo>
                  <a:lnTo>
                    <a:pt x="6765" y="133806"/>
                  </a:lnTo>
                  <a:lnTo>
                    <a:pt x="22353" y="91617"/>
                  </a:lnTo>
                  <a:lnTo>
                    <a:pt x="46031" y="55220"/>
                  </a:lnTo>
                  <a:lnTo>
                    <a:pt x="76372" y="26816"/>
                  </a:lnTo>
                  <a:lnTo>
                    <a:pt x="111540" y="8116"/>
                  </a:lnTo>
                  <a:lnTo>
                    <a:pt x="149441" y="226"/>
                  </a:lnTo>
                  <a:lnTo>
                    <a:pt x="157162" y="0"/>
                  </a:lnTo>
                  <a:lnTo>
                    <a:pt x="164883" y="226"/>
                  </a:lnTo>
                  <a:lnTo>
                    <a:pt x="202784" y="8116"/>
                  </a:lnTo>
                  <a:lnTo>
                    <a:pt x="237952" y="26816"/>
                  </a:lnTo>
                  <a:lnTo>
                    <a:pt x="268293" y="55220"/>
                  </a:lnTo>
                  <a:lnTo>
                    <a:pt x="291970" y="91617"/>
                  </a:lnTo>
                  <a:lnTo>
                    <a:pt x="307559" y="133806"/>
                  </a:lnTo>
                  <a:lnTo>
                    <a:pt x="314136" y="179273"/>
                  </a:lnTo>
                  <a:lnTo>
                    <a:pt x="314324" y="192463"/>
                  </a:lnTo>
                  <a:lnTo>
                    <a:pt x="314136" y="201726"/>
                  </a:lnTo>
                  <a:lnTo>
                    <a:pt x="307559" y="247193"/>
                  </a:lnTo>
                  <a:lnTo>
                    <a:pt x="291970" y="289381"/>
                  </a:lnTo>
                  <a:lnTo>
                    <a:pt x="268293" y="325778"/>
                  </a:lnTo>
                  <a:lnTo>
                    <a:pt x="237952" y="354182"/>
                  </a:lnTo>
                  <a:lnTo>
                    <a:pt x="202784" y="372883"/>
                  </a:lnTo>
                  <a:lnTo>
                    <a:pt x="164883" y="380773"/>
                  </a:lnTo>
                  <a:lnTo>
                    <a:pt x="157162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49" y="3018631"/>
              <a:ext cx="133349" cy="133349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BC5BFD1-B5EC-24E2-37E5-C6EC94405385}"/>
              </a:ext>
            </a:extLst>
          </p:cNvPr>
          <p:cNvGrpSpPr/>
          <p:nvPr/>
        </p:nvGrpSpPr>
        <p:grpSpPr>
          <a:xfrm>
            <a:off x="542925" y="3656806"/>
            <a:ext cx="381000" cy="381000"/>
            <a:chOff x="609599" y="3656806"/>
            <a:chExt cx="342900" cy="381000"/>
          </a:xfrm>
        </p:grpSpPr>
        <p:sp>
          <p:nvSpPr>
            <p:cNvPr id="17" name="object 17"/>
            <p:cNvSpPr/>
            <p:nvPr/>
          </p:nvSpPr>
          <p:spPr>
            <a:xfrm>
              <a:off x="609599" y="3656806"/>
              <a:ext cx="342900" cy="381000"/>
            </a:xfrm>
            <a:custGeom>
              <a:avLst/>
              <a:gdLst/>
              <a:ahLst/>
              <a:cxnLst/>
              <a:rect l="l" t="t" r="r" b="b"/>
              <a:pathLst>
                <a:path w="342900" h="381000">
                  <a:moveTo>
                    <a:pt x="171449" y="380999"/>
                  </a:moveTo>
                  <a:lnTo>
                    <a:pt x="129780" y="375299"/>
                  </a:lnTo>
                  <a:lnTo>
                    <a:pt x="90628" y="358546"/>
                  </a:lnTo>
                  <a:lnTo>
                    <a:pt x="56317" y="331745"/>
                  </a:lnTo>
                  <a:lnTo>
                    <a:pt x="28894" y="296482"/>
                  </a:lnTo>
                  <a:lnTo>
                    <a:pt x="10017" y="254886"/>
                  </a:lnTo>
                  <a:lnTo>
                    <a:pt x="823" y="209470"/>
                  </a:lnTo>
                  <a:lnTo>
                    <a:pt x="0" y="190830"/>
                  </a:lnTo>
                  <a:lnTo>
                    <a:pt x="205" y="180827"/>
                  </a:lnTo>
                  <a:lnTo>
                    <a:pt x="7380" y="134965"/>
                  </a:lnTo>
                  <a:lnTo>
                    <a:pt x="24386" y="92411"/>
                  </a:lnTo>
                  <a:lnTo>
                    <a:pt x="50216" y="55699"/>
                  </a:lnTo>
                  <a:lnTo>
                    <a:pt x="83315" y="27048"/>
                  </a:lnTo>
                  <a:lnTo>
                    <a:pt x="121680" y="8186"/>
                  </a:lnTo>
                  <a:lnTo>
                    <a:pt x="163027" y="228"/>
                  </a:lnTo>
                  <a:lnTo>
                    <a:pt x="171449" y="0"/>
                  </a:lnTo>
                  <a:lnTo>
                    <a:pt x="179872" y="228"/>
                  </a:lnTo>
                  <a:lnTo>
                    <a:pt x="221219" y="8186"/>
                  </a:lnTo>
                  <a:lnTo>
                    <a:pt x="259584" y="27048"/>
                  </a:lnTo>
                  <a:lnTo>
                    <a:pt x="292683" y="55699"/>
                  </a:lnTo>
                  <a:lnTo>
                    <a:pt x="318513" y="92411"/>
                  </a:lnTo>
                  <a:lnTo>
                    <a:pt x="335519" y="134965"/>
                  </a:lnTo>
                  <a:lnTo>
                    <a:pt x="342694" y="180827"/>
                  </a:lnTo>
                  <a:lnTo>
                    <a:pt x="342899" y="190830"/>
                  </a:lnTo>
                  <a:lnTo>
                    <a:pt x="342694" y="200172"/>
                  </a:lnTo>
                  <a:lnTo>
                    <a:pt x="335519" y="246033"/>
                  </a:lnTo>
                  <a:lnTo>
                    <a:pt x="318513" y="288587"/>
                  </a:lnTo>
                  <a:lnTo>
                    <a:pt x="292683" y="325300"/>
                  </a:lnTo>
                  <a:lnTo>
                    <a:pt x="259584" y="353950"/>
                  </a:lnTo>
                  <a:lnTo>
                    <a:pt x="221219" y="372813"/>
                  </a:lnTo>
                  <a:lnTo>
                    <a:pt x="179872" y="380771"/>
                  </a:lnTo>
                  <a:lnTo>
                    <a:pt x="171449" y="380999"/>
                  </a:lnTo>
                  <a:close/>
                </a:path>
              </a:pathLst>
            </a:custGeom>
            <a:solidFill>
              <a:srgbClr val="7C3AEC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49" y="3771106"/>
              <a:ext cx="152399" cy="1523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23590" y="2122379"/>
            <a:ext cx="4685665" cy="624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오버레이 시스템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8-9)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 marR="5080">
              <a:lnSpc>
                <a:spcPts val="1500"/>
              </a:lnSpc>
              <a:spcBef>
                <a:spcPts val="9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RRO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SRO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안드로이드 리소스 커스터마이징 기법 습득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엔진과 빌드 시 스템 연동 방법 학습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8799" y="2884379"/>
            <a:ext cx="4703445" cy="626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Jetpack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 개발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10)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 marR="508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Modern Android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개발을 위한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Architecture, UI, Foundation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 마스터링과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MVVM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패턴 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4695" y="3646379"/>
            <a:ext cx="4693920" cy="624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구조 및 커스터마이징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11-12)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 marR="5080">
              <a:lnSpc>
                <a:spcPts val="1500"/>
              </a:lnSpc>
              <a:spcBef>
                <a:spcPts val="9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WindowManager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System 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 구조 이해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특화 커스터마이징 및 성 능 최적화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3121" y="4408379"/>
            <a:ext cx="4674235" cy="598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업데이트 시스템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4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13)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활용한 모듈식 시스템 업데이트 구조와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Project Mainline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배포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이</a:t>
            </a:r>
            <a:r>
              <a:rPr lang="ko-KR" altLang="en-US"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0298" y="1485106"/>
            <a:ext cx="5600700" cy="29717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692900" y="1695292"/>
            <a:ext cx="130518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키워드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9050" y="2256951"/>
            <a:ext cx="34036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RRO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42934" y="2256951"/>
            <a:ext cx="33337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SRO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69526" y="2256951"/>
            <a:ext cx="60071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Jetpack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82611" y="2256951"/>
            <a:ext cx="124587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WindowManager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51900" y="2676051"/>
            <a:ext cx="75882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System UI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23190" y="2676051"/>
            <a:ext cx="59245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Z-Order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27793" y="2676051"/>
            <a:ext cx="10712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Automotive UI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0950" y="3095151"/>
            <a:ext cx="88201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Notification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78829" y="3095151"/>
            <a:ext cx="73342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StatusBar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90000" y="3514251"/>
            <a:ext cx="106616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NavigationBar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65172" y="3095151"/>
            <a:ext cx="1582420" cy="5860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44880" algn="l"/>
              </a:tabLst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APEX	Mainline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  <a:p>
            <a:pPr marL="215265">
              <a:lnSpc>
                <a:spcPct val="100000"/>
              </a:lnSpc>
              <a:spcBef>
                <a:spcPts val="1560"/>
              </a:spcBef>
            </a:pPr>
            <a:r>
              <a:rPr sz="1200" b="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QuickSettings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38459" y="3524962"/>
            <a:ext cx="100711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멀티디스플레이</a:t>
            </a:r>
            <a:endParaRPr sz="11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9050" y="3944061"/>
            <a:ext cx="6292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엔진</a:t>
            </a:r>
            <a:endParaRPr sz="11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3833A21-6E22-1321-3490-CEF0BDE7407E}"/>
              </a:ext>
            </a:extLst>
          </p:cNvPr>
          <p:cNvGrpSpPr/>
          <p:nvPr/>
        </p:nvGrpSpPr>
        <p:grpSpPr>
          <a:xfrm>
            <a:off x="542925" y="4378544"/>
            <a:ext cx="381000" cy="381000"/>
            <a:chOff x="617072" y="4378544"/>
            <a:chExt cx="381000" cy="38100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374" y="4532779"/>
              <a:ext cx="171479" cy="153233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BBF122F-B1C7-1A2B-7662-0B6F44C2E545}"/>
                </a:ext>
              </a:extLst>
            </p:cNvPr>
            <p:cNvGrpSpPr/>
            <p:nvPr/>
          </p:nvGrpSpPr>
          <p:grpSpPr>
            <a:xfrm>
              <a:off x="617072" y="4378544"/>
              <a:ext cx="381000" cy="381000"/>
              <a:chOff x="9905998" y="4695824"/>
              <a:chExt cx="457200" cy="457200"/>
            </a:xfrm>
          </p:grpSpPr>
          <p:sp>
            <p:nvSpPr>
              <p:cNvPr id="91" name="object 41">
                <a:extLst>
                  <a:ext uri="{FF2B5EF4-FFF2-40B4-BE49-F238E27FC236}">
                    <a16:creationId xmlns:a16="http://schemas.microsoft.com/office/drawing/2014/main" id="{5BE8EF70-50CB-3A25-5682-C65B39E10C4F}"/>
                  </a:ext>
                </a:extLst>
              </p:cNvPr>
              <p:cNvSpPr/>
              <p:nvPr/>
            </p:nvSpPr>
            <p:spPr>
              <a:xfrm>
                <a:off x="9905998" y="4695824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200">
                    <a:moveTo>
                      <a:pt x="236086" y="457199"/>
                    </a:moveTo>
                    <a:lnTo>
                      <a:pt x="221113" y="457199"/>
                    </a:lnTo>
                    <a:lnTo>
                      <a:pt x="213645" y="456832"/>
                    </a:lnTo>
                    <a:lnTo>
                      <a:pt x="169405" y="449529"/>
                    </a:lnTo>
                    <a:lnTo>
                      <a:pt x="127441" y="433735"/>
                    </a:lnTo>
                    <a:lnTo>
                      <a:pt x="89363" y="410058"/>
                    </a:lnTo>
                    <a:lnTo>
                      <a:pt x="56639" y="379409"/>
                    </a:lnTo>
                    <a:lnTo>
                      <a:pt x="30521" y="342963"/>
                    </a:lnTo>
                    <a:lnTo>
                      <a:pt x="12015" y="302123"/>
                    </a:lnTo>
                    <a:lnTo>
                      <a:pt x="1833" y="258457"/>
                    </a:lnTo>
                    <a:lnTo>
                      <a:pt x="0" y="236086"/>
                    </a:lnTo>
                    <a:lnTo>
                      <a:pt x="0" y="221112"/>
                    </a:lnTo>
                    <a:lnTo>
                      <a:pt x="5851" y="176659"/>
                    </a:lnTo>
                    <a:lnTo>
                      <a:pt x="20266" y="134201"/>
                    </a:lnTo>
                    <a:lnTo>
                      <a:pt x="42685" y="95370"/>
                    </a:lnTo>
                    <a:lnTo>
                      <a:pt x="72249" y="61661"/>
                    </a:lnTo>
                    <a:lnTo>
                      <a:pt x="107821" y="34365"/>
                    </a:lnTo>
                    <a:lnTo>
                      <a:pt x="148035" y="14535"/>
                    </a:lnTo>
                    <a:lnTo>
                      <a:pt x="191346" y="2931"/>
                    </a:lnTo>
                    <a:lnTo>
                      <a:pt x="221113" y="0"/>
                    </a:lnTo>
                    <a:lnTo>
                      <a:pt x="236086" y="0"/>
                    </a:lnTo>
                    <a:lnTo>
                      <a:pt x="280539" y="5852"/>
                    </a:lnTo>
                    <a:lnTo>
                      <a:pt x="322996" y="20265"/>
                    </a:lnTo>
                    <a:lnTo>
                      <a:pt x="361826" y="42685"/>
                    </a:lnTo>
                    <a:lnTo>
                      <a:pt x="395537" y="72249"/>
                    </a:lnTo>
                    <a:lnTo>
                      <a:pt x="422832" y="107821"/>
                    </a:lnTo>
                    <a:lnTo>
                      <a:pt x="442661" y="148035"/>
                    </a:lnTo>
                    <a:lnTo>
                      <a:pt x="454267" y="191345"/>
                    </a:lnTo>
                    <a:lnTo>
                      <a:pt x="457199" y="221112"/>
                    </a:lnTo>
                    <a:lnTo>
                      <a:pt x="457199" y="228599"/>
                    </a:lnTo>
                    <a:lnTo>
                      <a:pt x="457199" y="236086"/>
                    </a:lnTo>
                    <a:lnTo>
                      <a:pt x="451345" y="280539"/>
                    </a:lnTo>
                    <a:lnTo>
                      <a:pt x="436932" y="322997"/>
                    </a:lnTo>
                    <a:lnTo>
                      <a:pt x="414514" y="361827"/>
                    </a:lnTo>
                    <a:lnTo>
                      <a:pt x="384949" y="395538"/>
                    </a:lnTo>
                    <a:lnTo>
                      <a:pt x="349377" y="422832"/>
                    </a:lnTo>
                    <a:lnTo>
                      <a:pt x="309163" y="442663"/>
                    </a:lnTo>
                    <a:lnTo>
                      <a:pt x="265854" y="454267"/>
                    </a:lnTo>
                    <a:lnTo>
                      <a:pt x="243556" y="456832"/>
                    </a:lnTo>
                    <a:lnTo>
                      <a:pt x="236086" y="457199"/>
                    </a:lnTo>
                    <a:close/>
                  </a:path>
                </a:pathLst>
              </a:custGeom>
              <a:solidFill>
                <a:srgbClr val="3CDB83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92" name="object 42">
                <a:extLst>
                  <a:ext uri="{FF2B5EF4-FFF2-40B4-BE49-F238E27FC236}">
                    <a16:creationId xmlns:a16="http://schemas.microsoft.com/office/drawing/2014/main" id="{E2EC404F-35B4-E951-6E4E-DC3841BBC05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58399" y="4848433"/>
                <a:ext cx="152399" cy="1519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과정 요약 및 핵심 키워드 정리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999" y="1370806"/>
            <a:ext cx="5600700" cy="3390900"/>
            <a:chOff x="380999" y="4952999"/>
            <a:chExt cx="5600700" cy="3390900"/>
          </a:xfrm>
        </p:grpSpPr>
        <p:sp>
          <p:nvSpPr>
            <p:cNvPr id="9" name="object 9"/>
            <p:cNvSpPr/>
            <p:nvPr/>
          </p:nvSpPr>
          <p:spPr>
            <a:xfrm>
              <a:off x="380999" y="4952999"/>
              <a:ext cx="5600700" cy="3390900"/>
            </a:xfrm>
            <a:custGeom>
              <a:avLst/>
              <a:gdLst/>
              <a:ahLst/>
              <a:cxnLst/>
              <a:rect l="l" t="t" r="r" b="b"/>
              <a:pathLst>
                <a:path w="5600700" h="3390900">
                  <a:moveTo>
                    <a:pt x="5529502" y="3390899"/>
                  </a:moveTo>
                  <a:lnTo>
                    <a:pt x="71196" y="3390899"/>
                  </a:lnTo>
                  <a:lnTo>
                    <a:pt x="66241" y="3390410"/>
                  </a:lnTo>
                  <a:lnTo>
                    <a:pt x="29705" y="3375276"/>
                  </a:lnTo>
                  <a:lnTo>
                    <a:pt x="3885" y="3339236"/>
                  </a:lnTo>
                  <a:lnTo>
                    <a:pt x="0" y="3319702"/>
                  </a:lnTo>
                  <a:lnTo>
                    <a:pt x="0" y="3314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319702"/>
                  </a:lnTo>
                  <a:lnTo>
                    <a:pt x="5585076" y="3361193"/>
                  </a:lnTo>
                  <a:lnTo>
                    <a:pt x="5549037" y="3387012"/>
                  </a:lnTo>
                  <a:lnTo>
                    <a:pt x="5534457" y="3390410"/>
                  </a:lnTo>
                  <a:lnTo>
                    <a:pt x="5529502" y="3390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" y="5231606"/>
              <a:ext cx="190499" cy="16668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63600" y="1580991"/>
            <a:ext cx="21082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메시지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10298" y="4037806"/>
            <a:ext cx="5600700" cy="1028700"/>
            <a:chOff x="6210298" y="6819899"/>
            <a:chExt cx="5600700" cy="1028700"/>
          </a:xfrm>
        </p:grpSpPr>
        <p:sp>
          <p:nvSpPr>
            <p:cNvPr id="27" name="object 27"/>
            <p:cNvSpPr/>
            <p:nvPr/>
          </p:nvSpPr>
          <p:spPr>
            <a:xfrm>
              <a:off x="6210298" y="6819899"/>
              <a:ext cx="5600700" cy="1028700"/>
            </a:xfrm>
            <a:custGeom>
              <a:avLst/>
              <a:gdLst/>
              <a:ahLst/>
              <a:cxnLst/>
              <a:rect l="l" t="t" r="r" b="b"/>
              <a:pathLst>
                <a:path w="5600700" h="1028700">
                  <a:moveTo>
                    <a:pt x="5529503" y="1028699"/>
                  </a:moveTo>
                  <a:lnTo>
                    <a:pt x="71196" y="1028699"/>
                  </a:lnTo>
                  <a:lnTo>
                    <a:pt x="66241" y="1028211"/>
                  </a:lnTo>
                  <a:lnTo>
                    <a:pt x="29705" y="1013077"/>
                  </a:lnTo>
                  <a:lnTo>
                    <a:pt x="3885" y="977036"/>
                  </a:lnTo>
                  <a:lnTo>
                    <a:pt x="0" y="957502"/>
                  </a:lnTo>
                  <a:lnTo>
                    <a:pt x="0" y="952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0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957502"/>
                  </a:lnTo>
                  <a:lnTo>
                    <a:pt x="5585077" y="998994"/>
                  </a:lnTo>
                  <a:lnTo>
                    <a:pt x="5549038" y="1024813"/>
                  </a:lnTo>
                  <a:lnTo>
                    <a:pt x="5534458" y="1028211"/>
                  </a:lnTo>
                  <a:lnTo>
                    <a:pt x="5529503" y="10286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7003255"/>
              <a:ext cx="214312" cy="166687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210298" y="1370807"/>
            <a:ext cx="2724150" cy="1143000"/>
            <a:chOff x="6210298" y="4152900"/>
            <a:chExt cx="2724150" cy="1143000"/>
          </a:xfrm>
        </p:grpSpPr>
        <p:sp>
          <p:nvSpPr>
            <p:cNvPr id="45" name="object 45"/>
            <p:cNvSpPr/>
            <p:nvPr/>
          </p:nvSpPr>
          <p:spPr>
            <a:xfrm>
              <a:off x="6210298" y="4152900"/>
              <a:ext cx="2724150" cy="1143000"/>
            </a:xfrm>
            <a:custGeom>
              <a:avLst/>
              <a:gdLst/>
              <a:ahLst/>
              <a:cxnLst/>
              <a:rect l="l" t="t" r="r" b="b"/>
              <a:pathLst>
                <a:path w="2724150" h="1143000">
                  <a:moveTo>
                    <a:pt x="2652952" y="1142999"/>
                  </a:moveTo>
                  <a:lnTo>
                    <a:pt x="71196" y="1142999"/>
                  </a:lnTo>
                  <a:lnTo>
                    <a:pt x="66241" y="1142511"/>
                  </a:lnTo>
                  <a:lnTo>
                    <a:pt x="29705" y="1127377"/>
                  </a:lnTo>
                  <a:lnTo>
                    <a:pt x="3885" y="1091336"/>
                  </a:lnTo>
                  <a:lnTo>
                    <a:pt x="0" y="1071802"/>
                  </a:lnTo>
                  <a:lnTo>
                    <a:pt x="0" y="10667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5621"/>
                  </a:lnTo>
                  <a:lnTo>
                    <a:pt x="2720263" y="51661"/>
                  </a:lnTo>
                  <a:lnTo>
                    <a:pt x="2724149" y="71196"/>
                  </a:lnTo>
                  <a:lnTo>
                    <a:pt x="2724149" y="1071802"/>
                  </a:lnTo>
                  <a:lnTo>
                    <a:pt x="2708527" y="1113293"/>
                  </a:lnTo>
                  <a:lnTo>
                    <a:pt x="2672486" y="1139113"/>
                  </a:lnTo>
                  <a:lnTo>
                    <a:pt x="2657907" y="1142511"/>
                  </a:lnTo>
                  <a:lnTo>
                    <a:pt x="2652952" y="1142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362699" y="43052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9" y="4419093"/>
              <a:ext cx="152399" cy="1534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845300" y="1595469"/>
            <a:ext cx="1378116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오버레이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49999" y="1959709"/>
            <a:ext cx="2444115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(RRO)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빌드타임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(SRO)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교체로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086849" y="1370807"/>
            <a:ext cx="2724150" cy="1143000"/>
            <a:chOff x="9086849" y="4152900"/>
            <a:chExt cx="2724150" cy="1143000"/>
          </a:xfrm>
        </p:grpSpPr>
        <p:sp>
          <p:nvSpPr>
            <p:cNvPr id="51" name="object 51"/>
            <p:cNvSpPr/>
            <p:nvPr/>
          </p:nvSpPr>
          <p:spPr>
            <a:xfrm>
              <a:off x="9086849" y="4152900"/>
              <a:ext cx="2724150" cy="1143000"/>
            </a:xfrm>
            <a:custGeom>
              <a:avLst/>
              <a:gdLst/>
              <a:ahLst/>
              <a:cxnLst/>
              <a:rect l="l" t="t" r="r" b="b"/>
              <a:pathLst>
                <a:path w="2724150" h="1143000">
                  <a:moveTo>
                    <a:pt x="2652952" y="1142999"/>
                  </a:moveTo>
                  <a:lnTo>
                    <a:pt x="71196" y="1142999"/>
                  </a:lnTo>
                  <a:lnTo>
                    <a:pt x="66240" y="1142511"/>
                  </a:lnTo>
                  <a:lnTo>
                    <a:pt x="29703" y="1127377"/>
                  </a:lnTo>
                  <a:lnTo>
                    <a:pt x="3885" y="1091336"/>
                  </a:lnTo>
                  <a:lnTo>
                    <a:pt x="0" y="1071802"/>
                  </a:lnTo>
                  <a:lnTo>
                    <a:pt x="0" y="1066799"/>
                  </a:lnTo>
                  <a:lnTo>
                    <a:pt x="0" y="71196"/>
                  </a:lnTo>
                  <a:lnTo>
                    <a:pt x="15620" y="29704"/>
                  </a:lnTo>
                  <a:lnTo>
                    <a:pt x="51660" y="3884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5621"/>
                  </a:lnTo>
                  <a:lnTo>
                    <a:pt x="2720263" y="51661"/>
                  </a:lnTo>
                  <a:lnTo>
                    <a:pt x="2724149" y="71196"/>
                  </a:lnTo>
                  <a:lnTo>
                    <a:pt x="2724149" y="1071802"/>
                  </a:lnTo>
                  <a:lnTo>
                    <a:pt x="2708527" y="1113293"/>
                  </a:lnTo>
                  <a:lnTo>
                    <a:pt x="2672487" y="1139113"/>
                  </a:lnTo>
                  <a:lnTo>
                    <a:pt x="2657908" y="1142511"/>
                  </a:lnTo>
                  <a:lnTo>
                    <a:pt x="2652952" y="1142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9239249" y="43052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0" y="27095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3074" y="4429124"/>
              <a:ext cx="133349" cy="13334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721849" y="1583006"/>
            <a:ext cx="160655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Jetpack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컴포넌트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226550" y="1959709"/>
            <a:ext cx="2360930" cy="38433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LiveData, ViewModel, Room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도구로 생산성 향상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210298" y="2666207"/>
            <a:ext cx="2724150" cy="1143000"/>
            <a:chOff x="6210298" y="5448300"/>
            <a:chExt cx="2724150" cy="1143000"/>
          </a:xfrm>
        </p:grpSpPr>
        <p:sp>
          <p:nvSpPr>
            <p:cNvPr id="57" name="object 57"/>
            <p:cNvSpPr/>
            <p:nvPr/>
          </p:nvSpPr>
          <p:spPr>
            <a:xfrm>
              <a:off x="6210298" y="5448300"/>
              <a:ext cx="2724150" cy="1143000"/>
            </a:xfrm>
            <a:custGeom>
              <a:avLst/>
              <a:gdLst/>
              <a:ahLst/>
              <a:cxnLst/>
              <a:rect l="l" t="t" r="r" b="b"/>
              <a:pathLst>
                <a:path w="2724150" h="1143000">
                  <a:moveTo>
                    <a:pt x="2652952" y="1142998"/>
                  </a:moveTo>
                  <a:lnTo>
                    <a:pt x="71196" y="1142998"/>
                  </a:lnTo>
                  <a:lnTo>
                    <a:pt x="66241" y="1142510"/>
                  </a:lnTo>
                  <a:lnTo>
                    <a:pt x="29705" y="1127377"/>
                  </a:lnTo>
                  <a:lnTo>
                    <a:pt x="3885" y="1091336"/>
                  </a:lnTo>
                  <a:lnTo>
                    <a:pt x="0" y="1071802"/>
                  </a:lnTo>
                  <a:lnTo>
                    <a:pt x="0" y="1066799"/>
                  </a:lnTo>
                  <a:lnTo>
                    <a:pt x="0" y="71195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5621"/>
                  </a:lnTo>
                  <a:lnTo>
                    <a:pt x="2720263" y="51660"/>
                  </a:lnTo>
                  <a:lnTo>
                    <a:pt x="2724149" y="71195"/>
                  </a:lnTo>
                  <a:lnTo>
                    <a:pt x="2724149" y="1071802"/>
                  </a:lnTo>
                  <a:lnTo>
                    <a:pt x="2708527" y="1113293"/>
                  </a:lnTo>
                  <a:lnTo>
                    <a:pt x="2672486" y="1139112"/>
                  </a:lnTo>
                  <a:lnTo>
                    <a:pt x="2657907" y="1142510"/>
                  </a:lnTo>
                  <a:lnTo>
                    <a:pt x="2652952" y="11429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62699" y="5600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4" y="331659"/>
                  </a:lnTo>
                  <a:lnTo>
                    <a:pt x="32103" y="296334"/>
                  </a:lnTo>
                  <a:lnTo>
                    <a:pt x="11129" y="254666"/>
                  </a:lnTo>
                  <a:lnTo>
                    <a:pt x="914" y="209171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199" y="135199"/>
                  </a:lnTo>
                  <a:lnTo>
                    <a:pt x="27094" y="92571"/>
                  </a:lnTo>
                  <a:lnTo>
                    <a:pt x="55795" y="55796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1"/>
                  </a:lnTo>
                  <a:lnTo>
                    <a:pt x="372798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6"/>
                  </a:lnTo>
                  <a:lnTo>
                    <a:pt x="325203" y="325202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7C3AEC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999" y="5714999"/>
              <a:ext cx="152399" cy="15239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6845300" y="2878406"/>
            <a:ext cx="1683252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WindowManager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49999" y="3255109"/>
            <a:ext cx="2565400" cy="38433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Z-Order, Window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Automotive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특화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윈도우 관리 및 배치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086849" y="2666207"/>
            <a:ext cx="2724150" cy="1143000"/>
            <a:chOff x="9086849" y="5448300"/>
            <a:chExt cx="2724150" cy="1143000"/>
          </a:xfrm>
        </p:grpSpPr>
        <p:sp>
          <p:nvSpPr>
            <p:cNvPr id="63" name="object 63"/>
            <p:cNvSpPr/>
            <p:nvPr/>
          </p:nvSpPr>
          <p:spPr>
            <a:xfrm>
              <a:off x="9086849" y="5448300"/>
              <a:ext cx="2724150" cy="1143000"/>
            </a:xfrm>
            <a:custGeom>
              <a:avLst/>
              <a:gdLst/>
              <a:ahLst/>
              <a:cxnLst/>
              <a:rect l="l" t="t" r="r" b="b"/>
              <a:pathLst>
                <a:path w="2724150" h="1143000">
                  <a:moveTo>
                    <a:pt x="2652952" y="1142998"/>
                  </a:moveTo>
                  <a:lnTo>
                    <a:pt x="71196" y="1142998"/>
                  </a:lnTo>
                  <a:lnTo>
                    <a:pt x="66240" y="1142510"/>
                  </a:lnTo>
                  <a:lnTo>
                    <a:pt x="29703" y="1127377"/>
                  </a:lnTo>
                  <a:lnTo>
                    <a:pt x="3885" y="1091336"/>
                  </a:lnTo>
                  <a:lnTo>
                    <a:pt x="0" y="1071802"/>
                  </a:lnTo>
                  <a:lnTo>
                    <a:pt x="0" y="1066799"/>
                  </a:lnTo>
                  <a:lnTo>
                    <a:pt x="0" y="71195"/>
                  </a:lnTo>
                  <a:lnTo>
                    <a:pt x="15620" y="29704"/>
                  </a:lnTo>
                  <a:lnTo>
                    <a:pt x="51660" y="3884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5621"/>
                  </a:lnTo>
                  <a:lnTo>
                    <a:pt x="2720263" y="51660"/>
                  </a:lnTo>
                  <a:lnTo>
                    <a:pt x="2724149" y="71195"/>
                  </a:lnTo>
                  <a:lnTo>
                    <a:pt x="2724149" y="1071802"/>
                  </a:lnTo>
                  <a:lnTo>
                    <a:pt x="2708527" y="1113293"/>
                  </a:lnTo>
                  <a:lnTo>
                    <a:pt x="2672487" y="1139112"/>
                  </a:lnTo>
                  <a:lnTo>
                    <a:pt x="2657908" y="1142510"/>
                  </a:lnTo>
                  <a:lnTo>
                    <a:pt x="2652952" y="11429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3549" y="5715207"/>
              <a:ext cx="152399" cy="15198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9721849" y="2878406"/>
            <a:ext cx="967932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APEX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226550" y="3255143"/>
            <a:ext cx="2298065" cy="3842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모듈화를 통한 유연한 업데이트 및 보안 개선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40511" y="4186269"/>
            <a:ext cx="253203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서비스 간 메시지 플로우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467600" y="4561004"/>
            <a:ext cx="3762375" cy="135255"/>
            <a:chOff x="7467600" y="7343097"/>
            <a:chExt cx="3762375" cy="135255"/>
          </a:xfrm>
        </p:grpSpPr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7600" y="7368309"/>
              <a:ext cx="133350" cy="8428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2049" y="7368309"/>
              <a:ext cx="133350" cy="8428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53598" y="7343097"/>
              <a:ext cx="133402" cy="134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6625" y="7368309"/>
              <a:ext cx="133350" cy="8428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6349999" y="4512750"/>
            <a:ext cx="5303520" cy="3526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1289050" algn="l"/>
                <a:tab pos="2604135" algn="l"/>
                <a:tab pos="3771265" algn="l"/>
              </a:tabLst>
            </a:pPr>
            <a:r>
              <a:rPr sz="11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 Medium"/>
              </a:rPr>
              <a:t>ActivityManager	WindowManager	SurfaceFlinger	InputManager PackageManager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Noto Sans JP Medium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80999" y="5790406"/>
            <a:ext cx="11430000" cy="685800"/>
            <a:chOff x="380999" y="8572499"/>
            <a:chExt cx="11430000" cy="685800"/>
          </a:xfrm>
        </p:grpSpPr>
        <p:sp>
          <p:nvSpPr>
            <p:cNvPr id="75" name="object 75"/>
            <p:cNvSpPr/>
            <p:nvPr/>
          </p:nvSpPr>
          <p:spPr>
            <a:xfrm>
              <a:off x="380999" y="85724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353" y="8820149"/>
              <a:ext cx="130961" cy="190499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777874" y="5927107"/>
            <a:ext cx="10875645" cy="38055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학습 포인트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심화 과정을 통해 시스템 내부 구조를 이해하고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 능력을 향상시키며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효율적인 앱 개발과 최적화 기법을 습득하여 프레임워크 수준의 개발 전 문성을 갖추게 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09599" y="2018506"/>
            <a:ext cx="609600" cy="2514600"/>
            <a:chOff x="609599" y="5600699"/>
            <a:chExt cx="609600" cy="2514600"/>
          </a:xfrm>
        </p:grpSpPr>
        <p:sp>
          <p:nvSpPr>
            <p:cNvPr id="79" name="object 79"/>
            <p:cNvSpPr/>
            <p:nvPr/>
          </p:nvSpPr>
          <p:spPr>
            <a:xfrm>
              <a:off x="914399" y="5600699"/>
              <a:ext cx="38100" cy="2514600"/>
            </a:xfrm>
            <a:custGeom>
              <a:avLst/>
              <a:gdLst/>
              <a:ahLst/>
              <a:cxnLst/>
              <a:rect l="l" t="t" r="r" b="b"/>
              <a:pathLst>
                <a:path w="38100" h="2514600">
                  <a:moveTo>
                    <a:pt x="38099" y="2514599"/>
                  </a:moveTo>
                  <a:lnTo>
                    <a:pt x="0" y="25145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514599"/>
                  </a:lnTo>
                  <a:close/>
                </a:path>
              </a:pathLst>
            </a:custGeom>
            <a:solidFill>
              <a:srgbClr val="BEDA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628649" y="58483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6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0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9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1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1"/>
                  </a:lnTo>
                  <a:lnTo>
                    <a:pt x="455971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7"/>
                  </a:lnTo>
                  <a:lnTo>
                    <a:pt x="554796" y="189483"/>
                  </a:lnTo>
                  <a:lnTo>
                    <a:pt x="566009" y="230002"/>
                  </a:lnTo>
                  <a:lnTo>
                    <a:pt x="571155" y="271729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9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5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628649" y="58483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499" y="285749"/>
                  </a:moveTo>
                  <a:lnTo>
                    <a:pt x="568407" y="327678"/>
                  </a:lnTo>
                  <a:lnTo>
                    <a:pt x="559195" y="368698"/>
                  </a:lnTo>
                  <a:lnTo>
                    <a:pt x="544064" y="407923"/>
                  </a:lnTo>
                  <a:lnTo>
                    <a:pt x="523342" y="444503"/>
                  </a:lnTo>
                  <a:lnTo>
                    <a:pt x="497476" y="477647"/>
                  </a:lnTo>
                  <a:lnTo>
                    <a:pt x="467027" y="506637"/>
                  </a:lnTo>
                  <a:lnTo>
                    <a:pt x="432654" y="530845"/>
                  </a:lnTo>
                  <a:lnTo>
                    <a:pt x="395101" y="549747"/>
                  </a:lnTo>
                  <a:lnTo>
                    <a:pt x="355181" y="562936"/>
                  </a:lnTo>
                  <a:lnTo>
                    <a:pt x="313758" y="570124"/>
                  </a:lnTo>
                  <a:lnTo>
                    <a:pt x="285749" y="571499"/>
                  </a:lnTo>
                  <a:lnTo>
                    <a:pt x="278735" y="571413"/>
                  </a:lnTo>
                  <a:lnTo>
                    <a:pt x="236899" y="567292"/>
                  </a:lnTo>
                  <a:lnTo>
                    <a:pt x="196113" y="557076"/>
                  </a:lnTo>
                  <a:lnTo>
                    <a:pt x="157275" y="540988"/>
                  </a:lnTo>
                  <a:lnTo>
                    <a:pt x="121211" y="519372"/>
                  </a:lnTo>
                  <a:lnTo>
                    <a:pt x="88715" y="492704"/>
                  </a:lnTo>
                  <a:lnTo>
                    <a:pt x="60478" y="461550"/>
                  </a:lnTo>
                  <a:lnTo>
                    <a:pt x="37123" y="426596"/>
                  </a:lnTo>
                  <a:lnTo>
                    <a:pt x="19146" y="388587"/>
                  </a:lnTo>
                  <a:lnTo>
                    <a:pt x="6943" y="348359"/>
                  </a:lnTo>
                  <a:lnTo>
                    <a:pt x="774" y="306769"/>
                  </a:lnTo>
                  <a:lnTo>
                    <a:pt x="0" y="285749"/>
                  </a:lnTo>
                  <a:lnTo>
                    <a:pt x="86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4"/>
                  </a:lnTo>
                  <a:lnTo>
                    <a:pt x="52126" y="121210"/>
                  </a:lnTo>
                  <a:lnTo>
                    <a:pt x="78794" y="88714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1" y="19146"/>
                  </a:lnTo>
                  <a:lnTo>
                    <a:pt x="223139" y="6943"/>
                  </a:lnTo>
                  <a:lnTo>
                    <a:pt x="264731" y="774"/>
                  </a:lnTo>
                  <a:lnTo>
                    <a:pt x="285749" y="0"/>
                  </a:lnTo>
                  <a:lnTo>
                    <a:pt x="292764" y="86"/>
                  </a:lnTo>
                  <a:lnTo>
                    <a:pt x="334600" y="4206"/>
                  </a:lnTo>
                  <a:lnTo>
                    <a:pt x="375386" y="14423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4" y="78794"/>
                  </a:lnTo>
                  <a:lnTo>
                    <a:pt x="511021" y="109949"/>
                  </a:lnTo>
                  <a:lnTo>
                    <a:pt x="534376" y="144901"/>
                  </a:lnTo>
                  <a:lnTo>
                    <a:pt x="552353" y="182911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499" y="285749"/>
                  </a:lnTo>
                  <a:close/>
                </a:path>
              </a:pathLst>
            </a:custGeom>
            <a:ln w="38099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678" y="6038849"/>
              <a:ext cx="130968" cy="19049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599" y="6667499"/>
              <a:ext cx="609599" cy="60959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28649" y="75247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6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3"/>
                  </a:lnTo>
                  <a:lnTo>
                    <a:pt x="21751" y="395100"/>
                  </a:lnTo>
                  <a:lnTo>
                    <a:pt x="8563" y="355180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1"/>
                  </a:lnTo>
                  <a:lnTo>
                    <a:pt x="16703" y="189482"/>
                  </a:lnTo>
                  <a:lnTo>
                    <a:pt x="33740" y="151046"/>
                  </a:lnTo>
                  <a:lnTo>
                    <a:pt x="56233" y="115527"/>
                  </a:lnTo>
                  <a:lnTo>
                    <a:pt x="83694" y="83693"/>
                  </a:lnTo>
                  <a:lnTo>
                    <a:pt x="115528" y="56231"/>
                  </a:lnTo>
                  <a:lnTo>
                    <a:pt x="151048" y="33739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8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89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1" y="56231"/>
                  </a:lnTo>
                  <a:lnTo>
                    <a:pt x="487805" y="83693"/>
                  </a:lnTo>
                  <a:lnTo>
                    <a:pt x="515266" y="115527"/>
                  </a:lnTo>
                  <a:lnTo>
                    <a:pt x="537758" y="151047"/>
                  </a:lnTo>
                  <a:lnTo>
                    <a:pt x="554796" y="189482"/>
                  </a:lnTo>
                  <a:lnTo>
                    <a:pt x="566009" y="230001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9" y="341495"/>
                  </a:lnTo>
                  <a:lnTo>
                    <a:pt x="554796" y="382015"/>
                  </a:lnTo>
                  <a:lnTo>
                    <a:pt x="537758" y="420450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1" y="515266"/>
                  </a:lnTo>
                  <a:lnTo>
                    <a:pt x="420451" y="537758"/>
                  </a:lnTo>
                  <a:lnTo>
                    <a:pt x="382016" y="554795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628649" y="75247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499" y="285749"/>
                  </a:moveTo>
                  <a:lnTo>
                    <a:pt x="568407" y="327677"/>
                  </a:lnTo>
                  <a:lnTo>
                    <a:pt x="559195" y="368697"/>
                  </a:lnTo>
                  <a:lnTo>
                    <a:pt x="544064" y="407922"/>
                  </a:lnTo>
                  <a:lnTo>
                    <a:pt x="523342" y="444503"/>
                  </a:lnTo>
                  <a:lnTo>
                    <a:pt x="497476" y="477647"/>
                  </a:lnTo>
                  <a:lnTo>
                    <a:pt x="467027" y="506637"/>
                  </a:lnTo>
                  <a:lnTo>
                    <a:pt x="432654" y="530845"/>
                  </a:lnTo>
                  <a:lnTo>
                    <a:pt x="395101" y="549747"/>
                  </a:lnTo>
                  <a:lnTo>
                    <a:pt x="355181" y="562936"/>
                  </a:lnTo>
                  <a:lnTo>
                    <a:pt x="313758" y="570124"/>
                  </a:lnTo>
                  <a:lnTo>
                    <a:pt x="285749" y="571499"/>
                  </a:lnTo>
                  <a:lnTo>
                    <a:pt x="278735" y="571413"/>
                  </a:lnTo>
                  <a:lnTo>
                    <a:pt x="236899" y="567293"/>
                  </a:lnTo>
                  <a:lnTo>
                    <a:pt x="196113" y="557076"/>
                  </a:lnTo>
                  <a:lnTo>
                    <a:pt x="157275" y="540989"/>
                  </a:lnTo>
                  <a:lnTo>
                    <a:pt x="121211" y="519373"/>
                  </a:lnTo>
                  <a:lnTo>
                    <a:pt x="88715" y="492704"/>
                  </a:lnTo>
                  <a:lnTo>
                    <a:pt x="60478" y="461550"/>
                  </a:lnTo>
                  <a:lnTo>
                    <a:pt x="37123" y="426596"/>
                  </a:lnTo>
                  <a:lnTo>
                    <a:pt x="19146" y="388586"/>
                  </a:lnTo>
                  <a:lnTo>
                    <a:pt x="6943" y="348359"/>
                  </a:lnTo>
                  <a:lnTo>
                    <a:pt x="774" y="306768"/>
                  </a:lnTo>
                  <a:lnTo>
                    <a:pt x="0" y="285749"/>
                  </a:lnTo>
                  <a:lnTo>
                    <a:pt x="86" y="278735"/>
                  </a:lnTo>
                  <a:lnTo>
                    <a:pt x="4206" y="236898"/>
                  </a:lnTo>
                  <a:lnTo>
                    <a:pt x="14422" y="196112"/>
                  </a:lnTo>
                  <a:lnTo>
                    <a:pt x="30510" y="157273"/>
                  </a:lnTo>
                  <a:lnTo>
                    <a:pt x="52126" y="121209"/>
                  </a:lnTo>
                  <a:lnTo>
                    <a:pt x="78794" y="88714"/>
                  </a:lnTo>
                  <a:lnTo>
                    <a:pt x="109949" y="60477"/>
                  </a:lnTo>
                  <a:lnTo>
                    <a:pt x="144902" y="37122"/>
                  </a:lnTo>
                  <a:lnTo>
                    <a:pt x="182911" y="19145"/>
                  </a:lnTo>
                  <a:lnTo>
                    <a:pt x="223139" y="6943"/>
                  </a:lnTo>
                  <a:lnTo>
                    <a:pt x="264731" y="774"/>
                  </a:lnTo>
                  <a:lnTo>
                    <a:pt x="285749" y="0"/>
                  </a:lnTo>
                  <a:lnTo>
                    <a:pt x="292764" y="86"/>
                  </a:lnTo>
                  <a:lnTo>
                    <a:pt x="334600" y="4205"/>
                  </a:lnTo>
                  <a:lnTo>
                    <a:pt x="375386" y="14422"/>
                  </a:lnTo>
                  <a:lnTo>
                    <a:pt x="414224" y="30509"/>
                  </a:lnTo>
                  <a:lnTo>
                    <a:pt x="450288" y="52124"/>
                  </a:lnTo>
                  <a:lnTo>
                    <a:pt x="482784" y="78793"/>
                  </a:lnTo>
                  <a:lnTo>
                    <a:pt x="511021" y="109948"/>
                  </a:lnTo>
                  <a:lnTo>
                    <a:pt x="534376" y="144901"/>
                  </a:lnTo>
                  <a:lnTo>
                    <a:pt x="552353" y="182910"/>
                  </a:lnTo>
                  <a:lnTo>
                    <a:pt x="564556" y="223138"/>
                  </a:lnTo>
                  <a:lnTo>
                    <a:pt x="570726" y="264730"/>
                  </a:lnTo>
                  <a:lnTo>
                    <a:pt x="571499" y="285749"/>
                  </a:lnTo>
                  <a:close/>
                </a:path>
              </a:pathLst>
            </a:custGeom>
            <a:ln w="38099">
              <a:solidFill>
                <a:srgbClr val="8B5C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703" y="7715274"/>
              <a:ext cx="190916" cy="190884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1358899" y="2313850"/>
            <a:ext cx="3289301" cy="46487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사용자 경험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커스터마이징과 테마 적용으로 사용자 경험 최적화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58899" y="3152050"/>
            <a:ext cx="3785868" cy="46487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내부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Framework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간 메시지 흐름과 서비스 연계 구조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58899" y="3976953"/>
            <a:ext cx="3785868" cy="475771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역량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성능과 안정성 모두 갖춘 고급 안드로이드 개발자로 성장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7607127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Q&amp;A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및 마무리</a:t>
            </a:r>
            <a:endParaRPr sz="250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11430000" cy="1714500"/>
            <a:chOff x="380999" y="952499"/>
            <a:chExt cx="11430000" cy="1714500"/>
          </a:xfrm>
        </p:grpSpPr>
        <p:sp>
          <p:nvSpPr>
            <p:cNvPr id="6" name="object 6"/>
            <p:cNvSpPr/>
            <p:nvPr/>
          </p:nvSpPr>
          <p:spPr>
            <a:xfrm>
              <a:off x="390524" y="962024"/>
              <a:ext cx="11410950" cy="1695450"/>
            </a:xfrm>
            <a:custGeom>
              <a:avLst/>
              <a:gdLst/>
              <a:ahLst/>
              <a:cxnLst/>
              <a:rect l="l" t="t" r="r" b="b"/>
              <a:pathLst>
                <a:path w="11410950" h="1695450">
                  <a:moveTo>
                    <a:pt x="11330852" y="1695449"/>
                  </a:moveTo>
                  <a:lnTo>
                    <a:pt x="80096" y="1695449"/>
                  </a:lnTo>
                  <a:lnTo>
                    <a:pt x="74521" y="1694900"/>
                  </a:lnTo>
                  <a:lnTo>
                    <a:pt x="33418" y="1677874"/>
                  </a:lnTo>
                  <a:lnTo>
                    <a:pt x="8679" y="1647730"/>
                  </a:lnTo>
                  <a:lnTo>
                    <a:pt x="0" y="1615353"/>
                  </a:lnTo>
                  <a:lnTo>
                    <a:pt x="0" y="1609724"/>
                  </a:lnTo>
                  <a:lnTo>
                    <a:pt x="0" y="80096"/>
                  </a:lnTo>
                  <a:lnTo>
                    <a:pt x="11320" y="42778"/>
                  </a:lnTo>
                  <a:lnTo>
                    <a:pt x="42778" y="11319"/>
                  </a:lnTo>
                  <a:lnTo>
                    <a:pt x="80096" y="0"/>
                  </a:lnTo>
                  <a:lnTo>
                    <a:pt x="11330852" y="0"/>
                  </a:lnTo>
                  <a:lnTo>
                    <a:pt x="11368169" y="11319"/>
                  </a:lnTo>
                  <a:lnTo>
                    <a:pt x="11399627" y="42778"/>
                  </a:lnTo>
                  <a:lnTo>
                    <a:pt x="11410947" y="80096"/>
                  </a:lnTo>
                  <a:lnTo>
                    <a:pt x="11410947" y="1615353"/>
                  </a:lnTo>
                  <a:lnTo>
                    <a:pt x="11399627" y="1652670"/>
                  </a:lnTo>
                  <a:lnTo>
                    <a:pt x="11368169" y="1684129"/>
                  </a:lnTo>
                  <a:lnTo>
                    <a:pt x="11336426" y="1694900"/>
                  </a:lnTo>
                  <a:lnTo>
                    <a:pt x="11330852" y="1695449"/>
                  </a:lnTo>
                  <a:close/>
                </a:path>
              </a:pathLst>
            </a:custGeom>
            <a:solidFill>
              <a:srgbClr val="3CDB8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90524" y="962024"/>
              <a:ext cx="11410950" cy="1695450"/>
            </a:xfrm>
            <a:custGeom>
              <a:avLst/>
              <a:gdLst/>
              <a:ahLst/>
              <a:cxnLst/>
              <a:rect l="l" t="t" r="r" b="b"/>
              <a:pathLst>
                <a:path w="11410950" h="1695450">
                  <a:moveTo>
                    <a:pt x="0" y="1609724"/>
                  </a:moveTo>
                  <a:lnTo>
                    <a:pt x="0" y="85724"/>
                  </a:lnTo>
                  <a:lnTo>
                    <a:pt x="0" y="80096"/>
                  </a:lnTo>
                  <a:lnTo>
                    <a:pt x="549" y="74521"/>
                  </a:lnTo>
                  <a:lnTo>
                    <a:pt x="1647" y="69000"/>
                  </a:lnTo>
                  <a:lnTo>
                    <a:pt x="2745" y="63480"/>
                  </a:lnTo>
                  <a:lnTo>
                    <a:pt x="4371" y="58119"/>
                  </a:lnTo>
                  <a:lnTo>
                    <a:pt x="6525" y="52919"/>
                  </a:lnTo>
                  <a:lnTo>
                    <a:pt x="8679" y="47719"/>
                  </a:lnTo>
                  <a:lnTo>
                    <a:pt x="11320" y="42778"/>
                  </a:lnTo>
                  <a:lnTo>
                    <a:pt x="14447" y="38098"/>
                  </a:lnTo>
                  <a:lnTo>
                    <a:pt x="17574" y="33418"/>
                  </a:lnTo>
                  <a:lnTo>
                    <a:pt x="21128" y="29088"/>
                  </a:lnTo>
                  <a:lnTo>
                    <a:pt x="25108" y="25108"/>
                  </a:lnTo>
                  <a:lnTo>
                    <a:pt x="29088" y="21128"/>
                  </a:lnTo>
                  <a:lnTo>
                    <a:pt x="33418" y="17574"/>
                  </a:lnTo>
                  <a:lnTo>
                    <a:pt x="38098" y="14447"/>
                  </a:lnTo>
                  <a:lnTo>
                    <a:pt x="42778" y="11319"/>
                  </a:lnTo>
                  <a:lnTo>
                    <a:pt x="47719" y="8679"/>
                  </a:lnTo>
                  <a:lnTo>
                    <a:pt x="85725" y="0"/>
                  </a:lnTo>
                  <a:lnTo>
                    <a:pt x="11325224" y="0"/>
                  </a:lnTo>
                  <a:lnTo>
                    <a:pt x="11330852" y="0"/>
                  </a:lnTo>
                  <a:lnTo>
                    <a:pt x="11336426" y="549"/>
                  </a:lnTo>
                  <a:lnTo>
                    <a:pt x="11341946" y="1647"/>
                  </a:lnTo>
                  <a:lnTo>
                    <a:pt x="11347467" y="2745"/>
                  </a:lnTo>
                  <a:lnTo>
                    <a:pt x="11352827" y="4371"/>
                  </a:lnTo>
                  <a:lnTo>
                    <a:pt x="11358027" y="6525"/>
                  </a:lnTo>
                  <a:lnTo>
                    <a:pt x="11363228" y="8679"/>
                  </a:lnTo>
                  <a:lnTo>
                    <a:pt x="11368169" y="11320"/>
                  </a:lnTo>
                  <a:lnTo>
                    <a:pt x="11372849" y="14447"/>
                  </a:lnTo>
                  <a:lnTo>
                    <a:pt x="11377529" y="17574"/>
                  </a:lnTo>
                  <a:lnTo>
                    <a:pt x="11402268" y="47719"/>
                  </a:lnTo>
                  <a:lnTo>
                    <a:pt x="11409300" y="69000"/>
                  </a:lnTo>
                  <a:lnTo>
                    <a:pt x="11410399" y="74521"/>
                  </a:lnTo>
                  <a:lnTo>
                    <a:pt x="11410947" y="80096"/>
                  </a:lnTo>
                  <a:lnTo>
                    <a:pt x="11410949" y="85724"/>
                  </a:lnTo>
                  <a:lnTo>
                    <a:pt x="11410949" y="1609724"/>
                  </a:lnTo>
                  <a:lnTo>
                    <a:pt x="11410947" y="1615353"/>
                  </a:lnTo>
                  <a:lnTo>
                    <a:pt x="11410399" y="1620928"/>
                  </a:lnTo>
                  <a:lnTo>
                    <a:pt x="11409300" y="1626448"/>
                  </a:lnTo>
                  <a:lnTo>
                    <a:pt x="11408201" y="1631969"/>
                  </a:lnTo>
                  <a:lnTo>
                    <a:pt x="11396499" y="1657350"/>
                  </a:lnTo>
                  <a:lnTo>
                    <a:pt x="11393373" y="1662031"/>
                  </a:lnTo>
                  <a:lnTo>
                    <a:pt x="11363228" y="1686769"/>
                  </a:lnTo>
                  <a:lnTo>
                    <a:pt x="11341946" y="1693802"/>
                  </a:lnTo>
                  <a:lnTo>
                    <a:pt x="11336426" y="1694900"/>
                  </a:lnTo>
                  <a:lnTo>
                    <a:pt x="11330852" y="1695449"/>
                  </a:lnTo>
                  <a:lnTo>
                    <a:pt x="11325224" y="1695449"/>
                  </a:lnTo>
                  <a:lnTo>
                    <a:pt x="85725" y="1695449"/>
                  </a:lnTo>
                  <a:lnTo>
                    <a:pt x="47719" y="1686769"/>
                  </a:lnTo>
                  <a:lnTo>
                    <a:pt x="38098" y="1681001"/>
                  </a:lnTo>
                  <a:lnTo>
                    <a:pt x="33418" y="1677874"/>
                  </a:lnTo>
                  <a:lnTo>
                    <a:pt x="14447" y="1657350"/>
                  </a:lnTo>
                  <a:lnTo>
                    <a:pt x="11320" y="1652670"/>
                  </a:lnTo>
                  <a:lnTo>
                    <a:pt x="8679" y="1647730"/>
                  </a:lnTo>
                  <a:lnTo>
                    <a:pt x="6525" y="1642530"/>
                  </a:lnTo>
                  <a:lnTo>
                    <a:pt x="4371" y="1637329"/>
                  </a:lnTo>
                  <a:lnTo>
                    <a:pt x="2745" y="1631969"/>
                  </a:lnTo>
                  <a:lnTo>
                    <a:pt x="1647" y="1626448"/>
                  </a:lnTo>
                  <a:lnTo>
                    <a:pt x="549" y="1620928"/>
                  </a:lnTo>
                  <a:lnTo>
                    <a:pt x="0" y="1615353"/>
                  </a:lnTo>
                  <a:lnTo>
                    <a:pt x="0" y="1609724"/>
                  </a:lnTo>
                  <a:close/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67354" y="1200149"/>
              <a:ext cx="457834" cy="454025"/>
            </a:xfrm>
            <a:custGeom>
              <a:avLst/>
              <a:gdLst/>
              <a:ahLst/>
              <a:cxnLst/>
              <a:rect l="l" t="t" r="r" b="b"/>
              <a:pathLst>
                <a:path w="457835" h="454025">
                  <a:moveTo>
                    <a:pt x="293652" y="85725"/>
                  </a:moveTo>
                  <a:lnTo>
                    <a:pt x="277936" y="85725"/>
                  </a:lnTo>
                  <a:lnTo>
                    <a:pt x="271507" y="79295"/>
                  </a:lnTo>
                  <a:lnTo>
                    <a:pt x="271507" y="6429"/>
                  </a:lnTo>
                  <a:lnTo>
                    <a:pt x="277936" y="0"/>
                  </a:lnTo>
                  <a:lnTo>
                    <a:pt x="293652" y="0"/>
                  </a:lnTo>
                  <a:lnTo>
                    <a:pt x="300082" y="6429"/>
                  </a:lnTo>
                  <a:lnTo>
                    <a:pt x="300082" y="79295"/>
                  </a:lnTo>
                  <a:lnTo>
                    <a:pt x="293652" y="85725"/>
                  </a:lnTo>
                  <a:close/>
                </a:path>
                <a:path w="457835" h="454025">
                  <a:moveTo>
                    <a:pt x="230073" y="87689"/>
                  </a:moveTo>
                  <a:lnTo>
                    <a:pt x="221143" y="85903"/>
                  </a:lnTo>
                  <a:lnTo>
                    <a:pt x="216768" y="79384"/>
                  </a:lnTo>
                  <a:lnTo>
                    <a:pt x="188193" y="36522"/>
                  </a:lnTo>
                  <a:lnTo>
                    <a:pt x="183817" y="29914"/>
                  </a:lnTo>
                  <a:lnTo>
                    <a:pt x="185603" y="21074"/>
                  </a:lnTo>
                  <a:lnTo>
                    <a:pt x="198640" y="12322"/>
                  </a:lnTo>
                  <a:lnTo>
                    <a:pt x="207570" y="14108"/>
                  </a:lnTo>
                  <a:lnTo>
                    <a:pt x="211946" y="20627"/>
                  </a:lnTo>
                  <a:lnTo>
                    <a:pt x="240521" y="63490"/>
                  </a:lnTo>
                  <a:lnTo>
                    <a:pt x="244896" y="70098"/>
                  </a:lnTo>
                  <a:lnTo>
                    <a:pt x="243110" y="78938"/>
                  </a:lnTo>
                  <a:lnTo>
                    <a:pt x="230073" y="87689"/>
                  </a:lnTo>
                  <a:close/>
                </a:path>
                <a:path w="457835" h="454025">
                  <a:moveTo>
                    <a:pt x="342944" y="244852"/>
                  </a:moveTo>
                  <a:lnTo>
                    <a:pt x="198194" y="244852"/>
                  </a:lnTo>
                  <a:lnTo>
                    <a:pt x="209088" y="233957"/>
                  </a:lnTo>
                  <a:lnTo>
                    <a:pt x="209088" y="225117"/>
                  </a:lnTo>
                  <a:lnTo>
                    <a:pt x="120595" y="136624"/>
                  </a:lnTo>
                  <a:lnTo>
                    <a:pt x="115873" y="129520"/>
                  </a:lnTo>
                  <a:lnTo>
                    <a:pt x="114299" y="121454"/>
                  </a:lnTo>
                  <a:lnTo>
                    <a:pt x="115873" y="113405"/>
                  </a:lnTo>
                  <a:lnTo>
                    <a:pt x="120784" y="106191"/>
                  </a:lnTo>
                  <a:lnTo>
                    <a:pt x="127698" y="101541"/>
                  </a:lnTo>
                  <a:lnTo>
                    <a:pt x="135764" y="99967"/>
                  </a:lnTo>
                  <a:lnTo>
                    <a:pt x="143814" y="101541"/>
                  </a:lnTo>
                  <a:lnTo>
                    <a:pt x="150760" y="106191"/>
                  </a:lnTo>
                  <a:lnTo>
                    <a:pt x="261416" y="216723"/>
                  </a:lnTo>
                  <a:lnTo>
                    <a:pt x="269030" y="220734"/>
                  </a:lnTo>
                  <a:lnTo>
                    <a:pt x="342944" y="220734"/>
                  </a:lnTo>
                  <a:lnTo>
                    <a:pt x="342944" y="244852"/>
                  </a:lnTo>
                  <a:close/>
                </a:path>
                <a:path w="457835" h="454025">
                  <a:moveTo>
                    <a:pt x="342944" y="294858"/>
                  </a:moveTo>
                  <a:lnTo>
                    <a:pt x="148188" y="294858"/>
                  </a:lnTo>
                  <a:lnTo>
                    <a:pt x="159082" y="283964"/>
                  </a:lnTo>
                  <a:lnTo>
                    <a:pt x="159082" y="275123"/>
                  </a:lnTo>
                  <a:lnTo>
                    <a:pt x="49157" y="165199"/>
                  </a:lnTo>
                  <a:lnTo>
                    <a:pt x="44436" y="158095"/>
                  </a:lnTo>
                  <a:lnTo>
                    <a:pt x="42862" y="150029"/>
                  </a:lnTo>
                  <a:lnTo>
                    <a:pt x="44436" y="141980"/>
                  </a:lnTo>
                  <a:lnTo>
                    <a:pt x="49157" y="134927"/>
                  </a:lnTo>
                  <a:lnTo>
                    <a:pt x="56389" y="130218"/>
                  </a:lnTo>
                  <a:lnTo>
                    <a:pt x="64327" y="128665"/>
                  </a:lnTo>
                  <a:lnTo>
                    <a:pt x="72376" y="130218"/>
                  </a:lnTo>
                  <a:lnTo>
                    <a:pt x="79429" y="134927"/>
                  </a:lnTo>
                  <a:lnTo>
                    <a:pt x="189354" y="244852"/>
                  </a:lnTo>
                  <a:lnTo>
                    <a:pt x="342944" y="244852"/>
                  </a:lnTo>
                  <a:lnTo>
                    <a:pt x="342944" y="294858"/>
                  </a:lnTo>
                  <a:close/>
                </a:path>
                <a:path w="457835" h="454025">
                  <a:moveTo>
                    <a:pt x="342944" y="220734"/>
                  </a:moveTo>
                  <a:lnTo>
                    <a:pt x="269030" y="220734"/>
                  </a:lnTo>
                  <a:lnTo>
                    <a:pt x="276987" y="219815"/>
                  </a:lnTo>
                  <a:lnTo>
                    <a:pt x="283253" y="214827"/>
                  </a:lnTo>
                  <a:lnTo>
                    <a:pt x="285794" y="206632"/>
                  </a:lnTo>
                  <a:lnTo>
                    <a:pt x="285794" y="171450"/>
                  </a:lnTo>
                  <a:lnTo>
                    <a:pt x="288036" y="160317"/>
                  </a:lnTo>
                  <a:lnTo>
                    <a:pt x="294155" y="151235"/>
                  </a:lnTo>
                  <a:lnTo>
                    <a:pt x="303236" y="145117"/>
                  </a:lnTo>
                  <a:lnTo>
                    <a:pt x="314369" y="142875"/>
                  </a:lnTo>
                  <a:lnTo>
                    <a:pt x="325502" y="145117"/>
                  </a:lnTo>
                  <a:lnTo>
                    <a:pt x="334584" y="151235"/>
                  </a:lnTo>
                  <a:lnTo>
                    <a:pt x="340702" y="160317"/>
                  </a:lnTo>
                  <a:lnTo>
                    <a:pt x="342944" y="171450"/>
                  </a:lnTo>
                  <a:lnTo>
                    <a:pt x="342944" y="220734"/>
                  </a:lnTo>
                  <a:close/>
                </a:path>
                <a:path w="457835" h="454025">
                  <a:moveTo>
                    <a:pt x="317405" y="453628"/>
                  </a:moveTo>
                  <a:lnTo>
                    <a:pt x="346213" y="424012"/>
                  </a:lnTo>
                  <a:lnTo>
                    <a:pt x="367713" y="389088"/>
                  </a:lnTo>
                  <a:lnTo>
                    <a:pt x="381159" y="350180"/>
                  </a:lnTo>
                  <a:lnTo>
                    <a:pt x="385807" y="308610"/>
                  </a:lnTo>
                  <a:lnTo>
                    <a:pt x="385807" y="220920"/>
                  </a:lnTo>
                  <a:lnTo>
                    <a:pt x="393129" y="220920"/>
                  </a:lnTo>
                  <a:lnTo>
                    <a:pt x="400094" y="215294"/>
                  </a:lnTo>
                  <a:lnTo>
                    <a:pt x="400094" y="171450"/>
                  </a:lnTo>
                  <a:lnTo>
                    <a:pt x="402336" y="160317"/>
                  </a:lnTo>
                  <a:lnTo>
                    <a:pt x="408455" y="151235"/>
                  </a:lnTo>
                  <a:lnTo>
                    <a:pt x="417536" y="145117"/>
                  </a:lnTo>
                  <a:lnTo>
                    <a:pt x="428669" y="142875"/>
                  </a:lnTo>
                  <a:lnTo>
                    <a:pt x="439802" y="145117"/>
                  </a:lnTo>
                  <a:lnTo>
                    <a:pt x="448884" y="151235"/>
                  </a:lnTo>
                  <a:lnTo>
                    <a:pt x="455002" y="160317"/>
                  </a:lnTo>
                  <a:lnTo>
                    <a:pt x="457244" y="171450"/>
                  </a:lnTo>
                  <a:lnTo>
                    <a:pt x="457244" y="308610"/>
                  </a:lnTo>
                  <a:lnTo>
                    <a:pt x="438391" y="380125"/>
                  </a:lnTo>
                  <a:lnTo>
                    <a:pt x="387111" y="432834"/>
                  </a:lnTo>
                  <a:lnTo>
                    <a:pt x="335304" y="451849"/>
                  </a:lnTo>
                  <a:lnTo>
                    <a:pt x="317405" y="453628"/>
                  </a:lnTo>
                  <a:close/>
                </a:path>
                <a:path w="457835" h="454025">
                  <a:moveTo>
                    <a:pt x="338209" y="344864"/>
                  </a:moveTo>
                  <a:lnTo>
                    <a:pt x="98181" y="344864"/>
                  </a:lnTo>
                  <a:lnTo>
                    <a:pt x="109076" y="333970"/>
                  </a:lnTo>
                  <a:lnTo>
                    <a:pt x="109076" y="325129"/>
                  </a:lnTo>
                  <a:lnTo>
                    <a:pt x="20582" y="236636"/>
                  </a:lnTo>
                  <a:lnTo>
                    <a:pt x="15861" y="229533"/>
                  </a:lnTo>
                  <a:lnTo>
                    <a:pt x="14287" y="221467"/>
                  </a:lnTo>
                  <a:lnTo>
                    <a:pt x="15861" y="213418"/>
                  </a:lnTo>
                  <a:lnTo>
                    <a:pt x="20582" y="206365"/>
                  </a:lnTo>
                  <a:lnTo>
                    <a:pt x="27814" y="201656"/>
                  </a:lnTo>
                  <a:lnTo>
                    <a:pt x="35752" y="200103"/>
                  </a:lnTo>
                  <a:lnTo>
                    <a:pt x="43801" y="201656"/>
                  </a:lnTo>
                  <a:lnTo>
                    <a:pt x="50854" y="206365"/>
                  </a:lnTo>
                  <a:lnTo>
                    <a:pt x="139347" y="294858"/>
                  </a:lnTo>
                  <a:lnTo>
                    <a:pt x="342944" y="294858"/>
                  </a:lnTo>
                  <a:lnTo>
                    <a:pt x="342944" y="308610"/>
                  </a:lnTo>
                  <a:lnTo>
                    <a:pt x="338209" y="344864"/>
                  </a:lnTo>
                  <a:close/>
                </a:path>
                <a:path w="457835" h="454025">
                  <a:moveTo>
                    <a:pt x="180078" y="452701"/>
                  </a:moveTo>
                  <a:lnTo>
                    <a:pt x="134747" y="439381"/>
                  </a:lnTo>
                  <a:lnTo>
                    <a:pt x="95235" y="411301"/>
                  </a:lnTo>
                  <a:lnTo>
                    <a:pt x="6295" y="322361"/>
                  </a:lnTo>
                  <a:lnTo>
                    <a:pt x="0" y="307192"/>
                  </a:lnTo>
                  <a:lnTo>
                    <a:pt x="1573" y="299143"/>
                  </a:lnTo>
                  <a:lnTo>
                    <a:pt x="6295" y="292090"/>
                  </a:lnTo>
                  <a:lnTo>
                    <a:pt x="13527" y="287381"/>
                  </a:lnTo>
                  <a:lnTo>
                    <a:pt x="21464" y="285828"/>
                  </a:lnTo>
                  <a:lnTo>
                    <a:pt x="29514" y="287381"/>
                  </a:lnTo>
                  <a:lnTo>
                    <a:pt x="36567" y="292090"/>
                  </a:lnTo>
                  <a:lnTo>
                    <a:pt x="89341" y="344864"/>
                  </a:lnTo>
                  <a:lnTo>
                    <a:pt x="338209" y="344864"/>
                  </a:lnTo>
                  <a:lnTo>
                    <a:pt x="301919" y="409734"/>
                  </a:lnTo>
                  <a:lnTo>
                    <a:pt x="227301" y="450769"/>
                  </a:lnTo>
                  <a:lnTo>
                    <a:pt x="180078" y="452701"/>
                  </a:lnTo>
                  <a:close/>
                </a:path>
                <a:path w="457835" h="454025">
                  <a:moveTo>
                    <a:pt x="341605" y="87689"/>
                  </a:moveTo>
                  <a:lnTo>
                    <a:pt x="328389" y="78938"/>
                  </a:lnTo>
                  <a:lnTo>
                    <a:pt x="326692" y="70098"/>
                  </a:lnTo>
                  <a:lnTo>
                    <a:pt x="331068" y="63490"/>
                  </a:lnTo>
                  <a:lnTo>
                    <a:pt x="359643" y="20627"/>
                  </a:lnTo>
                  <a:lnTo>
                    <a:pt x="364018" y="14019"/>
                  </a:lnTo>
                  <a:lnTo>
                    <a:pt x="372859" y="12322"/>
                  </a:lnTo>
                  <a:lnTo>
                    <a:pt x="386075" y="21074"/>
                  </a:lnTo>
                  <a:lnTo>
                    <a:pt x="387771" y="29914"/>
                  </a:lnTo>
                  <a:lnTo>
                    <a:pt x="383396" y="36522"/>
                  </a:lnTo>
                  <a:lnTo>
                    <a:pt x="354821" y="79384"/>
                  </a:lnTo>
                  <a:lnTo>
                    <a:pt x="350445" y="85992"/>
                  </a:lnTo>
                  <a:lnTo>
                    <a:pt x="341605" y="8768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48446" y="1630062"/>
            <a:ext cx="5962755" cy="785471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교육에 참여해주셔서 감사합니다</a:t>
            </a:r>
            <a:r>
              <a:rPr sz="2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!</a:t>
            </a:r>
            <a:endParaRPr sz="200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15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24</a:t>
            </a:r>
            <a:r>
              <a:rPr sz="15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시간의 </a:t>
            </a:r>
            <a:r>
              <a:rPr sz="15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</a:t>
            </a:r>
            <a:r>
              <a:rPr sz="15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과정을 모두 수료하신 것을 축하드립니다</a:t>
            </a:r>
            <a:r>
              <a:rPr sz="15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.</a:t>
            </a:r>
            <a:endParaRPr sz="15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3656806"/>
            <a:ext cx="11429999" cy="21716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24254" y="3867382"/>
            <a:ext cx="41275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전문가로의 성장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6291" y="5009061"/>
            <a:ext cx="2843709" cy="51103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지속적 학습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AOSP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분석과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최신 기술 탐구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5008" y="5009061"/>
            <a:ext cx="2759175" cy="51103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프로젝트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시스템 서비스 구현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2226" y="5009061"/>
            <a:ext cx="2759174" cy="51103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커뮤니티 참여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 커뮤니티 활동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기여와 공유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0999" y="6019006"/>
            <a:ext cx="11430000" cy="419100"/>
            <a:chOff x="380999" y="8115299"/>
            <a:chExt cx="11430000" cy="419100"/>
          </a:xfrm>
        </p:grpSpPr>
        <p:sp>
          <p:nvSpPr>
            <p:cNvPr id="32" name="object 32"/>
            <p:cNvSpPr/>
            <p:nvPr/>
          </p:nvSpPr>
          <p:spPr>
            <a:xfrm>
              <a:off x="380999" y="8115299"/>
              <a:ext cx="11430000" cy="419100"/>
            </a:xfrm>
            <a:custGeom>
              <a:avLst/>
              <a:gdLst/>
              <a:ahLst/>
              <a:cxnLst/>
              <a:rect l="l" t="t" r="r" b="b"/>
              <a:pathLst>
                <a:path w="11430000" h="419100">
                  <a:moveTo>
                    <a:pt x="11358802" y="419099"/>
                  </a:moveTo>
                  <a:lnTo>
                    <a:pt x="71196" y="419099"/>
                  </a:lnTo>
                  <a:lnTo>
                    <a:pt x="66241" y="418610"/>
                  </a:lnTo>
                  <a:lnTo>
                    <a:pt x="29705" y="403477"/>
                  </a:lnTo>
                  <a:lnTo>
                    <a:pt x="3885" y="367436"/>
                  </a:lnTo>
                  <a:lnTo>
                    <a:pt x="0" y="347903"/>
                  </a:lnTo>
                  <a:lnTo>
                    <a:pt x="0" y="342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347903"/>
                  </a:lnTo>
                  <a:lnTo>
                    <a:pt x="11414376" y="389393"/>
                  </a:lnTo>
                  <a:lnTo>
                    <a:pt x="11378337" y="415213"/>
                  </a:lnTo>
                  <a:lnTo>
                    <a:pt x="11363757" y="418611"/>
                  </a:lnTo>
                  <a:lnTo>
                    <a:pt x="11358802" y="4190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99" y="8260555"/>
              <a:ext cx="171449" cy="12858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30249" y="6111416"/>
            <a:ext cx="321818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문의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: </a:t>
            </a:r>
            <a:r>
              <a:rPr lang="en-US"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  <a:hlinkClick r:id="rId4"/>
              </a:rPr>
              <a:t>jikim@imguru.co.kr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Noto Sans JP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8747" y="6142329"/>
            <a:ext cx="172454" cy="172454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9477623" y="6117607"/>
            <a:ext cx="2232025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JP"/>
              </a:rPr>
              <a:t>Android Framework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과정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수료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vs 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비교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6724650" cy="4572000"/>
            <a:chOff x="380999" y="952499"/>
            <a:chExt cx="6724650" cy="45720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6724650" cy="4572000"/>
            </a:xfrm>
            <a:custGeom>
              <a:avLst/>
              <a:gdLst/>
              <a:ahLst/>
              <a:cxnLst/>
              <a:rect l="l" t="t" r="r" b="b"/>
              <a:pathLst>
                <a:path w="6724650" h="4572000">
                  <a:moveTo>
                    <a:pt x="6653452" y="4571999"/>
                  </a:moveTo>
                  <a:lnTo>
                    <a:pt x="71196" y="4571999"/>
                  </a:lnTo>
                  <a:lnTo>
                    <a:pt x="66241" y="4571511"/>
                  </a:lnTo>
                  <a:lnTo>
                    <a:pt x="29705" y="4556377"/>
                  </a:lnTo>
                  <a:lnTo>
                    <a:pt x="3885" y="4520336"/>
                  </a:lnTo>
                  <a:lnTo>
                    <a:pt x="0" y="4500802"/>
                  </a:lnTo>
                  <a:lnTo>
                    <a:pt x="0" y="4495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6653452" y="0"/>
                  </a:lnTo>
                  <a:lnTo>
                    <a:pt x="6694943" y="15621"/>
                  </a:lnTo>
                  <a:lnTo>
                    <a:pt x="6720763" y="51661"/>
                  </a:lnTo>
                  <a:lnTo>
                    <a:pt x="6724648" y="71196"/>
                  </a:lnTo>
                  <a:lnTo>
                    <a:pt x="6724648" y="4500802"/>
                  </a:lnTo>
                  <a:lnTo>
                    <a:pt x="6709027" y="4542292"/>
                  </a:lnTo>
                  <a:lnTo>
                    <a:pt x="6672986" y="4568113"/>
                  </a:lnTo>
                  <a:lnTo>
                    <a:pt x="6658407" y="4571511"/>
                  </a:lnTo>
                  <a:lnTo>
                    <a:pt x="6653452" y="4571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2019299"/>
              <a:ext cx="6343650" cy="1724025"/>
            </a:xfrm>
            <a:custGeom>
              <a:avLst/>
              <a:gdLst/>
              <a:ahLst/>
              <a:cxnLst/>
              <a:rect l="l" t="t" r="r" b="b"/>
              <a:pathLst>
                <a:path w="6343650" h="1724025">
                  <a:moveTo>
                    <a:pt x="6343650" y="1714500"/>
                  </a:moveTo>
                  <a:lnTo>
                    <a:pt x="0" y="1714500"/>
                  </a:lnTo>
                  <a:lnTo>
                    <a:pt x="0" y="1724025"/>
                  </a:lnTo>
                  <a:lnTo>
                    <a:pt x="6343650" y="1724025"/>
                  </a:lnTo>
                  <a:lnTo>
                    <a:pt x="6343650" y="1714500"/>
                  </a:lnTo>
                  <a:close/>
                </a:path>
                <a:path w="6343650" h="1724025">
                  <a:moveTo>
                    <a:pt x="6343650" y="1285875"/>
                  </a:moveTo>
                  <a:lnTo>
                    <a:pt x="0" y="1285875"/>
                  </a:lnTo>
                  <a:lnTo>
                    <a:pt x="0" y="1295400"/>
                  </a:lnTo>
                  <a:lnTo>
                    <a:pt x="6343650" y="1295400"/>
                  </a:lnTo>
                  <a:lnTo>
                    <a:pt x="6343650" y="1285875"/>
                  </a:lnTo>
                  <a:close/>
                </a:path>
                <a:path w="6343650" h="1724025">
                  <a:moveTo>
                    <a:pt x="6343650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6343650" y="866775"/>
                  </a:lnTo>
                  <a:lnTo>
                    <a:pt x="6343650" y="857250"/>
                  </a:lnTo>
                  <a:close/>
                </a:path>
                <a:path w="6343650" h="1724025">
                  <a:moveTo>
                    <a:pt x="6343650" y="428625"/>
                  </a:moveTo>
                  <a:lnTo>
                    <a:pt x="0" y="428625"/>
                  </a:lnTo>
                  <a:lnTo>
                    <a:pt x="0" y="438150"/>
                  </a:lnTo>
                  <a:lnTo>
                    <a:pt x="6343650" y="438150"/>
                  </a:lnTo>
                  <a:lnTo>
                    <a:pt x="6343650" y="428625"/>
                  </a:lnTo>
                  <a:close/>
                </a:path>
                <a:path w="6343650" h="1724025">
                  <a:moveTo>
                    <a:pt x="63436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6343650" y="9525"/>
                  </a:lnTo>
                  <a:lnTo>
                    <a:pt x="634365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1142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12" y="1199182"/>
              <a:ext cx="190574" cy="19243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9800" y="1133656"/>
            <a:ext cx="3113046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일반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와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차이점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00" y="1691513"/>
            <a:ext cx="76839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4563" y="1691513"/>
            <a:ext cx="120823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64632" y="1679050"/>
            <a:ext cx="1121768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800" y="2120138"/>
            <a:ext cx="106177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방식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44562" y="2120138"/>
            <a:ext cx="202955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파이프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소켓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공유 메모리 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4632" y="2120138"/>
            <a:ext cx="207807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기반 메모리 공유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800" y="2548763"/>
            <a:ext cx="812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4563" y="2548763"/>
            <a:ext cx="197109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복사 오버헤드 발생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4631" y="2548763"/>
            <a:ext cx="207807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단일 복사로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799" y="2977388"/>
            <a:ext cx="636893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44563" y="2977388"/>
            <a:ext cx="162376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제한적인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체크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4632" y="2964925"/>
            <a:ext cx="2112368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UID/PID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800" y="3406013"/>
            <a:ext cx="94103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추적성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44563" y="3406013"/>
            <a:ext cx="174163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관계 추적 어려움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64632" y="3406013"/>
            <a:ext cx="2078076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호출자 정보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자동 전달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800" y="3834637"/>
            <a:ext cx="106177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참조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4563" y="3834637"/>
            <a:ext cx="141541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직접 참조 불가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64632" y="3834637"/>
            <a:ext cx="2142292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원격 객체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직접 참조 가능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34249" y="1371599"/>
            <a:ext cx="38100" cy="1752600"/>
          </a:xfrm>
          <a:custGeom>
            <a:avLst/>
            <a:gdLst/>
            <a:ahLst/>
            <a:cxnLst/>
            <a:rect l="l" t="t" r="r" b="b"/>
            <a:pathLst>
              <a:path w="38100" h="1752600">
                <a:moveTo>
                  <a:pt x="38099" y="1752599"/>
                </a:moveTo>
                <a:lnTo>
                  <a:pt x="0" y="1752599"/>
                </a:lnTo>
                <a:lnTo>
                  <a:pt x="0" y="0"/>
                </a:lnTo>
                <a:lnTo>
                  <a:pt x="38099" y="0"/>
                </a:lnTo>
                <a:lnTo>
                  <a:pt x="38099" y="1752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34249" y="3771899"/>
            <a:ext cx="4476750" cy="1752600"/>
          </a:xfrm>
          <a:custGeom>
            <a:avLst/>
            <a:gdLst/>
            <a:ahLst/>
            <a:cxnLst/>
            <a:rect l="l" t="t" r="r" b="b"/>
            <a:pathLst>
              <a:path w="4476750" h="1752600">
                <a:moveTo>
                  <a:pt x="4405553" y="1752599"/>
                </a:moveTo>
                <a:lnTo>
                  <a:pt x="71196" y="1752599"/>
                </a:lnTo>
                <a:lnTo>
                  <a:pt x="66241" y="1752111"/>
                </a:lnTo>
                <a:lnTo>
                  <a:pt x="29705" y="1736977"/>
                </a:lnTo>
                <a:lnTo>
                  <a:pt x="3885" y="1700936"/>
                </a:lnTo>
                <a:lnTo>
                  <a:pt x="0" y="1681403"/>
                </a:lnTo>
                <a:lnTo>
                  <a:pt x="0" y="16763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4405553" y="0"/>
                </a:lnTo>
                <a:lnTo>
                  <a:pt x="4447045" y="15621"/>
                </a:lnTo>
                <a:lnTo>
                  <a:pt x="4472864" y="51661"/>
                </a:lnTo>
                <a:lnTo>
                  <a:pt x="4476750" y="71196"/>
                </a:lnTo>
                <a:lnTo>
                  <a:pt x="4476750" y="1681403"/>
                </a:lnTo>
                <a:lnTo>
                  <a:pt x="4461127" y="1722892"/>
                </a:lnTo>
                <a:lnTo>
                  <a:pt x="4425088" y="1748713"/>
                </a:lnTo>
                <a:lnTo>
                  <a:pt x="4410508" y="1752111"/>
                </a:lnTo>
                <a:lnTo>
                  <a:pt x="4405553" y="17525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34249" y="952499"/>
            <a:ext cx="304800" cy="304800"/>
            <a:chOff x="7334249" y="952499"/>
            <a:chExt cx="304800" cy="304800"/>
          </a:xfrm>
        </p:grpSpPr>
        <p:sp>
          <p:nvSpPr>
            <p:cNvPr id="32" name="object 32"/>
            <p:cNvSpPr/>
            <p:nvPr/>
          </p:nvSpPr>
          <p:spPr>
            <a:xfrm>
              <a:off x="733424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139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701953" y="943156"/>
            <a:ext cx="2507753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 시 이점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334249" y="3352799"/>
            <a:ext cx="304800" cy="304800"/>
            <a:chOff x="7334249" y="3352799"/>
            <a:chExt cx="304800" cy="304800"/>
          </a:xfrm>
        </p:grpSpPr>
        <p:sp>
          <p:nvSpPr>
            <p:cNvPr id="36" name="object 36"/>
            <p:cNvSpPr/>
            <p:nvPr/>
          </p:nvSpPr>
          <p:spPr>
            <a:xfrm>
              <a:off x="7334249" y="3352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924" y="3409949"/>
              <a:ext cx="166687" cy="1904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701954" y="3353434"/>
            <a:ext cx="1670646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사례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25754" y="3824709"/>
            <a:ext cx="4043045" cy="151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실행 및 생명주기 관리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SurfaceFlinger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및 디스플레이 관리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설치 및 정보 관리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AudioFlinger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오디오 재생 및 믹싱 처리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ContentProvider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간 데이터 공유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0999" y="5791199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1"/>
                </a:lnTo>
                <a:lnTo>
                  <a:pt x="29705" y="670177"/>
                </a:lnTo>
                <a:lnTo>
                  <a:pt x="3885" y="634137"/>
                </a:lnTo>
                <a:lnTo>
                  <a:pt x="0" y="614602"/>
                </a:lnTo>
                <a:lnTo>
                  <a:pt x="0" y="609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614602"/>
                </a:lnTo>
                <a:lnTo>
                  <a:pt x="11414376" y="656094"/>
                </a:lnTo>
                <a:lnTo>
                  <a:pt x="11378337" y="681913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353" y="6038849"/>
            <a:ext cx="130961" cy="1904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77874" y="5925629"/>
            <a:ext cx="10814050" cy="38266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단순한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 넘어 시스템 전체의 핵심 통신 기반이 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방식보다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,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,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유연성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측면에서 강점을 가지며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 프레임워크의 모든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서비스가 이를 통해 연결되어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1454" y="1334339"/>
            <a:ext cx="4157345" cy="4360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8600">
              <a:lnSpc>
                <a:spcPct val="109200"/>
              </a:lnSpc>
              <a:spcBef>
                <a:spcPts val="105"/>
              </a:spcBef>
              <a:buClr>
                <a:srgbClr val="3CDB83"/>
              </a:buClr>
              <a:buFont typeface="BIZ UDPGothic"/>
              <a:buChar char="✓"/>
              <a:tabLst>
                <a:tab pos="240665" algn="l"/>
              </a:tabLst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지향적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원격 객체를 직접 호출하는 것처럼 코드 작성 가능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11454" y="1920113"/>
            <a:ext cx="428371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3CDB83"/>
              </a:buClr>
              <a:buFont typeface="BIZ UDPGothic"/>
              <a:buChar char="✓"/>
              <a:tabLst>
                <a:tab pos="240665" algn="l"/>
              </a:tabLst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효율적인 메모리 관리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공유 메모리 방식으로 데이터 전송 효율화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11454" y="2243963"/>
            <a:ext cx="298831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3CDB83"/>
              </a:buClr>
              <a:buFont typeface="BIZ UDPGothic"/>
              <a:buChar char="✓"/>
              <a:tabLst>
                <a:tab pos="240665" algn="l"/>
              </a:tabLst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강화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인증 체계 제공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11454" y="2555350"/>
            <a:ext cx="387985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3CDB83"/>
              </a:buClr>
              <a:buFont typeface="BIZ UDPGothic"/>
              <a:buChar char="✓"/>
              <a:tabLst>
                <a:tab pos="240665" algn="l"/>
              </a:tabLst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동기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 지원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양방향 통신 지원으로 유연한 구현 가능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11454" y="2891663"/>
            <a:ext cx="321691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3CDB83"/>
              </a:buClr>
              <a:buFont typeface="BIZ UDPGothic"/>
              <a:buChar char="✓"/>
              <a:tabLst>
                <a:tab pos="240665" algn="l"/>
              </a:tabLst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안정성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프로세스 종료 시 자동 정리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기본 구조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8" y="1371599"/>
            <a:ext cx="45719" cy="797466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8" y="3002414"/>
            <a:ext cx="45719" cy="930817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099" y="1466849"/>
                </a:moveTo>
                <a:lnTo>
                  <a:pt x="0" y="1466849"/>
                </a:lnTo>
                <a:lnTo>
                  <a:pt x="0" y="0"/>
                </a:lnTo>
                <a:lnTo>
                  <a:pt x="38099" y="0"/>
                </a:lnTo>
                <a:lnTo>
                  <a:pt x="38099" y="14668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8" y="4721567"/>
            <a:ext cx="57113" cy="840239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999" y="952500"/>
            <a:ext cx="304800" cy="304800"/>
            <a:chOff x="380999" y="952500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38099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4" y="1009650"/>
              <a:ext cx="142874" cy="1904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9298" y="937556"/>
            <a:ext cx="601154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AIDL(Android Interface Definition Language)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이란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?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1274102"/>
            <a:ext cx="5765801" cy="9848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spcBef>
                <a:spcPts val="1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서로 다른 프로세스 간의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통신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위한 인터페이스 정의 언어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Java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인터페이스와 유사한 구문으로 원격 메서드 호출 정의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시스템이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클래스를 자동 생성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spcBef>
                <a:spcPts val="660"/>
              </a:spcBef>
            </a:pP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Service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앱 간 통신에 광범위하게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999" y="2583314"/>
            <a:ext cx="304800" cy="304800"/>
            <a:chOff x="380999" y="2705099"/>
            <a:chExt cx="304800" cy="304800"/>
          </a:xfrm>
        </p:grpSpPr>
        <p:sp>
          <p:nvSpPr>
            <p:cNvPr id="14" name="object 14"/>
            <p:cNvSpPr/>
            <p:nvPr/>
          </p:nvSpPr>
          <p:spPr>
            <a:xfrm>
              <a:off x="380999" y="27050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46" y="2760873"/>
              <a:ext cx="240431" cy="1932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9298" y="2583950"/>
            <a:ext cx="27559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기본 문법 구조 및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52574" y="3040514"/>
            <a:ext cx="485775" cy="190500"/>
          </a:xfrm>
          <a:custGeom>
            <a:avLst/>
            <a:gdLst/>
            <a:ahLst/>
            <a:cxnLst/>
            <a:rect l="l" t="t" r="r" b="b"/>
            <a:pathLst>
              <a:path w="485775" h="190500">
                <a:moveTo>
                  <a:pt x="452727" y="190499"/>
                </a:moveTo>
                <a:lnTo>
                  <a:pt x="33047" y="190499"/>
                </a:lnTo>
                <a:lnTo>
                  <a:pt x="28187" y="189532"/>
                </a:lnTo>
                <a:lnTo>
                  <a:pt x="966" y="162312"/>
                </a:lnTo>
                <a:lnTo>
                  <a:pt x="0" y="157452"/>
                </a:lnTo>
                <a:lnTo>
                  <a:pt x="0" y="1523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52727" y="0"/>
                </a:lnTo>
                <a:lnTo>
                  <a:pt x="484808" y="28187"/>
                </a:lnTo>
                <a:lnTo>
                  <a:pt x="485774" y="33047"/>
                </a:lnTo>
                <a:lnTo>
                  <a:pt x="485774" y="157452"/>
                </a:lnTo>
                <a:lnTo>
                  <a:pt x="457587" y="189532"/>
                </a:lnTo>
                <a:lnTo>
                  <a:pt x="452727" y="1904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62199" y="3040514"/>
            <a:ext cx="1314450" cy="190500"/>
          </a:xfrm>
          <a:custGeom>
            <a:avLst/>
            <a:gdLst/>
            <a:ahLst/>
            <a:cxnLst/>
            <a:rect l="l" t="t" r="r" b="b"/>
            <a:pathLst>
              <a:path w="1314450" h="190500">
                <a:moveTo>
                  <a:pt x="1281402" y="190499"/>
                </a:moveTo>
                <a:lnTo>
                  <a:pt x="33047" y="190499"/>
                </a:lnTo>
                <a:lnTo>
                  <a:pt x="28187" y="189532"/>
                </a:lnTo>
                <a:lnTo>
                  <a:pt x="966" y="162312"/>
                </a:lnTo>
                <a:lnTo>
                  <a:pt x="0" y="157452"/>
                </a:lnTo>
                <a:lnTo>
                  <a:pt x="0" y="1523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281402" y="0"/>
                </a:lnTo>
                <a:lnTo>
                  <a:pt x="1313483" y="28187"/>
                </a:lnTo>
                <a:lnTo>
                  <a:pt x="1314450" y="33047"/>
                </a:lnTo>
                <a:lnTo>
                  <a:pt x="1314450" y="157452"/>
                </a:lnTo>
                <a:lnTo>
                  <a:pt x="1286261" y="189532"/>
                </a:lnTo>
                <a:lnTo>
                  <a:pt x="1281402" y="1904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1199" y="2880541"/>
            <a:ext cx="6011545" cy="1081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1604010">
              <a:spcBef>
                <a:spcPts val="13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확장자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.aidl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IMyService.aidl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정의 및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import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 사용 가능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interface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인터페이스 선언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파라미터에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out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inout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방향 지정자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데이터 타입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String, List, Map,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정의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0999" y="4302467"/>
            <a:ext cx="304800" cy="304800"/>
            <a:chOff x="380999" y="4781549"/>
            <a:chExt cx="304800" cy="304800"/>
          </a:xfrm>
        </p:grpSpPr>
        <p:sp>
          <p:nvSpPr>
            <p:cNvPr id="21" name="object 21"/>
            <p:cNvSpPr/>
            <p:nvPr/>
          </p:nvSpPr>
          <p:spPr>
            <a:xfrm>
              <a:off x="380999" y="47815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4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8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2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12" y="4837732"/>
              <a:ext cx="190574" cy="19243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9298" y="4287524"/>
            <a:ext cx="402399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Cross-process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통신 인터페이스 설계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199" y="4621705"/>
            <a:ext cx="5184776" cy="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단순하게 유지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최소한의 메서드와 간단한 데이터 구조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10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콜백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등록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양방향 통신을 위한 리스너 패턴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691515"/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에러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핸들링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원격 호출의 예외 처리 방법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고려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691515"/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호출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블로킹 방지를 위한 설계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62824" y="952500"/>
            <a:ext cx="4448175" cy="2238375"/>
            <a:chOff x="7362824" y="952500"/>
            <a:chExt cx="4448175" cy="2238375"/>
          </a:xfrm>
        </p:grpSpPr>
        <p:sp>
          <p:nvSpPr>
            <p:cNvPr id="26" name="object 26"/>
            <p:cNvSpPr/>
            <p:nvPr/>
          </p:nvSpPr>
          <p:spPr>
            <a:xfrm>
              <a:off x="7362824" y="952500"/>
              <a:ext cx="4448175" cy="2238375"/>
            </a:xfrm>
            <a:custGeom>
              <a:avLst/>
              <a:gdLst/>
              <a:ahLst/>
              <a:cxnLst/>
              <a:rect l="l" t="t" r="r" b="b"/>
              <a:pathLst>
                <a:path w="4448175" h="2238375">
                  <a:moveTo>
                    <a:pt x="4376978" y="2238374"/>
                  </a:moveTo>
                  <a:lnTo>
                    <a:pt x="71197" y="2238374"/>
                  </a:lnTo>
                  <a:lnTo>
                    <a:pt x="66241" y="2237886"/>
                  </a:lnTo>
                  <a:lnTo>
                    <a:pt x="29705" y="2222752"/>
                  </a:lnTo>
                  <a:lnTo>
                    <a:pt x="3885" y="2186712"/>
                  </a:lnTo>
                  <a:lnTo>
                    <a:pt x="0" y="2167178"/>
                  </a:lnTo>
                  <a:lnTo>
                    <a:pt x="0" y="21621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4376978" y="0"/>
                  </a:lnTo>
                  <a:lnTo>
                    <a:pt x="4418470" y="15621"/>
                  </a:lnTo>
                  <a:lnTo>
                    <a:pt x="4444289" y="51661"/>
                  </a:lnTo>
                  <a:lnTo>
                    <a:pt x="4448175" y="71196"/>
                  </a:lnTo>
                  <a:lnTo>
                    <a:pt x="4448175" y="2167178"/>
                  </a:lnTo>
                  <a:lnTo>
                    <a:pt x="4432552" y="2208668"/>
                  </a:lnTo>
                  <a:lnTo>
                    <a:pt x="4396513" y="2234488"/>
                  </a:lnTo>
                  <a:lnTo>
                    <a:pt x="4381933" y="2237886"/>
                  </a:lnTo>
                  <a:lnTo>
                    <a:pt x="4376978" y="223837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572374" y="1523999"/>
              <a:ext cx="4048125" cy="1400175"/>
            </a:xfrm>
            <a:custGeom>
              <a:avLst/>
              <a:gdLst/>
              <a:ahLst/>
              <a:cxnLst/>
              <a:rect l="l" t="t" r="r" b="b"/>
              <a:pathLst>
                <a:path w="4048125" h="1400175">
                  <a:moveTo>
                    <a:pt x="3994727" y="1400174"/>
                  </a:moveTo>
                  <a:lnTo>
                    <a:pt x="33047" y="1400174"/>
                  </a:lnTo>
                  <a:lnTo>
                    <a:pt x="4833" y="1371896"/>
                  </a:lnTo>
                  <a:lnTo>
                    <a:pt x="0" y="1350603"/>
                  </a:lnTo>
                  <a:lnTo>
                    <a:pt x="0" y="1343024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3994727" y="0"/>
                  </a:lnTo>
                  <a:lnTo>
                    <a:pt x="4034040" y="19392"/>
                  </a:lnTo>
                  <a:lnTo>
                    <a:pt x="4048125" y="53397"/>
                  </a:lnTo>
                  <a:lnTo>
                    <a:pt x="4048125" y="1346777"/>
                  </a:lnTo>
                  <a:lnTo>
                    <a:pt x="4028732" y="1386089"/>
                  </a:lnTo>
                  <a:lnTo>
                    <a:pt x="3998443" y="1399808"/>
                  </a:lnTo>
                  <a:lnTo>
                    <a:pt x="3994727" y="14001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553324" y="1523999"/>
              <a:ext cx="52069" cy="1400175"/>
            </a:xfrm>
            <a:custGeom>
              <a:avLst/>
              <a:gdLst/>
              <a:ahLst/>
              <a:cxnLst/>
              <a:rect l="l" t="t" r="r" b="b"/>
              <a:pathLst>
                <a:path w="52070" h="1400175">
                  <a:moveTo>
                    <a:pt x="51889" y="1400174"/>
                  </a:moveTo>
                  <a:lnTo>
                    <a:pt x="49571" y="1400174"/>
                  </a:lnTo>
                  <a:lnTo>
                    <a:pt x="42280" y="1398724"/>
                  </a:lnTo>
                  <a:lnTo>
                    <a:pt x="7249" y="1371896"/>
                  </a:lnTo>
                  <a:lnTo>
                    <a:pt x="0" y="1350603"/>
                  </a:lnTo>
                  <a:lnTo>
                    <a:pt x="0" y="49571"/>
                  </a:lnTo>
                  <a:lnTo>
                    <a:pt x="22096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79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0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1343024"/>
                  </a:lnTo>
                  <a:lnTo>
                    <a:pt x="43679" y="1383436"/>
                  </a:lnTo>
                  <a:lnTo>
                    <a:pt x="47399" y="1394595"/>
                  </a:lnTo>
                  <a:lnTo>
                    <a:pt x="51889" y="1400174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object 29"/>
          <p:cNvSpPr/>
          <p:nvPr/>
        </p:nvSpPr>
        <p:spPr>
          <a:xfrm>
            <a:off x="7362824" y="3381374"/>
            <a:ext cx="4448175" cy="2466174"/>
          </a:xfrm>
          <a:custGeom>
            <a:avLst/>
            <a:gdLst/>
            <a:ahLst/>
            <a:cxnLst/>
            <a:rect l="l" t="t" r="r" b="b"/>
            <a:pathLst>
              <a:path w="4448175" h="2857500">
                <a:moveTo>
                  <a:pt x="4376978" y="2857499"/>
                </a:moveTo>
                <a:lnTo>
                  <a:pt x="71197" y="2857499"/>
                </a:lnTo>
                <a:lnTo>
                  <a:pt x="66241" y="2857010"/>
                </a:lnTo>
                <a:lnTo>
                  <a:pt x="29705" y="2841877"/>
                </a:lnTo>
                <a:lnTo>
                  <a:pt x="3885" y="2805837"/>
                </a:lnTo>
                <a:lnTo>
                  <a:pt x="0" y="2786302"/>
                </a:lnTo>
                <a:lnTo>
                  <a:pt x="0" y="27812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7" y="0"/>
                </a:lnTo>
                <a:lnTo>
                  <a:pt x="4376978" y="0"/>
                </a:lnTo>
                <a:lnTo>
                  <a:pt x="4418470" y="15621"/>
                </a:lnTo>
                <a:lnTo>
                  <a:pt x="4444289" y="51661"/>
                </a:lnTo>
                <a:lnTo>
                  <a:pt x="4448175" y="71196"/>
                </a:lnTo>
                <a:lnTo>
                  <a:pt x="4448175" y="2786302"/>
                </a:lnTo>
                <a:lnTo>
                  <a:pt x="4432552" y="2827793"/>
                </a:lnTo>
                <a:lnTo>
                  <a:pt x="4396513" y="2853612"/>
                </a:lnTo>
                <a:lnTo>
                  <a:pt x="4381933" y="2857010"/>
                </a:lnTo>
                <a:lnTo>
                  <a:pt x="4376978" y="28574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38690" y="1146111"/>
            <a:ext cx="2348259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 예제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1090" y="1489716"/>
            <a:ext cx="4759989" cy="1419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ICalculator.aidl package com.example.aidl; 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/**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원격 계 산기 서비스 인터페이스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*/ 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interface ICalculator { /**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두 숫자 </a:t>
            </a: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더하기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*/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lang="en-US"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int add(in int a, in int b); /**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두 숫자 빼기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*/ 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lang="en-US"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int subtract(in int a, in int b); 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lang="en-US"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void registerCallback( ICalculatorCallback callback);</a:t>
            </a:r>
            <a:r>
              <a:rPr lang="en-US"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</a:t>
            </a:r>
            <a:r>
              <a:rPr lang="en-US" altLang="ko-KR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/** </a:t>
            </a:r>
            <a:r>
              <a:rPr lang="ko-KR" altLang="en-US"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결과 </a:t>
            </a:r>
            <a:r>
              <a:rPr lang="ko-KR" altLang="en-US" sz="9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리스너</a:t>
            </a:r>
            <a:r>
              <a:rPr lang="ko-KR" altLang="en-US"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등록 </a:t>
            </a:r>
            <a:r>
              <a:rPr lang="ko-KR" altLang="en-US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*</a:t>
            </a:r>
            <a:r>
              <a:rPr lang="en-US" altLang="ko-KR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 </a:t>
            </a:r>
            <a:endParaRPr lang="ko-KR" altLang="en-US" sz="8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1006475">
              <a:lnSpc>
                <a:spcPts val="1280"/>
              </a:lnSpc>
              <a:spcBef>
                <a:spcPts val="155"/>
              </a:spcBef>
            </a:pPr>
            <a:r>
              <a:rPr lang="en-US"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</a:t>
            </a: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void unregisterCallback( ICalculatorCallback callback); </a:t>
            </a:r>
            <a:r>
              <a:rPr lang="en-US" altLang="ko-KR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/** </a:t>
            </a:r>
            <a:r>
              <a:rPr lang="ko-KR" altLang="en-US" sz="9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리스너</a:t>
            </a:r>
            <a:r>
              <a:rPr lang="ko-KR" altLang="en-US"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해제 </a:t>
            </a:r>
            <a:r>
              <a:rPr lang="ko-KR" altLang="en-US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*</a:t>
            </a:r>
            <a:r>
              <a:rPr lang="en-US" altLang="ko-KR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</a:t>
            </a:r>
            <a:endParaRPr lang="en-US" sz="8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1006475">
              <a:lnSpc>
                <a:spcPts val="1280"/>
              </a:lnSpc>
              <a:spcBef>
                <a:spcPts val="155"/>
              </a:spcBef>
            </a:pPr>
            <a:r>
              <a:rPr sz="8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}</a:t>
            </a:r>
            <a:endParaRPr sz="8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38690" y="3574986"/>
            <a:ext cx="2138709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아키텍처 구조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39125" y="4038600"/>
            <a:ext cx="1162050" cy="781050"/>
            <a:chOff x="8239125" y="4038600"/>
            <a:chExt cx="1162050" cy="781050"/>
          </a:xfrm>
        </p:grpSpPr>
        <p:sp>
          <p:nvSpPr>
            <p:cNvPr id="34" name="object 34"/>
            <p:cNvSpPr/>
            <p:nvPr/>
          </p:nvSpPr>
          <p:spPr>
            <a:xfrm>
              <a:off x="8248650" y="4048125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1101690" y="761999"/>
                  </a:moveTo>
                  <a:lnTo>
                    <a:pt x="41309" y="761999"/>
                  </a:lnTo>
                  <a:lnTo>
                    <a:pt x="35234" y="760791"/>
                  </a:lnTo>
                  <a:lnTo>
                    <a:pt x="1208" y="726765"/>
                  </a:lnTo>
                  <a:lnTo>
                    <a:pt x="0" y="720690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1101690" y="0"/>
                  </a:lnTo>
                  <a:lnTo>
                    <a:pt x="1136957" y="23564"/>
                  </a:lnTo>
                  <a:lnTo>
                    <a:pt x="1142999" y="41309"/>
                  </a:lnTo>
                  <a:lnTo>
                    <a:pt x="1142999" y="720690"/>
                  </a:lnTo>
                  <a:lnTo>
                    <a:pt x="1119434" y="755957"/>
                  </a:lnTo>
                  <a:lnTo>
                    <a:pt x="1107765" y="760791"/>
                  </a:lnTo>
                  <a:lnTo>
                    <a:pt x="1101690" y="7619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248650" y="4048125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47625" y="0"/>
                  </a:moveTo>
                  <a:lnTo>
                    <a:pt x="1095374" y="0"/>
                  </a:lnTo>
                  <a:lnTo>
                    <a:pt x="1101690" y="0"/>
                  </a:lnTo>
                  <a:lnTo>
                    <a:pt x="1107765" y="1208"/>
                  </a:lnTo>
                  <a:lnTo>
                    <a:pt x="1139374" y="29399"/>
                  </a:lnTo>
                  <a:lnTo>
                    <a:pt x="1142999" y="47624"/>
                  </a:lnTo>
                  <a:lnTo>
                    <a:pt x="1142999" y="714374"/>
                  </a:lnTo>
                  <a:lnTo>
                    <a:pt x="1124585" y="752516"/>
                  </a:lnTo>
                  <a:lnTo>
                    <a:pt x="1113600" y="758374"/>
                  </a:lnTo>
                  <a:lnTo>
                    <a:pt x="1107765" y="760791"/>
                  </a:lnTo>
                  <a:lnTo>
                    <a:pt x="1101690" y="761999"/>
                  </a:lnTo>
                  <a:lnTo>
                    <a:pt x="1095374" y="761999"/>
                  </a:lnTo>
                  <a:lnTo>
                    <a:pt x="47625" y="761999"/>
                  </a:lnTo>
                  <a:lnTo>
                    <a:pt x="41309" y="761999"/>
                  </a:lnTo>
                  <a:lnTo>
                    <a:pt x="35234" y="760791"/>
                  </a:lnTo>
                  <a:lnTo>
                    <a:pt x="29399" y="758374"/>
                  </a:lnTo>
                  <a:lnTo>
                    <a:pt x="23564" y="755957"/>
                  </a:lnTo>
                  <a:lnTo>
                    <a:pt x="3625" y="732600"/>
                  </a:lnTo>
                  <a:lnTo>
                    <a:pt x="1208" y="726765"/>
                  </a:lnTo>
                  <a:lnTo>
                    <a:pt x="0" y="720690"/>
                  </a:lnTo>
                  <a:lnTo>
                    <a:pt x="0" y="714374"/>
                  </a:ln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9"/>
                  </a:lnTo>
                  <a:lnTo>
                    <a:pt x="18414" y="9483"/>
                  </a:lnTo>
                  <a:lnTo>
                    <a:pt x="23564" y="6042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465591" y="4115879"/>
            <a:ext cx="918438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 App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434387" y="4376737"/>
            <a:ext cx="771525" cy="295275"/>
            <a:chOff x="8434387" y="4376737"/>
            <a:chExt cx="771525" cy="295275"/>
          </a:xfrm>
        </p:grpSpPr>
        <p:sp>
          <p:nvSpPr>
            <p:cNvPr id="38" name="object 38"/>
            <p:cNvSpPr/>
            <p:nvPr/>
          </p:nvSpPr>
          <p:spPr>
            <a:xfrm>
              <a:off x="8439150" y="4381500"/>
              <a:ext cx="762000" cy="285750"/>
            </a:xfrm>
            <a:custGeom>
              <a:avLst/>
              <a:gdLst/>
              <a:ahLst/>
              <a:cxnLst/>
              <a:rect l="l" t="t" r="r" b="b"/>
              <a:pathLst>
                <a:path w="762000" h="285750">
                  <a:moveTo>
                    <a:pt x="737214" y="285749"/>
                  </a:moveTo>
                  <a:lnTo>
                    <a:pt x="24785" y="285749"/>
                  </a:lnTo>
                  <a:lnTo>
                    <a:pt x="21140" y="285024"/>
                  </a:lnTo>
                  <a:lnTo>
                    <a:pt x="0" y="2609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737214" y="0"/>
                  </a:lnTo>
                  <a:lnTo>
                    <a:pt x="761999" y="24785"/>
                  </a:lnTo>
                  <a:lnTo>
                    <a:pt x="761999" y="260964"/>
                  </a:lnTo>
                  <a:lnTo>
                    <a:pt x="740859" y="285024"/>
                  </a:lnTo>
                  <a:lnTo>
                    <a:pt x="737214" y="285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439150" y="4381500"/>
              <a:ext cx="762000" cy="285750"/>
            </a:xfrm>
            <a:custGeom>
              <a:avLst/>
              <a:gdLst/>
              <a:ahLst/>
              <a:cxnLst/>
              <a:rect l="l" t="t" r="r" b="b"/>
              <a:pathLst>
                <a:path w="762000" h="285750">
                  <a:moveTo>
                    <a:pt x="28575" y="0"/>
                  </a:moveTo>
                  <a:lnTo>
                    <a:pt x="733424" y="0"/>
                  </a:lnTo>
                  <a:lnTo>
                    <a:pt x="737214" y="0"/>
                  </a:lnTo>
                  <a:lnTo>
                    <a:pt x="740859" y="725"/>
                  </a:lnTo>
                  <a:lnTo>
                    <a:pt x="744359" y="2175"/>
                  </a:lnTo>
                  <a:lnTo>
                    <a:pt x="747860" y="3625"/>
                  </a:lnTo>
                  <a:lnTo>
                    <a:pt x="750950" y="5689"/>
                  </a:lnTo>
                  <a:lnTo>
                    <a:pt x="761999" y="28574"/>
                  </a:lnTo>
                  <a:lnTo>
                    <a:pt x="761999" y="257174"/>
                  </a:lnTo>
                  <a:lnTo>
                    <a:pt x="733424" y="285749"/>
                  </a:lnTo>
                  <a:lnTo>
                    <a:pt x="28575" y="285749"/>
                  </a:lnTo>
                  <a:lnTo>
                    <a:pt x="8369" y="277380"/>
                  </a:lnTo>
                  <a:lnTo>
                    <a:pt x="5689" y="274701"/>
                  </a:lnTo>
                  <a:lnTo>
                    <a:pt x="3625" y="271610"/>
                  </a:lnTo>
                  <a:lnTo>
                    <a:pt x="2175" y="268110"/>
                  </a:lnTo>
                  <a:lnTo>
                    <a:pt x="725" y="264609"/>
                  </a:lnTo>
                  <a:lnTo>
                    <a:pt x="0" y="260964"/>
                  </a:lnTo>
                  <a:lnTo>
                    <a:pt x="0" y="257174"/>
                  </a:lnTo>
                  <a:lnTo>
                    <a:pt x="0" y="28574"/>
                  </a:lnTo>
                  <a:lnTo>
                    <a:pt x="24785" y="0"/>
                  </a:lnTo>
                  <a:lnTo>
                    <a:pt x="28575" y="0"/>
                  </a:lnTo>
                  <a:close/>
                </a:path>
              </a:pathLst>
            </a:custGeom>
            <a:ln w="9524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58472" y="4423884"/>
            <a:ext cx="542677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9763124" y="4038600"/>
            <a:ext cx="1162050" cy="781050"/>
            <a:chOff x="9763124" y="4038600"/>
            <a:chExt cx="1162050" cy="781050"/>
          </a:xfrm>
        </p:grpSpPr>
        <p:sp>
          <p:nvSpPr>
            <p:cNvPr id="42" name="object 42"/>
            <p:cNvSpPr/>
            <p:nvPr/>
          </p:nvSpPr>
          <p:spPr>
            <a:xfrm>
              <a:off x="9772649" y="4048125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1101690" y="761999"/>
                  </a:moveTo>
                  <a:lnTo>
                    <a:pt x="41309" y="761999"/>
                  </a:lnTo>
                  <a:lnTo>
                    <a:pt x="35234" y="760791"/>
                  </a:lnTo>
                  <a:lnTo>
                    <a:pt x="1208" y="726765"/>
                  </a:lnTo>
                  <a:lnTo>
                    <a:pt x="0" y="720690"/>
                  </a:lnTo>
                  <a:lnTo>
                    <a:pt x="0" y="41309"/>
                  </a:lnTo>
                  <a:lnTo>
                    <a:pt x="23565" y="6042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1101690" y="0"/>
                  </a:lnTo>
                  <a:lnTo>
                    <a:pt x="1136957" y="23564"/>
                  </a:lnTo>
                  <a:lnTo>
                    <a:pt x="1142999" y="41309"/>
                  </a:lnTo>
                  <a:lnTo>
                    <a:pt x="1142999" y="720690"/>
                  </a:lnTo>
                  <a:lnTo>
                    <a:pt x="1119434" y="755957"/>
                  </a:lnTo>
                  <a:lnTo>
                    <a:pt x="1107765" y="760791"/>
                  </a:lnTo>
                  <a:lnTo>
                    <a:pt x="1101690" y="761999"/>
                  </a:lnTo>
                  <a:close/>
                </a:path>
              </a:pathLst>
            </a:custGeom>
            <a:solidFill>
              <a:srgbClr val="E6F4E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9772649" y="4048125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47625" y="0"/>
                  </a:moveTo>
                  <a:lnTo>
                    <a:pt x="1095375" y="0"/>
                  </a:lnTo>
                  <a:lnTo>
                    <a:pt x="1101690" y="0"/>
                  </a:lnTo>
                  <a:lnTo>
                    <a:pt x="1107765" y="1208"/>
                  </a:lnTo>
                  <a:lnTo>
                    <a:pt x="1113599" y="3625"/>
                  </a:lnTo>
                  <a:lnTo>
                    <a:pt x="1119434" y="6042"/>
                  </a:lnTo>
                  <a:lnTo>
                    <a:pt x="1124585" y="9483"/>
                  </a:lnTo>
                  <a:lnTo>
                    <a:pt x="1129050" y="13949"/>
                  </a:lnTo>
                  <a:lnTo>
                    <a:pt x="1133516" y="18414"/>
                  </a:lnTo>
                  <a:lnTo>
                    <a:pt x="1136957" y="23564"/>
                  </a:lnTo>
                  <a:lnTo>
                    <a:pt x="1139374" y="29399"/>
                  </a:lnTo>
                  <a:lnTo>
                    <a:pt x="1141791" y="35234"/>
                  </a:lnTo>
                  <a:lnTo>
                    <a:pt x="1142999" y="41309"/>
                  </a:lnTo>
                  <a:lnTo>
                    <a:pt x="1143000" y="47624"/>
                  </a:lnTo>
                  <a:lnTo>
                    <a:pt x="1143000" y="714374"/>
                  </a:lnTo>
                  <a:lnTo>
                    <a:pt x="1124585" y="752516"/>
                  </a:lnTo>
                  <a:lnTo>
                    <a:pt x="1113599" y="758374"/>
                  </a:lnTo>
                  <a:lnTo>
                    <a:pt x="1107765" y="760791"/>
                  </a:lnTo>
                  <a:lnTo>
                    <a:pt x="1101690" y="761999"/>
                  </a:lnTo>
                  <a:lnTo>
                    <a:pt x="1095375" y="761999"/>
                  </a:lnTo>
                  <a:lnTo>
                    <a:pt x="47625" y="761999"/>
                  </a:lnTo>
                  <a:lnTo>
                    <a:pt x="41309" y="761999"/>
                  </a:lnTo>
                  <a:lnTo>
                    <a:pt x="35234" y="760791"/>
                  </a:lnTo>
                  <a:lnTo>
                    <a:pt x="29399" y="758374"/>
                  </a:lnTo>
                  <a:lnTo>
                    <a:pt x="23565" y="755957"/>
                  </a:lnTo>
                  <a:lnTo>
                    <a:pt x="18414" y="752516"/>
                  </a:lnTo>
                  <a:lnTo>
                    <a:pt x="13949" y="748050"/>
                  </a:lnTo>
                  <a:lnTo>
                    <a:pt x="9483" y="743585"/>
                  </a:lnTo>
                  <a:lnTo>
                    <a:pt x="6042" y="738434"/>
                  </a:lnTo>
                  <a:lnTo>
                    <a:pt x="3625" y="732600"/>
                  </a:lnTo>
                  <a:lnTo>
                    <a:pt x="1208" y="726765"/>
                  </a:lnTo>
                  <a:lnTo>
                    <a:pt x="0" y="720690"/>
                  </a:lnTo>
                  <a:lnTo>
                    <a:pt x="0" y="714374"/>
                  </a:lnTo>
                  <a:lnTo>
                    <a:pt x="0" y="47624"/>
                  </a:lnTo>
                  <a:lnTo>
                    <a:pt x="13949" y="13949"/>
                  </a:lnTo>
                  <a:lnTo>
                    <a:pt x="18414" y="9483"/>
                  </a:lnTo>
                  <a:lnTo>
                    <a:pt x="23565" y="6042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close/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968755" y="4115879"/>
            <a:ext cx="1137394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Server App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958386" y="4376737"/>
            <a:ext cx="771525" cy="295275"/>
            <a:chOff x="9958386" y="4376737"/>
            <a:chExt cx="771525" cy="295275"/>
          </a:xfrm>
        </p:grpSpPr>
        <p:sp>
          <p:nvSpPr>
            <p:cNvPr id="46" name="object 46"/>
            <p:cNvSpPr/>
            <p:nvPr/>
          </p:nvSpPr>
          <p:spPr>
            <a:xfrm>
              <a:off x="9963149" y="4381500"/>
              <a:ext cx="762000" cy="285750"/>
            </a:xfrm>
            <a:custGeom>
              <a:avLst/>
              <a:gdLst/>
              <a:ahLst/>
              <a:cxnLst/>
              <a:rect l="l" t="t" r="r" b="b"/>
              <a:pathLst>
                <a:path w="762000" h="285750">
                  <a:moveTo>
                    <a:pt x="737214" y="285749"/>
                  </a:moveTo>
                  <a:lnTo>
                    <a:pt x="24785" y="285749"/>
                  </a:lnTo>
                  <a:lnTo>
                    <a:pt x="21140" y="285024"/>
                  </a:lnTo>
                  <a:lnTo>
                    <a:pt x="0" y="2609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737214" y="0"/>
                  </a:lnTo>
                  <a:lnTo>
                    <a:pt x="761999" y="24785"/>
                  </a:lnTo>
                  <a:lnTo>
                    <a:pt x="761999" y="260964"/>
                  </a:lnTo>
                  <a:lnTo>
                    <a:pt x="740859" y="285024"/>
                  </a:lnTo>
                  <a:lnTo>
                    <a:pt x="737214" y="285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9963149" y="4381500"/>
              <a:ext cx="762000" cy="285750"/>
            </a:xfrm>
            <a:custGeom>
              <a:avLst/>
              <a:gdLst/>
              <a:ahLst/>
              <a:cxnLst/>
              <a:rect l="l" t="t" r="r" b="b"/>
              <a:pathLst>
                <a:path w="762000" h="285750">
                  <a:moveTo>
                    <a:pt x="28575" y="0"/>
                  </a:moveTo>
                  <a:lnTo>
                    <a:pt x="733425" y="0"/>
                  </a:lnTo>
                  <a:lnTo>
                    <a:pt x="737214" y="0"/>
                  </a:lnTo>
                  <a:lnTo>
                    <a:pt x="740859" y="725"/>
                  </a:lnTo>
                  <a:lnTo>
                    <a:pt x="744359" y="2175"/>
                  </a:lnTo>
                  <a:lnTo>
                    <a:pt x="747860" y="3625"/>
                  </a:lnTo>
                  <a:lnTo>
                    <a:pt x="750951" y="5689"/>
                  </a:lnTo>
                  <a:lnTo>
                    <a:pt x="762000" y="28574"/>
                  </a:lnTo>
                  <a:lnTo>
                    <a:pt x="762000" y="257174"/>
                  </a:lnTo>
                  <a:lnTo>
                    <a:pt x="744359" y="283574"/>
                  </a:lnTo>
                  <a:lnTo>
                    <a:pt x="740859" y="285024"/>
                  </a:lnTo>
                  <a:lnTo>
                    <a:pt x="737214" y="285749"/>
                  </a:lnTo>
                  <a:lnTo>
                    <a:pt x="733425" y="285749"/>
                  </a:lnTo>
                  <a:lnTo>
                    <a:pt x="28575" y="285749"/>
                  </a:lnTo>
                  <a:lnTo>
                    <a:pt x="8369" y="277380"/>
                  </a:lnTo>
                  <a:lnTo>
                    <a:pt x="5689" y="274701"/>
                  </a:lnTo>
                  <a:lnTo>
                    <a:pt x="3625" y="271610"/>
                  </a:lnTo>
                  <a:lnTo>
                    <a:pt x="2175" y="268110"/>
                  </a:lnTo>
                  <a:lnTo>
                    <a:pt x="725" y="264609"/>
                  </a:lnTo>
                  <a:lnTo>
                    <a:pt x="0" y="260964"/>
                  </a:lnTo>
                  <a:lnTo>
                    <a:pt x="0" y="257174"/>
                  </a:lnTo>
                  <a:lnTo>
                    <a:pt x="0" y="28574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9" y="3625"/>
                  </a:lnTo>
                  <a:lnTo>
                    <a:pt x="17639" y="2175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close/>
                </a:path>
              </a:pathLst>
            </a:custGeom>
            <a:ln w="9524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207476" y="4423884"/>
            <a:ext cx="517672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905874" y="5181599"/>
            <a:ext cx="1352550" cy="400050"/>
            <a:chOff x="8905874" y="5181599"/>
            <a:chExt cx="1352550" cy="400050"/>
          </a:xfrm>
        </p:grpSpPr>
        <p:sp>
          <p:nvSpPr>
            <p:cNvPr id="50" name="object 50"/>
            <p:cNvSpPr/>
            <p:nvPr/>
          </p:nvSpPr>
          <p:spPr>
            <a:xfrm>
              <a:off x="8915399" y="5191124"/>
              <a:ext cx="1333500" cy="381000"/>
            </a:xfrm>
            <a:custGeom>
              <a:avLst/>
              <a:gdLst/>
              <a:ahLst/>
              <a:cxnLst/>
              <a:rect l="l" t="t" r="r" b="b"/>
              <a:pathLst>
                <a:path w="1333500" h="381000">
                  <a:moveTo>
                    <a:pt x="1292190" y="380999"/>
                  </a:moveTo>
                  <a:lnTo>
                    <a:pt x="41309" y="380999"/>
                  </a:lnTo>
                  <a:lnTo>
                    <a:pt x="35234" y="379791"/>
                  </a:lnTo>
                  <a:lnTo>
                    <a:pt x="1208" y="345765"/>
                  </a:lnTo>
                  <a:lnTo>
                    <a:pt x="0" y="339690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1292190" y="0"/>
                  </a:lnTo>
                  <a:lnTo>
                    <a:pt x="1327457" y="23564"/>
                  </a:lnTo>
                  <a:lnTo>
                    <a:pt x="1333499" y="41309"/>
                  </a:lnTo>
                  <a:lnTo>
                    <a:pt x="1333499" y="339690"/>
                  </a:lnTo>
                  <a:lnTo>
                    <a:pt x="1309934" y="374957"/>
                  </a:lnTo>
                  <a:lnTo>
                    <a:pt x="1298265" y="379791"/>
                  </a:lnTo>
                  <a:lnTo>
                    <a:pt x="1292190" y="380999"/>
                  </a:lnTo>
                  <a:close/>
                </a:path>
              </a:pathLst>
            </a:custGeom>
            <a:solidFill>
              <a:srgbClr val="FEF6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915399" y="5191124"/>
              <a:ext cx="1333500" cy="381000"/>
            </a:xfrm>
            <a:custGeom>
              <a:avLst/>
              <a:gdLst/>
              <a:ahLst/>
              <a:cxnLst/>
              <a:rect l="l" t="t" r="r" b="b"/>
              <a:pathLst>
                <a:path w="1333500" h="381000">
                  <a:moveTo>
                    <a:pt x="47625" y="0"/>
                  </a:moveTo>
                  <a:lnTo>
                    <a:pt x="1285874" y="0"/>
                  </a:lnTo>
                  <a:lnTo>
                    <a:pt x="1292190" y="0"/>
                  </a:lnTo>
                  <a:lnTo>
                    <a:pt x="1298265" y="1208"/>
                  </a:lnTo>
                  <a:lnTo>
                    <a:pt x="1304099" y="3625"/>
                  </a:lnTo>
                  <a:lnTo>
                    <a:pt x="1309934" y="6041"/>
                  </a:lnTo>
                  <a:lnTo>
                    <a:pt x="1315084" y="9483"/>
                  </a:lnTo>
                  <a:lnTo>
                    <a:pt x="1319550" y="13948"/>
                  </a:lnTo>
                  <a:lnTo>
                    <a:pt x="1324016" y="18414"/>
                  </a:lnTo>
                  <a:lnTo>
                    <a:pt x="1327457" y="23564"/>
                  </a:lnTo>
                  <a:lnTo>
                    <a:pt x="1329874" y="29399"/>
                  </a:lnTo>
                  <a:lnTo>
                    <a:pt x="1332291" y="35234"/>
                  </a:lnTo>
                  <a:lnTo>
                    <a:pt x="1333499" y="41309"/>
                  </a:lnTo>
                  <a:lnTo>
                    <a:pt x="1333499" y="47624"/>
                  </a:lnTo>
                  <a:lnTo>
                    <a:pt x="1333499" y="333374"/>
                  </a:lnTo>
                  <a:lnTo>
                    <a:pt x="1333499" y="339690"/>
                  </a:lnTo>
                  <a:lnTo>
                    <a:pt x="1332291" y="345765"/>
                  </a:lnTo>
                  <a:lnTo>
                    <a:pt x="1329874" y="351600"/>
                  </a:lnTo>
                  <a:lnTo>
                    <a:pt x="1327457" y="357434"/>
                  </a:lnTo>
                  <a:lnTo>
                    <a:pt x="1292190" y="380999"/>
                  </a:lnTo>
                  <a:lnTo>
                    <a:pt x="1285874" y="380999"/>
                  </a:lnTo>
                  <a:lnTo>
                    <a:pt x="47625" y="380999"/>
                  </a:lnTo>
                  <a:lnTo>
                    <a:pt x="9483" y="362585"/>
                  </a:lnTo>
                  <a:lnTo>
                    <a:pt x="0" y="339690"/>
                  </a:lnTo>
                  <a:lnTo>
                    <a:pt x="0" y="333374"/>
                  </a:lnTo>
                  <a:lnTo>
                    <a:pt x="0" y="4762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close/>
                </a:path>
              </a:pathLst>
            </a:custGeom>
            <a:ln w="19049">
              <a:solidFill>
                <a:srgbClr val="FABC0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129067" y="5258879"/>
            <a:ext cx="1119832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Driver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810624" y="4657725"/>
            <a:ext cx="1543050" cy="514350"/>
            <a:chOff x="8810624" y="4657725"/>
            <a:chExt cx="1543050" cy="514350"/>
          </a:xfrm>
        </p:grpSpPr>
        <p:sp>
          <p:nvSpPr>
            <p:cNvPr id="54" name="object 54"/>
            <p:cNvSpPr/>
            <p:nvPr/>
          </p:nvSpPr>
          <p:spPr>
            <a:xfrm>
              <a:off x="8820149" y="4667250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824"/>
                  </a:lnTo>
                </a:path>
              </a:pathLst>
            </a:custGeom>
            <a:ln w="19049">
              <a:solidFill>
                <a:srgbClr val="4185F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8820149" y="4667249"/>
              <a:ext cx="666750" cy="381000"/>
            </a:xfrm>
            <a:custGeom>
              <a:avLst/>
              <a:gdLst/>
              <a:ahLst/>
              <a:cxnLst/>
              <a:rect l="l" t="t" r="r" b="b"/>
              <a:pathLst>
                <a:path w="666750" h="381000">
                  <a:moveTo>
                    <a:pt x="0" y="0"/>
                  </a:moveTo>
                  <a:lnTo>
                    <a:pt x="0" y="380999"/>
                  </a:lnTo>
                  <a:lnTo>
                    <a:pt x="666749" y="380999"/>
                  </a:lnTo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9384029" y="49911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0" y="0"/>
                  </a:lnTo>
                  <a:lnTo>
                    <a:pt x="114300" y="5715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0344149" y="4667250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824"/>
                  </a:lnTo>
                </a:path>
              </a:pathLst>
            </a:custGeom>
            <a:ln w="19049">
              <a:solidFill>
                <a:srgbClr val="3CDB8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9677399" y="4667249"/>
              <a:ext cx="666750" cy="381000"/>
            </a:xfrm>
            <a:custGeom>
              <a:avLst/>
              <a:gdLst/>
              <a:ahLst/>
              <a:cxnLst/>
              <a:rect l="l" t="t" r="r" b="b"/>
              <a:pathLst>
                <a:path w="666750" h="381000">
                  <a:moveTo>
                    <a:pt x="666749" y="0"/>
                  </a:moveTo>
                  <a:lnTo>
                    <a:pt x="666749" y="380999"/>
                  </a:lnTo>
                  <a:lnTo>
                    <a:pt x="0" y="380999"/>
                  </a:lnTo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9665969" y="49911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114300" y="114300"/>
                  </a:lnTo>
                  <a:lnTo>
                    <a:pt x="0" y="5715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80999" y="6019006"/>
            <a:ext cx="11430000" cy="685800"/>
            <a:chOff x="380999" y="6343649"/>
            <a:chExt cx="11430000" cy="685800"/>
          </a:xfrm>
        </p:grpSpPr>
        <p:sp>
          <p:nvSpPr>
            <p:cNvPr id="61" name="object 61"/>
            <p:cNvSpPr/>
            <p:nvPr/>
          </p:nvSpPr>
          <p:spPr>
            <a:xfrm>
              <a:off x="380999" y="634364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3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6591299"/>
              <a:ext cx="130961" cy="19049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77874" y="6153436"/>
            <a:ext cx="10869295" cy="37991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안전한 프로세스 간 통신을 구현하는 핵심 메커니즘입니다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파일을 생성하면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시스템이 자동으로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통신을 처리하는 클래스를 생성하며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개발자는 복잡한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세부사항에 신경 쓰지 않고 다른 앱이나 시스템 서비스와 통신할 수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 이유와 장점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622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5973"/>
            <a:ext cx="2451101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필요성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271185"/>
            <a:ext cx="5232404" cy="12488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복잡한 데이터 타입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데이터 타입을 넘어선 복잡한 객체 전송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간 통신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서로 다른 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안전한 데이터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교환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서비스 접근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서비스와의 통신 인터페이스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통신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oneway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인터페이스를 통한 비동기 메서드 호출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2743199"/>
            <a:ext cx="304800" cy="304800"/>
            <a:chOff x="380999" y="27431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703" y="2800374"/>
              <a:ext cx="190916" cy="19088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9298" y="2743835"/>
            <a:ext cx="24511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개발 효율성 및 확장성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8" y="3061885"/>
            <a:ext cx="5208269" cy="15459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6095">
              <a:lnSpc>
                <a:spcPct val="1429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자동 코드 생성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스텁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프록시 클래스 자동 생성으로 개발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단축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6095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타입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안전성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 타임에 타입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체크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6095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버전 관리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확장 시 기존 클라이언트와 호환성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유지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6095">
              <a:lnSpc>
                <a:spcPct val="142900"/>
              </a:lnSpc>
              <a:spcBef>
                <a:spcPts val="95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명확한 인터페이스 정의로 시스템 모듈화 용이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48398" y="952499"/>
            <a:ext cx="5562600" cy="4972050"/>
            <a:chOff x="6248398" y="952499"/>
            <a:chExt cx="5562600" cy="4972050"/>
          </a:xfrm>
        </p:grpSpPr>
        <p:sp>
          <p:nvSpPr>
            <p:cNvPr id="18" name="object 18"/>
            <p:cNvSpPr/>
            <p:nvPr/>
          </p:nvSpPr>
          <p:spPr>
            <a:xfrm>
              <a:off x="6248398" y="952499"/>
              <a:ext cx="5562600" cy="4972050"/>
            </a:xfrm>
            <a:custGeom>
              <a:avLst/>
              <a:gdLst/>
              <a:ahLst/>
              <a:cxnLst/>
              <a:rect l="l" t="t" r="r" b="b"/>
              <a:pathLst>
                <a:path w="5562600" h="4972050">
                  <a:moveTo>
                    <a:pt x="5491403" y="4972049"/>
                  </a:moveTo>
                  <a:lnTo>
                    <a:pt x="71196" y="4972049"/>
                  </a:lnTo>
                  <a:lnTo>
                    <a:pt x="66241" y="4971561"/>
                  </a:lnTo>
                  <a:lnTo>
                    <a:pt x="29705" y="4956427"/>
                  </a:lnTo>
                  <a:lnTo>
                    <a:pt x="3885" y="4920387"/>
                  </a:lnTo>
                  <a:lnTo>
                    <a:pt x="0" y="4900853"/>
                  </a:lnTo>
                  <a:lnTo>
                    <a:pt x="0" y="48958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4900853"/>
                  </a:lnTo>
                  <a:lnTo>
                    <a:pt x="5546977" y="4942343"/>
                  </a:lnTo>
                  <a:lnTo>
                    <a:pt x="5510938" y="4968163"/>
                  </a:lnTo>
                  <a:lnTo>
                    <a:pt x="5496358" y="4971561"/>
                  </a:lnTo>
                  <a:lnTo>
                    <a:pt x="5491403" y="49720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76987" y="3448049"/>
              <a:ext cx="38100" cy="2095500"/>
            </a:xfrm>
            <a:custGeom>
              <a:avLst/>
              <a:gdLst/>
              <a:ahLst/>
              <a:cxnLst/>
              <a:rect l="l" t="t" r="r" b="b"/>
              <a:pathLst>
                <a:path w="38100" h="2095500">
                  <a:moveTo>
                    <a:pt x="38100" y="1104900"/>
                  </a:moveTo>
                  <a:lnTo>
                    <a:pt x="0" y="1104900"/>
                  </a:lnTo>
                  <a:lnTo>
                    <a:pt x="0" y="2095500"/>
                  </a:lnTo>
                  <a:lnTo>
                    <a:pt x="38100" y="2095500"/>
                  </a:lnTo>
                  <a:lnTo>
                    <a:pt x="38100" y="1104900"/>
                  </a:lnTo>
                  <a:close/>
                </a:path>
                <a:path w="38100" h="2095500">
                  <a:moveTo>
                    <a:pt x="381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8100" y="9906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476999" y="11810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8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0" y="29995"/>
                  </a:lnTo>
                  <a:lnTo>
                    <a:pt x="274802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0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4112" y="1237282"/>
              <a:ext cx="190574" cy="19243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845300" y="1174573"/>
            <a:ext cx="3578860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vs JSON/Parcelable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4299" y="1641411"/>
            <a:ext cx="245110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전송 방식 비교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76998" y="1981199"/>
            <a:ext cx="857250" cy="247650"/>
          </a:xfrm>
          <a:custGeom>
            <a:avLst/>
            <a:gdLst/>
            <a:ahLst/>
            <a:cxnLst/>
            <a:rect l="l" t="t" r="r" b="b"/>
            <a:pathLst>
              <a:path w="857250" h="247650">
                <a:moveTo>
                  <a:pt x="824201" y="247649"/>
                </a:moveTo>
                <a:lnTo>
                  <a:pt x="33047" y="247649"/>
                </a:lnTo>
                <a:lnTo>
                  <a:pt x="28187" y="246683"/>
                </a:lnTo>
                <a:lnTo>
                  <a:pt x="966" y="219462"/>
                </a:lnTo>
                <a:lnTo>
                  <a:pt x="0" y="214602"/>
                </a:lnTo>
                <a:lnTo>
                  <a:pt x="0" y="2095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24201" y="0"/>
                </a:lnTo>
                <a:lnTo>
                  <a:pt x="856283" y="28187"/>
                </a:lnTo>
                <a:lnTo>
                  <a:pt x="857249" y="33047"/>
                </a:lnTo>
                <a:lnTo>
                  <a:pt x="857249" y="214602"/>
                </a:lnTo>
                <a:lnTo>
                  <a:pt x="829062" y="246683"/>
                </a:lnTo>
                <a:lnTo>
                  <a:pt x="824201" y="2476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63592" y="2006494"/>
            <a:ext cx="57065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35850" y="1978446"/>
            <a:ext cx="357886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직접 객체 참조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전달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바인더 기반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76998" y="2343149"/>
            <a:ext cx="857250" cy="247650"/>
          </a:xfrm>
          <a:custGeom>
            <a:avLst/>
            <a:gdLst/>
            <a:ahLst/>
            <a:cxnLst/>
            <a:rect l="l" t="t" r="r" b="b"/>
            <a:pathLst>
              <a:path w="857250" h="247650">
                <a:moveTo>
                  <a:pt x="824201" y="247649"/>
                </a:moveTo>
                <a:lnTo>
                  <a:pt x="33047" y="247649"/>
                </a:lnTo>
                <a:lnTo>
                  <a:pt x="28187" y="246682"/>
                </a:lnTo>
                <a:lnTo>
                  <a:pt x="966" y="219462"/>
                </a:lnTo>
                <a:lnTo>
                  <a:pt x="0" y="214602"/>
                </a:lnTo>
                <a:lnTo>
                  <a:pt x="0" y="2095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24201" y="0"/>
                </a:lnTo>
                <a:lnTo>
                  <a:pt x="856283" y="28187"/>
                </a:lnTo>
                <a:lnTo>
                  <a:pt x="857249" y="33047"/>
                </a:lnTo>
                <a:lnTo>
                  <a:pt x="857249" y="214602"/>
                </a:lnTo>
                <a:lnTo>
                  <a:pt x="829062" y="246682"/>
                </a:lnTo>
                <a:lnTo>
                  <a:pt x="824201" y="24764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37845" y="2368444"/>
            <a:ext cx="596401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JSON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35850" y="2340396"/>
            <a:ext cx="361315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텍스트 기반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직렬화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크로스 플랫폼 호환성 높음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76998" y="2705099"/>
            <a:ext cx="857250" cy="247650"/>
          </a:xfrm>
          <a:custGeom>
            <a:avLst/>
            <a:gdLst/>
            <a:ahLst/>
            <a:cxnLst/>
            <a:rect l="l" t="t" r="r" b="b"/>
            <a:pathLst>
              <a:path w="857250" h="247650">
                <a:moveTo>
                  <a:pt x="824201" y="247649"/>
                </a:moveTo>
                <a:lnTo>
                  <a:pt x="33047" y="247649"/>
                </a:lnTo>
                <a:lnTo>
                  <a:pt x="28187" y="246683"/>
                </a:lnTo>
                <a:lnTo>
                  <a:pt x="966" y="219462"/>
                </a:lnTo>
                <a:lnTo>
                  <a:pt x="0" y="214602"/>
                </a:lnTo>
                <a:lnTo>
                  <a:pt x="0" y="2095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24201" y="0"/>
                </a:lnTo>
                <a:lnTo>
                  <a:pt x="856283" y="28187"/>
                </a:lnTo>
                <a:lnTo>
                  <a:pt x="857249" y="33047"/>
                </a:lnTo>
                <a:lnTo>
                  <a:pt x="857249" y="214602"/>
                </a:lnTo>
                <a:lnTo>
                  <a:pt x="829062" y="246683"/>
                </a:lnTo>
                <a:lnTo>
                  <a:pt x="824201" y="247649"/>
                </a:lnTo>
                <a:close/>
              </a:path>
            </a:pathLst>
          </a:custGeom>
          <a:solidFill>
            <a:srgbClr val="33A75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98542" y="2730394"/>
            <a:ext cx="735704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35850" y="2702346"/>
            <a:ext cx="361315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전용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바이너리 직렬화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4298" y="3108261"/>
            <a:ext cx="168910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시나리오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54800" y="3438578"/>
            <a:ext cx="203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3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적합 상황</a:t>
            </a:r>
            <a:r>
              <a:rPr sz="140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07200" y="3726967"/>
            <a:ext cx="4241800" cy="71038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여러 앱에서 공유되는 시스템 서비스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000"/>
              </a:lnSpc>
              <a:spcBef>
                <a:spcPts val="5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서로 다른 프로세스 간 복잡한 데이터 구조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전송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000"/>
              </a:lnSpc>
              <a:spcBef>
                <a:spcPts val="55"/>
              </a:spcBef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메서드 호출이 필요한 경우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54800" y="4456159"/>
            <a:ext cx="3860800" cy="122373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40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JSON/Parcelable </a:t>
            </a:r>
            <a:r>
              <a:rPr sz="13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r>
              <a:rPr sz="140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64465" marR="166370">
              <a:lnSpc>
                <a:spcPct val="107100"/>
              </a:lnSpc>
              <a:spcBef>
                <a:spcPts val="60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단순 데이터 전송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(Intent, Bundle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4465" marR="166370">
              <a:lnSpc>
                <a:spcPct val="107100"/>
              </a:lnSpc>
              <a:spcBef>
                <a:spcPts val="600"/>
              </a:spcBef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일시적인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상태 저장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Parcelable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4465" marR="166370">
              <a:lnSpc>
                <a:spcPct val="107100"/>
              </a:lnSpc>
              <a:spcBef>
                <a:spcPts val="600"/>
              </a:spcBef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통신 및 외부 시스템 연동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(JSON)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0999" y="6076949"/>
            <a:ext cx="11430000" cy="685800"/>
            <a:chOff x="380999" y="6076949"/>
            <a:chExt cx="11430000" cy="685800"/>
          </a:xfrm>
        </p:grpSpPr>
        <p:sp>
          <p:nvSpPr>
            <p:cNvPr id="38" name="object 38"/>
            <p:cNvSpPr/>
            <p:nvPr/>
          </p:nvSpPr>
          <p:spPr>
            <a:xfrm>
              <a:off x="380999" y="607694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3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6324599"/>
              <a:ext cx="130961" cy="1904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77874" y="6213351"/>
            <a:ext cx="10825480" cy="37991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인터페이스를 구현한 객체도 전송할 수 있어 두 기술을 함께 활용하는 경우가 많습니다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객체는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직렬화하고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통신은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처리하는 방 식으로 장점을 결합할 수 있습니다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 정의 방법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637506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099" y="1714499"/>
                </a:moveTo>
                <a:lnTo>
                  <a:pt x="0" y="1714499"/>
                </a:lnTo>
                <a:lnTo>
                  <a:pt x="0" y="0"/>
                </a:lnTo>
                <a:lnTo>
                  <a:pt x="38099" y="0"/>
                </a:lnTo>
                <a:lnTo>
                  <a:pt x="38099" y="17144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999705"/>
            <a:ext cx="38100" cy="2314575"/>
          </a:xfrm>
          <a:custGeom>
            <a:avLst/>
            <a:gdLst/>
            <a:ahLst/>
            <a:cxnLst/>
            <a:rect l="l" t="t" r="r" b="b"/>
            <a:pathLst>
              <a:path w="38100" h="2314575">
                <a:moveTo>
                  <a:pt x="38099" y="2314574"/>
                </a:moveTo>
                <a:lnTo>
                  <a:pt x="0" y="2314574"/>
                </a:lnTo>
                <a:lnTo>
                  <a:pt x="0" y="0"/>
                </a:lnTo>
                <a:lnTo>
                  <a:pt x="38099" y="0"/>
                </a:lnTo>
                <a:lnTo>
                  <a:pt x="38099" y="231457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1218406"/>
            <a:ext cx="304800" cy="304800"/>
            <a:chOff x="380999" y="952500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4" y="1009650"/>
              <a:ext cx="142874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1219041"/>
            <a:ext cx="275526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 생성 절차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0999" y="3580605"/>
            <a:ext cx="304800" cy="304800"/>
            <a:chOff x="380999" y="3314699"/>
            <a:chExt cx="304800" cy="304800"/>
          </a:xfrm>
        </p:grpSpPr>
        <p:sp>
          <p:nvSpPr>
            <p:cNvPr id="12" name="object 12"/>
            <p:cNvSpPr/>
            <p:nvPr/>
          </p:nvSpPr>
          <p:spPr>
            <a:xfrm>
              <a:off x="380999" y="3314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46" y="3370473"/>
              <a:ext cx="240431" cy="1932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9298" y="3581240"/>
            <a:ext cx="340359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메서드 시그니처 작성 규칙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2924" y="40949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8" y="3995769"/>
            <a:ext cx="476376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메서드는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반환 값과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0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 이상의 매개변수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가질 수 있음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924" y="43997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43224" y="4361655"/>
            <a:ext cx="257175" cy="171450"/>
          </a:xfrm>
          <a:custGeom>
            <a:avLst/>
            <a:gdLst/>
            <a:ahLst/>
            <a:cxnLst/>
            <a:rect l="l" t="t" r="r" b="b"/>
            <a:pathLst>
              <a:path w="257175" h="171450">
                <a:moveTo>
                  <a:pt x="257174" y="171449"/>
                </a:moveTo>
                <a:lnTo>
                  <a:pt x="0" y="171449"/>
                </a:lnTo>
                <a:lnTo>
                  <a:pt x="0" y="0"/>
                </a:lnTo>
                <a:lnTo>
                  <a:pt x="257174" y="0"/>
                </a:lnTo>
                <a:lnTo>
                  <a:pt x="257174" y="17144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86124" y="4361655"/>
            <a:ext cx="352425" cy="171450"/>
          </a:xfrm>
          <a:custGeom>
            <a:avLst/>
            <a:gdLst/>
            <a:ahLst/>
            <a:cxnLst/>
            <a:rect l="l" t="t" r="r" b="b"/>
            <a:pathLst>
              <a:path w="352425" h="171450">
                <a:moveTo>
                  <a:pt x="352424" y="171449"/>
                </a:moveTo>
                <a:lnTo>
                  <a:pt x="0" y="171449"/>
                </a:lnTo>
                <a:lnTo>
                  <a:pt x="0" y="0"/>
                </a:lnTo>
                <a:lnTo>
                  <a:pt x="352424" y="0"/>
                </a:lnTo>
                <a:lnTo>
                  <a:pt x="352424" y="17144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24274" y="4361655"/>
            <a:ext cx="533400" cy="171450"/>
          </a:xfrm>
          <a:custGeom>
            <a:avLst/>
            <a:gdLst/>
            <a:ahLst/>
            <a:cxnLst/>
            <a:rect l="l" t="t" r="r" b="b"/>
            <a:pathLst>
              <a:path w="533400" h="171450">
                <a:moveTo>
                  <a:pt x="533399" y="171449"/>
                </a:moveTo>
                <a:lnTo>
                  <a:pt x="0" y="171449"/>
                </a:lnTo>
                <a:lnTo>
                  <a:pt x="0" y="0"/>
                </a:lnTo>
                <a:lnTo>
                  <a:pt x="533399" y="0"/>
                </a:lnTo>
                <a:lnTo>
                  <a:pt x="533399" y="17144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198" y="4292226"/>
            <a:ext cx="4763767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매개변수는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방향 태그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필요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out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inout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924" y="473313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199" y="4625602"/>
            <a:ext cx="2870201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데이터 타입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1524" y="499983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9799" y="4892302"/>
            <a:ext cx="3394072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r>
              <a:rPr lang="en-US"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long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boolean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1524" y="525700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8888" y="5217416"/>
            <a:ext cx="4024586" cy="3879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 marR="0" lvl="0" indent="0" defTabSz="914400" eaLnBrk="1" fontAlgn="auto" latinLnBrk="0" hangingPunct="1">
              <a:lnSpc>
                <a:spcPts val="12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정의</a:t>
            </a:r>
            <a:r>
              <a:rPr 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: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Parcelable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(import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1524" y="551418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9799" y="5421678"/>
            <a:ext cx="2860675" cy="230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20419" algn="l"/>
              </a:tabLst>
            </a:pP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다른</a:t>
            </a:r>
            <a:r>
              <a:rPr 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AIDL :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(import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2924" y="58475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1198" y="5748369"/>
            <a:ext cx="301307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선언 끝에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세미콜론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(;)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2924" y="61523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3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899" y="6114255"/>
            <a:ext cx="895350" cy="153888"/>
          </a:xfrm>
          <a:prstGeom prst="rect">
            <a:avLst/>
          </a:prstGeom>
          <a:solidFill>
            <a:srgbClr val="F2F4F5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15"/>
              </a:lnSpc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@nullable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53240" y="6044827"/>
            <a:ext cx="332143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어노테이션으로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null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전달 가능 표시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48398" y="1637506"/>
            <a:ext cx="5562600" cy="5067300"/>
          </a:xfrm>
          <a:custGeom>
            <a:avLst/>
            <a:gdLst/>
            <a:ahLst/>
            <a:cxnLst/>
            <a:rect l="l" t="t" r="r" b="b"/>
            <a:pathLst>
              <a:path w="5562600" h="5372100">
                <a:moveTo>
                  <a:pt x="5529552" y="5372099"/>
                </a:moveTo>
                <a:lnTo>
                  <a:pt x="33047" y="5372099"/>
                </a:lnTo>
                <a:lnTo>
                  <a:pt x="28187" y="5371132"/>
                </a:lnTo>
                <a:lnTo>
                  <a:pt x="966" y="5343911"/>
                </a:lnTo>
                <a:lnTo>
                  <a:pt x="0" y="5339051"/>
                </a:lnTo>
                <a:lnTo>
                  <a:pt x="0" y="53339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529552" y="0"/>
                </a:lnTo>
                <a:lnTo>
                  <a:pt x="5561632" y="28187"/>
                </a:lnTo>
                <a:lnTo>
                  <a:pt x="5562600" y="33047"/>
                </a:lnTo>
                <a:lnTo>
                  <a:pt x="5562600" y="5339051"/>
                </a:lnTo>
                <a:lnTo>
                  <a:pt x="5534411" y="5371132"/>
                </a:lnTo>
                <a:lnTo>
                  <a:pt x="5529552" y="5372099"/>
                </a:lnTo>
                <a:close/>
              </a:path>
            </a:pathLst>
          </a:custGeom>
          <a:solidFill>
            <a:srgbClr val="F5F6F9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248399" y="1218406"/>
            <a:ext cx="304800" cy="304800"/>
            <a:chOff x="6248399" y="952500"/>
            <a:chExt cx="304800" cy="304800"/>
          </a:xfrm>
        </p:grpSpPr>
        <p:sp>
          <p:nvSpPr>
            <p:cNvPr id="48" name="object 48"/>
            <p:cNvSpPr/>
            <p:nvPr/>
          </p:nvSpPr>
          <p:spPr>
            <a:xfrm>
              <a:off x="624839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6499" y="1021556"/>
              <a:ext cx="238124" cy="166687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616700" y="1219041"/>
            <a:ext cx="260349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 예시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49999" y="1727473"/>
            <a:ext cx="5194302" cy="475091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ICalculatorService.aidl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계산기 서비스 인터페이스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package </a:t>
            </a: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com.example.myapp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lang="en-US" altLang="ko-KR" sz="1050" dirty="0" err="1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Parcelable</a:t>
            </a: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사용 시 </a:t>
            </a: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import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endParaRPr lang="en-US" altLang="ko-KR" sz="1150" dirty="0">
              <a:solidFill>
                <a:srgbClr val="6A737D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import </a:t>
            </a:r>
            <a:r>
              <a:rPr lang="en-US" altLang="ko-KR"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com.example.myapp.CalculationResult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endParaRPr lang="en-US" altLang="ko-KR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</a:t>
            </a:r>
            <a:r>
              <a:rPr lang="en-US" altLang="ko-KR" sz="1050" dirty="0" err="1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ICalculatorService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algn="just">
              <a:lnSpc>
                <a:spcPct val="100000"/>
              </a:lnSpc>
              <a:spcBef>
                <a:spcPts val="140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연산 메서드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algn="just">
              <a:lnSpc>
                <a:spcPct val="100000"/>
              </a:lnSpc>
              <a:spcBef>
                <a:spcPts val="220"/>
              </a:spcBef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add(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a, 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b);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algn="just">
              <a:lnSpc>
                <a:spcPct val="119000"/>
              </a:lnSpc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subtract(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a, 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b); </a:t>
            </a:r>
          </a:p>
          <a:p>
            <a:pPr marL="332740" marR="5080" algn="just">
              <a:lnSpc>
                <a:spcPct val="119000"/>
              </a:lnSpc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multiply(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a, 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b); </a:t>
            </a:r>
          </a:p>
          <a:p>
            <a:pPr marL="332740" marR="5080" algn="just">
              <a:lnSpc>
                <a:spcPct val="119000"/>
              </a:lnSpc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float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divide(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a, 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b);</a:t>
            </a:r>
          </a:p>
          <a:p>
            <a:pPr marL="332740" marR="5080" algn="just">
              <a:lnSpc>
                <a:spcPct val="119000"/>
              </a:lnSpc>
            </a:pPr>
            <a:endParaRPr lang="en-US" altLang="ko-KR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spcBef>
                <a:spcPts val="375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//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계산 결과 반환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5080" lvl="2" indent="-320675">
              <a:lnSpc>
                <a:spcPts val="1500"/>
              </a:lnSpc>
              <a:spcBef>
                <a:spcPts val="70"/>
              </a:spcBef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</a:t>
            </a:r>
            <a:r>
              <a:rPr lang="en-US" altLang="ko-KR" sz="1050" dirty="0" err="1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CalculationResult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calculateExpression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 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expression);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lvl="2" algn="just">
              <a:lnSpc>
                <a:spcPct val="119000"/>
              </a:lnSpc>
            </a:pP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spcBef>
                <a:spcPts val="375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// 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</a:t>
            </a:r>
            <a:r>
              <a:rPr lang="ko-KR" altLang="en-US" sz="1150" dirty="0" err="1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등록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lvl="2">
              <a:spcBef>
                <a:spcPts val="220"/>
              </a:spcBef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void </a:t>
            </a:r>
            <a:r>
              <a:rPr lang="en-US" altLang="ko-KR"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registerCallback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 err="1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ICalculatorCallback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callback);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lvl="2" algn="just">
              <a:lnSpc>
                <a:spcPct val="119000"/>
              </a:lnSpc>
            </a:pP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spcBef>
                <a:spcPts val="375"/>
              </a:spcBef>
            </a:pPr>
            <a:r>
              <a:rPr lang="en-US" altLang="ko-KR" sz="10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// </a:t>
            </a:r>
            <a:r>
              <a:rPr lang="ko-KR" altLang="en-US" sz="1150" dirty="0" err="1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</a:t>
            </a:r>
            <a:r>
              <a:rPr lang="ko-KR" altLang="en-US" sz="1150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해제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lvl="2">
              <a:spcBef>
                <a:spcPts val="220"/>
              </a:spcBef>
            </a:pP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void </a:t>
            </a:r>
            <a:r>
              <a:rPr lang="en-US" altLang="ko-KR"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unregisterCallback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lang="en-US" altLang="ko-KR" sz="1050" dirty="0" err="1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ICalculatorCallback</a:t>
            </a:r>
            <a:r>
              <a:rPr lang="en-US" altLang="ko-KR"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callback);</a:t>
            </a: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n-US" sz="1050" dirty="0"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01700" y="1625227"/>
            <a:ext cx="490600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miri"/>
              </a:rPr>
              <a:t>AIDL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생성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.aidl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확장자 파일 생성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IMyService.aidl)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699" y="1694655"/>
            <a:ext cx="190500" cy="190499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698400" y="1698144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01699" y="1956191"/>
            <a:ext cx="4573267" cy="458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설정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자바 패키지와 동일한 위치에 배치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(/src/main/aidl/com/example/...)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699" y="2037556"/>
            <a:ext cx="190500" cy="190499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698400" y="2041044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01700" y="2539627"/>
            <a:ext cx="473710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interface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선언 후 메서드 정의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699" y="2609055"/>
            <a:ext cx="190500" cy="19049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698400" y="2612544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01700" y="2861268"/>
            <a:ext cx="5017770" cy="46506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자동 생성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Gradle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 해당 인터페이스의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Stub/Proxy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72" name="object 7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699" y="2951955"/>
            <a:ext cx="190500" cy="190499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698400" y="2955444"/>
            <a:ext cx="889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4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 정의 방법</a:t>
            </a:r>
            <a:endParaRPr sz="2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4744" y="1218406"/>
            <a:ext cx="5738455" cy="2209800"/>
          </a:xfrm>
          <a:custGeom>
            <a:avLst/>
            <a:gdLst/>
            <a:ahLst/>
            <a:cxnLst/>
            <a:rect l="l" t="t" r="r" b="b"/>
            <a:pathLst>
              <a:path w="5562600" h="1562100">
                <a:moveTo>
                  <a:pt x="5491403" y="1562098"/>
                </a:moveTo>
                <a:lnTo>
                  <a:pt x="71196" y="1562098"/>
                </a:lnTo>
                <a:lnTo>
                  <a:pt x="66241" y="1561610"/>
                </a:lnTo>
                <a:lnTo>
                  <a:pt x="29705" y="1546476"/>
                </a:lnTo>
                <a:lnTo>
                  <a:pt x="3885" y="1510436"/>
                </a:lnTo>
                <a:lnTo>
                  <a:pt x="0" y="1490902"/>
                </a:lnTo>
                <a:lnTo>
                  <a:pt x="0" y="14858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19"/>
                </a:lnTo>
                <a:lnTo>
                  <a:pt x="5558714" y="51660"/>
                </a:lnTo>
                <a:lnTo>
                  <a:pt x="5562600" y="71195"/>
                </a:lnTo>
                <a:lnTo>
                  <a:pt x="5562600" y="1490902"/>
                </a:lnTo>
                <a:lnTo>
                  <a:pt x="5546977" y="1532393"/>
                </a:lnTo>
                <a:lnTo>
                  <a:pt x="5510938" y="1558212"/>
                </a:lnTo>
                <a:lnTo>
                  <a:pt x="5496358" y="1561610"/>
                </a:lnTo>
                <a:lnTo>
                  <a:pt x="5491403" y="15620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66800" y="1354170"/>
            <a:ext cx="5257800" cy="1849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135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체크포인트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488315" marR="5080" indent="-171450">
              <a:spcBef>
                <a:spcPts val="1255"/>
              </a:spcBef>
              <a:buFont typeface="Arial" panose="020B0604020202020204" pitchFamily="34" charset="0"/>
              <a:buChar char="•"/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메서드에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throws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구문 사용 불가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(RemoteException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자동처리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2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488315" marR="5080" indent="-171450">
              <a:spcBef>
                <a:spcPts val="1255"/>
              </a:spcBef>
              <a:buFont typeface="Arial" panose="020B0604020202020204" pitchFamily="34" charset="0"/>
              <a:buChar char="•"/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콜렉션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사용 시 항상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구체적인 타입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(List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대신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List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표기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2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488315" marR="5080" indent="-171450">
              <a:spcBef>
                <a:spcPts val="1255"/>
              </a:spcBef>
              <a:buFont typeface="Arial" panose="020B0604020202020204" pitchFamily="34" charset="0"/>
              <a:buChar char="•"/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외부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패키지의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Parcelable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완전한 패키지 경로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import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변경에 민감하므로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버전 관리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고려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주석으로 버전 표시 권장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2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488315" marR="5080" indent="-171450">
              <a:spcBef>
                <a:spcPts val="1255"/>
              </a:spcBef>
              <a:buFont typeface="Arial" panose="020B0604020202020204" pitchFamily="34" charset="0"/>
              <a:buChar char="•"/>
            </a:pP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oneway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 호출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반환값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void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만 가능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8625" y="4418806"/>
            <a:ext cx="11430000" cy="495300"/>
            <a:chOff x="380999" y="9067799"/>
            <a:chExt cx="11430000" cy="495300"/>
          </a:xfrm>
        </p:grpSpPr>
        <p:sp>
          <p:nvSpPr>
            <p:cNvPr id="59" name="object 59"/>
            <p:cNvSpPr/>
            <p:nvPr/>
          </p:nvSpPr>
          <p:spPr>
            <a:xfrm>
              <a:off x="380999" y="9067799"/>
              <a:ext cx="11430000" cy="495300"/>
            </a:xfrm>
            <a:custGeom>
              <a:avLst/>
              <a:gdLst/>
              <a:ahLst/>
              <a:cxnLst/>
              <a:rect l="l" t="t" r="r" b="b"/>
              <a:pathLst>
                <a:path w="11430000" h="495300">
                  <a:moveTo>
                    <a:pt x="11358802" y="495299"/>
                  </a:moveTo>
                  <a:lnTo>
                    <a:pt x="71196" y="495299"/>
                  </a:lnTo>
                  <a:lnTo>
                    <a:pt x="66241" y="494810"/>
                  </a:lnTo>
                  <a:lnTo>
                    <a:pt x="29705" y="479677"/>
                  </a:lnTo>
                  <a:lnTo>
                    <a:pt x="3885" y="443636"/>
                  </a:lnTo>
                  <a:lnTo>
                    <a:pt x="0" y="424103"/>
                  </a:lnTo>
                  <a:lnTo>
                    <a:pt x="0" y="419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424103"/>
                  </a:lnTo>
                  <a:lnTo>
                    <a:pt x="11414376" y="465593"/>
                  </a:lnTo>
                  <a:lnTo>
                    <a:pt x="11378337" y="491412"/>
                  </a:lnTo>
                  <a:lnTo>
                    <a:pt x="11363757" y="494811"/>
                  </a:lnTo>
                  <a:lnTo>
                    <a:pt x="11358802" y="495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353" y="9220199"/>
              <a:ext cx="130961" cy="19049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56294" y="4477621"/>
            <a:ext cx="10593705" cy="3776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인터페이스는 서버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간 통신의 명세서 역할을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변경 시 클라이언트 앱도 업데이트가 필요하므로 신중하게 설계하고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버저닝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하위 호환성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고려해야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5107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클라이언트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-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 구조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2971799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4114799"/>
            <a:ext cx="5715000" cy="2628900"/>
            <a:chOff x="380999" y="4114799"/>
            <a:chExt cx="5715000" cy="2628900"/>
          </a:xfrm>
        </p:grpSpPr>
        <p:sp>
          <p:nvSpPr>
            <p:cNvPr id="8" name="object 8"/>
            <p:cNvSpPr/>
            <p:nvPr/>
          </p:nvSpPr>
          <p:spPr>
            <a:xfrm>
              <a:off x="395287" y="4114799"/>
              <a:ext cx="5701030" cy="2628900"/>
            </a:xfrm>
            <a:custGeom>
              <a:avLst/>
              <a:gdLst/>
              <a:ahLst/>
              <a:cxnLst/>
              <a:rect l="l" t="t" r="r" b="b"/>
              <a:pathLst>
                <a:path w="5701030" h="2628900">
                  <a:moveTo>
                    <a:pt x="5667664" y="2628899"/>
                  </a:moveTo>
                  <a:lnTo>
                    <a:pt x="20654" y="2628899"/>
                  </a:lnTo>
                  <a:lnTo>
                    <a:pt x="17617" y="2627932"/>
                  </a:lnTo>
                  <a:lnTo>
                    <a:pt x="0" y="2595851"/>
                  </a:lnTo>
                  <a:lnTo>
                    <a:pt x="0" y="2590799"/>
                  </a:lnTo>
                  <a:lnTo>
                    <a:pt x="0" y="33047"/>
                  </a:lnTo>
                  <a:lnTo>
                    <a:pt x="20654" y="0"/>
                  </a:lnTo>
                  <a:lnTo>
                    <a:pt x="5667664" y="0"/>
                  </a:lnTo>
                  <a:lnTo>
                    <a:pt x="5699744" y="28187"/>
                  </a:lnTo>
                  <a:lnTo>
                    <a:pt x="5700711" y="33047"/>
                  </a:lnTo>
                  <a:lnTo>
                    <a:pt x="5700711" y="2595851"/>
                  </a:lnTo>
                  <a:lnTo>
                    <a:pt x="5672523" y="2627932"/>
                  </a:lnTo>
                  <a:lnTo>
                    <a:pt x="5667664" y="2628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0999" y="4115055"/>
              <a:ext cx="35560" cy="2628900"/>
            </a:xfrm>
            <a:custGeom>
              <a:avLst/>
              <a:gdLst/>
              <a:ahLst/>
              <a:cxnLst/>
              <a:rect l="l" t="t" r="r" b="b"/>
              <a:pathLst>
                <a:path w="35559" h="2628900">
                  <a:moveTo>
                    <a:pt x="35315" y="2628388"/>
                  </a:moveTo>
                  <a:lnTo>
                    <a:pt x="2789" y="2605169"/>
                  </a:lnTo>
                  <a:lnTo>
                    <a:pt x="0" y="2590544"/>
                  </a:lnTo>
                  <a:lnTo>
                    <a:pt x="0" y="37844"/>
                  </a:lnTo>
                  <a:lnTo>
                    <a:pt x="23474" y="2534"/>
                  </a:lnTo>
                  <a:lnTo>
                    <a:pt x="35315" y="0"/>
                  </a:lnTo>
                  <a:lnTo>
                    <a:pt x="33224" y="3464"/>
                  </a:lnTo>
                  <a:lnTo>
                    <a:pt x="31364" y="10903"/>
                  </a:lnTo>
                  <a:lnTo>
                    <a:pt x="30144" y="16772"/>
                  </a:lnTo>
                  <a:lnTo>
                    <a:pt x="29272" y="23218"/>
                  </a:lnTo>
                  <a:lnTo>
                    <a:pt x="28749" y="30242"/>
                  </a:lnTo>
                  <a:lnTo>
                    <a:pt x="28575" y="37844"/>
                  </a:lnTo>
                  <a:lnTo>
                    <a:pt x="28575" y="2590544"/>
                  </a:lnTo>
                  <a:lnTo>
                    <a:pt x="33224" y="2624923"/>
                  </a:lnTo>
                  <a:lnTo>
                    <a:pt x="35315" y="2628388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1" name="object 11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9299" y="943156"/>
            <a:ext cx="3776345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IPC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서버 모델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1276352"/>
            <a:ext cx="5029686" cy="109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서버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(Server)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인터페이스를 구현하는 서비스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(Client)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서비스를 사용하는 애플리케이션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스텁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(Stub)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서버측에서 구현된 인터페이스의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구현체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프록시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(Proxy)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클라이언트측에서 서버와 통신하는 중개자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2552699"/>
            <a:ext cx="304800" cy="304800"/>
            <a:chOff x="380999" y="25526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2552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4" y="2609849"/>
              <a:ext cx="142874" cy="1904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9" y="2543356"/>
            <a:ext cx="4756924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ServiceConnection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1199" y="2876552"/>
            <a:ext cx="5271274" cy="109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bindService()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서비스에 연결하는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ServiceConnection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상태를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모니터링하는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onServiceConnected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시 호출되는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lang="en-US"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</a:t>
            </a: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nServiceDisconnected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해제 시 호출되는 콜백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3075" y="4131207"/>
            <a:ext cx="5867400" cy="116313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9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ServiceConnection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예시</a:t>
            </a:r>
            <a:r>
              <a:rPr sz="9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32740" marR="645160" indent="-320675">
              <a:lnSpc>
                <a:spcPts val="1200"/>
              </a:lnSpc>
              <a:spcBef>
                <a:spcPts val="3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ServiceConnection mConnection = new ServiceConnection() { 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ts val="109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onServiceConnected(ComponentName name, IBinder service)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 marR="1125220">
              <a:lnSpc>
                <a:spcPts val="1200"/>
              </a:lnSpc>
              <a:spcBef>
                <a:spcPts val="11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서비스가 연결되면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IBinder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획득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 = IHelloService.Stub.asInterface(service); mIsBound = true;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ts val="117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3167" y="5568950"/>
            <a:ext cx="4427220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15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onServiceDisconnected(ComponentName name)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ts val="126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연결이 끊겼을 때의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2725420">
              <a:lnSpc>
                <a:spcPts val="1200"/>
              </a:lnSpc>
              <a:spcBef>
                <a:spcPts val="5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 = null; mIsBound = false;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17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3075" y="6483349"/>
            <a:ext cx="18605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24599" y="952499"/>
            <a:ext cx="304800" cy="304800"/>
            <a:chOff x="6324599" y="952499"/>
            <a:chExt cx="304800" cy="304800"/>
          </a:xfrm>
        </p:grpSpPr>
        <p:sp>
          <p:nvSpPr>
            <p:cNvPr id="28" name="object 28"/>
            <p:cNvSpPr/>
            <p:nvPr/>
          </p:nvSpPr>
          <p:spPr>
            <a:xfrm>
              <a:off x="63245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7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692899" y="953135"/>
            <a:ext cx="351680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↔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서버 호출 흐름도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C860BC-9D09-9461-317F-624F29895908}"/>
              </a:ext>
            </a:extLst>
          </p:cNvPr>
          <p:cNvGrpSpPr/>
          <p:nvPr/>
        </p:nvGrpSpPr>
        <p:grpSpPr>
          <a:xfrm>
            <a:off x="6324598" y="1409699"/>
            <a:ext cx="5486400" cy="5334000"/>
            <a:chOff x="6324598" y="1409699"/>
            <a:chExt cx="5486400" cy="5676900"/>
          </a:xfrm>
        </p:grpSpPr>
        <p:grpSp>
          <p:nvGrpSpPr>
            <p:cNvPr id="23" name="object 23"/>
            <p:cNvGrpSpPr/>
            <p:nvPr/>
          </p:nvGrpSpPr>
          <p:grpSpPr>
            <a:xfrm>
              <a:off x="6324598" y="1409699"/>
              <a:ext cx="5486400" cy="5676900"/>
              <a:chOff x="6324598" y="1409699"/>
              <a:chExt cx="5486400" cy="5676900"/>
            </a:xfrm>
          </p:grpSpPr>
          <p:sp>
            <p:nvSpPr>
              <p:cNvPr id="24" name="object 24"/>
              <p:cNvSpPr/>
              <p:nvPr/>
            </p:nvSpPr>
            <p:spPr>
              <a:xfrm>
                <a:off x="6334123" y="1419224"/>
                <a:ext cx="5467350" cy="5657850"/>
              </a:xfrm>
              <a:custGeom>
                <a:avLst/>
                <a:gdLst/>
                <a:ahLst/>
                <a:cxnLst/>
                <a:rect l="l" t="t" r="r" b="b"/>
                <a:pathLst>
                  <a:path w="5467350" h="5657850">
                    <a:moveTo>
                      <a:pt x="0" y="5591174"/>
                    </a:moveTo>
                    <a:lnTo>
                      <a:pt x="0" y="66674"/>
                    </a:lnTo>
                    <a:lnTo>
                      <a:pt x="0" y="62296"/>
                    </a:lnTo>
                    <a:lnTo>
                      <a:pt x="427" y="57960"/>
                    </a:lnTo>
                    <a:lnTo>
                      <a:pt x="1281" y="53667"/>
                    </a:lnTo>
                    <a:lnTo>
                      <a:pt x="2135" y="49373"/>
                    </a:lnTo>
                    <a:lnTo>
                      <a:pt x="3399" y="45204"/>
                    </a:lnTo>
                    <a:lnTo>
                      <a:pt x="19529" y="19528"/>
                    </a:lnTo>
                    <a:lnTo>
                      <a:pt x="22624" y="16432"/>
                    </a:lnTo>
                    <a:lnTo>
                      <a:pt x="41159" y="5075"/>
                    </a:lnTo>
                    <a:lnTo>
                      <a:pt x="45204" y="3399"/>
                    </a:lnTo>
                    <a:lnTo>
                      <a:pt x="49373" y="2135"/>
                    </a:lnTo>
                    <a:lnTo>
                      <a:pt x="53667" y="1281"/>
                    </a:lnTo>
                    <a:lnTo>
                      <a:pt x="57961" y="427"/>
                    </a:lnTo>
                    <a:lnTo>
                      <a:pt x="62297" y="0"/>
                    </a:lnTo>
                    <a:lnTo>
                      <a:pt x="66675" y="0"/>
                    </a:lnTo>
                    <a:lnTo>
                      <a:pt x="5400675" y="0"/>
                    </a:lnTo>
                    <a:lnTo>
                      <a:pt x="5405052" y="0"/>
                    </a:lnTo>
                    <a:lnTo>
                      <a:pt x="5409388" y="427"/>
                    </a:lnTo>
                    <a:lnTo>
                      <a:pt x="5413682" y="1281"/>
                    </a:lnTo>
                    <a:lnTo>
                      <a:pt x="5417975" y="2135"/>
                    </a:lnTo>
                    <a:lnTo>
                      <a:pt x="5422143" y="3399"/>
                    </a:lnTo>
                    <a:lnTo>
                      <a:pt x="5426188" y="5075"/>
                    </a:lnTo>
                    <a:lnTo>
                      <a:pt x="5430233" y="6750"/>
                    </a:lnTo>
                    <a:lnTo>
                      <a:pt x="5447819" y="19528"/>
                    </a:lnTo>
                    <a:lnTo>
                      <a:pt x="5450915" y="22624"/>
                    </a:lnTo>
                    <a:lnTo>
                      <a:pt x="5462272" y="41159"/>
                    </a:lnTo>
                    <a:lnTo>
                      <a:pt x="5463947" y="45204"/>
                    </a:lnTo>
                    <a:lnTo>
                      <a:pt x="5467350" y="66674"/>
                    </a:lnTo>
                    <a:lnTo>
                      <a:pt x="5467350" y="5591174"/>
                    </a:lnTo>
                    <a:lnTo>
                      <a:pt x="5456112" y="5628215"/>
                    </a:lnTo>
                    <a:lnTo>
                      <a:pt x="5447819" y="5638320"/>
                    </a:lnTo>
                    <a:lnTo>
                      <a:pt x="5444724" y="5641416"/>
                    </a:lnTo>
                    <a:lnTo>
                      <a:pt x="5441357" y="5644180"/>
                    </a:lnTo>
                    <a:lnTo>
                      <a:pt x="5437717" y="5646611"/>
                    </a:lnTo>
                    <a:lnTo>
                      <a:pt x="5434076" y="5649044"/>
                    </a:lnTo>
                    <a:lnTo>
                      <a:pt x="5430233" y="5651098"/>
                    </a:lnTo>
                    <a:lnTo>
                      <a:pt x="5426188" y="5652773"/>
                    </a:lnTo>
                    <a:lnTo>
                      <a:pt x="5422143" y="5654449"/>
                    </a:lnTo>
                    <a:lnTo>
                      <a:pt x="5400675" y="5657849"/>
                    </a:lnTo>
                    <a:lnTo>
                      <a:pt x="66675" y="5657849"/>
                    </a:lnTo>
                    <a:lnTo>
                      <a:pt x="41159" y="5652773"/>
                    </a:lnTo>
                    <a:lnTo>
                      <a:pt x="37114" y="5651098"/>
                    </a:lnTo>
                    <a:lnTo>
                      <a:pt x="33272" y="5649044"/>
                    </a:lnTo>
                    <a:lnTo>
                      <a:pt x="29632" y="5646611"/>
                    </a:lnTo>
                    <a:lnTo>
                      <a:pt x="25992" y="5644180"/>
                    </a:lnTo>
                    <a:lnTo>
                      <a:pt x="11237" y="5628215"/>
                    </a:lnTo>
                    <a:lnTo>
                      <a:pt x="8805" y="5624575"/>
                    </a:lnTo>
                    <a:lnTo>
                      <a:pt x="0" y="5595552"/>
                    </a:lnTo>
                    <a:lnTo>
                      <a:pt x="0" y="5591174"/>
                    </a:lnTo>
                    <a:close/>
                  </a:path>
                </a:pathLst>
              </a:custGeom>
              <a:ln w="19049">
                <a:solidFill>
                  <a:srgbClr val="DFDFD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6572248" y="5962650"/>
                <a:ext cx="4991100" cy="876300"/>
              </a:xfrm>
              <a:custGeom>
                <a:avLst/>
                <a:gdLst/>
                <a:ahLst/>
                <a:cxnLst/>
                <a:rect l="l" t="t" r="r" b="b"/>
                <a:pathLst>
                  <a:path w="4991100" h="876300">
                    <a:moveTo>
                      <a:pt x="4919903" y="876299"/>
                    </a:moveTo>
                    <a:lnTo>
                      <a:pt x="71196" y="876299"/>
                    </a:lnTo>
                    <a:lnTo>
                      <a:pt x="66241" y="875811"/>
                    </a:lnTo>
                    <a:lnTo>
                      <a:pt x="29705" y="860676"/>
                    </a:lnTo>
                    <a:lnTo>
                      <a:pt x="3885" y="824636"/>
                    </a:lnTo>
                    <a:lnTo>
                      <a:pt x="0" y="805102"/>
                    </a:lnTo>
                    <a:lnTo>
                      <a:pt x="0" y="800099"/>
                    </a:lnTo>
                    <a:lnTo>
                      <a:pt x="0" y="71195"/>
                    </a:lnTo>
                    <a:lnTo>
                      <a:pt x="15621" y="29703"/>
                    </a:lnTo>
                    <a:lnTo>
                      <a:pt x="51661" y="3884"/>
                    </a:lnTo>
                    <a:lnTo>
                      <a:pt x="71196" y="0"/>
                    </a:lnTo>
                    <a:lnTo>
                      <a:pt x="4919903" y="0"/>
                    </a:lnTo>
                    <a:lnTo>
                      <a:pt x="4961393" y="15619"/>
                    </a:lnTo>
                    <a:lnTo>
                      <a:pt x="4987214" y="51660"/>
                    </a:lnTo>
                    <a:lnTo>
                      <a:pt x="4991100" y="71195"/>
                    </a:lnTo>
                    <a:lnTo>
                      <a:pt x="4991100" y="805102"/>
                    </a:lnTo>
                    <a:lnTo>
                      <a:pt x="4975477" y="846593"/>
                    </a:lnTo>
                    <a:lnTo>
                      <a:pt x="4939438" y="872412"/>
                    </a:lnTo>
                    <a:lnTo>
                      <a:pt x="4924857" y="875811"/>
                    </a:lnTo>
                    <a:lnTo>
                      <a:pt x="4919903" y="876299"/>
                    </a:lnTo>
                    <a:close/>
                  </a:path>
                </a:pathLst>
              </a:custGeom>
              <a:solidFill>
                <a:srgbClr val="F2F4F5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6572248" y="1657349"/>
                <a:ext cx="166687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666875" h="457200">
                    <a:moveTo>
                      <a:pt x="1595678" y="457199"/>
                    </a:moveTo>
                    <a:lnTo>
                      <a:pt x="71196" y="457199"/>
                    </a:lnTo>
                    <a:lnTo>
                      <a:pt x="66241" y="456711"/>
                    </a:lnTo>
                    <a:lnTo>
                      <a:pt x="29705" y="441578"/>
                    </a:lnTo>
                    <a:lnTo>
                      <a:pt x="3885" y="405537"/>
                    </a:lnTo>
                    <a:lnTo>
                      <a:pt x="0" y="386003"/>
                    </a:lnTo>
                    <a:lnTo>
                      <a:pt x="0" y="380999"/>
                    </a:lnTo>
                    <a:lnTo>
                      <a:pt x="0" y="71196"/>
                    </a:lnTo>
                    <a:lnTo>
                      <a:pt x="15621" y="29705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1595678" y="0"/>
                    </a:lnTo>
                    <a:lnTo>
                      <a:pt x="1637169" y="15621"/>
                    </a:lnTo>
                    <a:lnTo>
                      <a:pt x="1662988" y="51661"/>
                    </a:lnTo>
                    <a:lnTo>
                      <a:pt x="1666874" y="71196"/>
                    </a:lnTo>
                    <a:lnTo>
                      <a:pt x="1666874" y="386003"/>
                    </a:lnTo>
                    <a:lnTo>
                      <a:pt x="1651253" y="427494"/>
                    </a:lnTo>
                    <a:lnTo>
                      <a:pt x="1615212" y="453314"/>
                    </a:lnTo>
                    <a:lnTo>
                      <a:pt x="1600633" y="456711"/>
                    </a:lnTo>
                    <a:lnTo>
                      <a:pt x="1595678" y="457199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1" name="object 31"/>
            <p:cNvSpPr txBox="1"/>
            <p:nvPr/>
          </p:nvSpPr>
          <p:spPr>
            <a:xfrm>
              <a:off x="6949330" y="1767713"/>
              <a:ext cx="1220420" cy="22121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클라이언트 앱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9896474" y="1657349"/>
              <a:ext cx="1666875" cy="457200"/>
            </a:xfrm>
            <a:custGeom>
              <a:avLst/>
              <a:gdLst/>
              <a:ahLst/>
              <a:cxnLst/>
              <a:rect l="l" t="t" r="r" b="b"/>
              <a:pathLst>
                <a:path w="1666875" h="457200">
                  <a:moveTo>
                    <a:pt x="1595678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8"/>
                  </a:lnTo>
                  <a:lnTo>
                    <a:pt x="3884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595678" y="0"/>
                  </a:lnTo>
                  <a:lnTo>
                    <a:pt x="1637168" y="15621"/>
                  </a:lnTo>
                  <a:lnTo>
                    <a:pt x="1662989" y="51661"/>
                  </a:lnTo>
                  <a:lnTo>
                    <a:pt x="1666874" y="71196"/>
                  </a:lnTo>
                  <a:lnTo>
                    <a:pt x="1666874" y="386003"/>
                  </a:lnTo>
                  <a:lnTo>
                    <a:pt x="1651252" y="427494"/>
                  </a:lnTo>
                  <a:lnTo>
                    <a:pt x="1615212" y="453314"/>
                  </a:lnTo>
                  <a:lnTo>
                    <a:pt x="1600632" y="456711"/>
                  </a:lnTo>
                  <a:lnTo>
                    <a:pt x="1595678" y="4571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0417026" y="1767713"/>
              <a:ext cx="1241423" cy="22121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서비스 앱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572249" y="24193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1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4"/>
                  </a:lnTo>
                  <a:lnTo>
                    <a:pt x="4939438" y="453314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7162302" y="2524178"/>
              <a:ext cx="44010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1. Intent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와 </a:t>
              </a: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ServiceConnection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으로 </a:t>
              </a: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bindService()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호출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572249" y="29908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1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3"/>
                  </a:lnTo>
                  <a:lnTo>
                    <a:pt x="4939438" y="453313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7804347" y="3095678"/>
              <a:ext cx="3201213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2. onBind()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호출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Binder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객체 반환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572249" y="35623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1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4"/>
                  </a:lnTo>
                  <a:lnTo>
                    <a:pt x="4939438" y="453313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7130157" y="3667178"/>
              <a:ext cx="45006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3. ServiceConnection.onServiceConnected()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콜백 호출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572249" y="41338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1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3"/>
                  </a:lnTo>
                  <a:lnTo>
                    <a:pt x="4939438" y="453313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7526932" y="4238678"/>
              <a:ext cx="382686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4. Stub.asInterface()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로 </a:t>
              </a: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AIDL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인터페이스 획득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572249" y="47053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6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1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3"/>
                  </a:lnTo>
                  <a:lnTo>
                    <a:pt x="4939438" y="453313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7970738" y="4810178"/>
              <a:ext cx="300206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5. 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프록시를 통해 원격 메서드 호출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572249" y="5276849"/>
              <a:ext cx="4991100" cy="457200"/>
            </a:xfrm>
            <a:custGeom>
              <a:avLst/>
              <a:gdLst/>
              <a:ahLst/>
              <a:cxnLst/>
              <a:rect l="l" t="t" r="r" b="b"/>
              <a:pathLst>
                <a:path w="4991100" h="457200">
                  <a:moveTo>
                    <a:pt x="49199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7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19903" y="0"/>
                  </a:lnTo>
                  <a:lnTo>
                    <a:pt x="4961393" y="15621"/>
                  </a:lnTo>
                  <a:lnTo>
                    <a:pt x="4987214" y="51660"/>
                  </a:lnTo>
                  <a:lnTo>
                    <a:pt x="4991100" y="71196"/>
                  </a:lnTo>
                  <a:lnTo>
                    <a:pt x="4991100" y="386003"/>
                  </a:lnTo>
                  <a:lnTo>
                    <a:pt x="4975477" y="427493"/>
                  </a:lnTo>
                  <a:lnTo>
                    <a:pt x="4939438" y="453313"/>
                  </a:lnTo>
                  <a:lnTo>
                    <a:pt x="4924857" y="456711"/>
                  </a:lnTo>
                  <a:lnTo>
                    <a:pt x="4919903" y="457199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7794972" y="5381678"/>
              <a:ext cx="355882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6. Binder IPC</a:t>
              </a: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를 통한 프로세스 간 통신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grpSp>
          <p:nvGrpSpPr>
            <p:cNvPr id="46" name="object 46"/>
            <p:cNvGrpSpPr/>
            <p:nvPr/>
          </p:nvGrpSpPr>
          <p:grpSpPr>
            <a:xfrm>
              <a:off x="6686550" y="1838325"/>
              <a:ext cx="2524125" cy="4391025"/>
              <a:chOff x="6686550" y="1838325"/>
              <a:chExt cx="2524125" cy="4391025"/>
            </a:xfrm>
          </p:grpSpPr>
          <p:pic>
            <p:nvPicPr>
              <p:cNvPr id="47" name="object 4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86550" y="6115050"/>
                <a:ext cx="114299" cy="114299"/>
              </a:xfrm>
              <a:prstGeom prst="rect">
                <a:avLst/>
              </a:prstGeom>
            </p:spPr>
          </p:pic>
          <p:sp>
            <p:nvSpPr>
              <p:cNvPr id="48" name="object 48"/>
              <p:cNvSpPr/>
              <p:nvPr/>
            </p:nvSpPr>
            <p:spPr>
              <a:xfrm>
                <a:off x="8924912" y="1838324"/>
                <a:ext cx="2857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95250">
                    <a:moveTo>
                      <a:pt x="285750" y="38100"/>
                    </a:moveTo>
                    <a:lnTo>
                      <a:pt x="270510" y="38100"/>
                    </a:lnTo>
                    <a:lnTo>
                      <a:pt x="209550" y="0"/>
                    </a:lnTo>
                    <a:lnTo>
                      <a:pt x="209550" y="38100"/>
                    </a:lnTo>
                    <a:lnTo>
                      <a:pt x="0" y="38100"/>
                    </a:lnTo>
                    <a:lnTo>
                      <a:pt x="0" y="57150"/>
                    </a:lnTo>
                    <a:lnTo>
                      <a:pt x="209550" y="57150"/>
                    </a:lnTo>
                    <a:lnTo>
                      <a:pt x="209550" y="95250"/>
                    </a:lnTo>
                    <a:lnTo>
                      <a:pt x="270510" y="57150"/>
                    </a:lnTo>
                    <a:lnTo>
                      <a:pt x="285750" y="57150"/>
                    </a:lnTo>
                    <a:lnTo>
                      <a:pt x="285750" y="47625"/>
                    </a:lnTo>
                    <a:lnTo>
                      <a:pt x="285750" y="38100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49" name="object 49"/>
            <p:cNvSpPr txBox="1"/>
            <p:nvPr/>
          </p:nvSpPr>
          <p:spPr>
            <a:xfrm>
              <a:off x="6864350" y="6030701"/>
              <a:ext cx="4580255" cy="742474"/>
            </a:xfrm>
            <a:prstGeom prst="rect">
              <a:avLst/>
            </a:prstGeom>
          </p:spPr>
          <p:txBody>
            <a:bodyPr vert="horz" wrap="square" lIns="0" tIns="431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40"/>
                </a:spcBef>
              </a:pPr>
              <a:r>
                <a:rPr sz="1000" b="1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Malgun Gothic"/>
                </a:rPr>
                <a:t>바인딩 프로세스 요약</a:t>
              </a:r>
              <a:r>
                <a:rPr sz="1000" b="1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:</a:t>
              </a:r>
              <a:endParaRPr sz="10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endParaRPr>
            </a:p>
            <a:p>
              <a:pPr marL="12700" marR="5080">
                <a:lnSpc>
                  <a:spcPts val="1200"/>
                </a:lnSpc>
                <a:spcBef>
                  <a:spcPts val="340"/>
                </a:spcBef>
              </a:pP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클라이언트가 </a:t>
              </a:r>
              <a:r>
                <a:rPr sz="10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bindService()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호출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서비스의 </a:t>
              </a:r>
              <a:r>
                <a:rPr sz="10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onBind()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메서드 실행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0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IBinder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반환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0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onServiceConnected()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콜백에서 </a:t>
              </a:r>
              <a:r>
                <a:rPr sz="10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Stub.asInterface()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로 </a:t>
              </a:r>
              <a:r>
                <a:rPr sz="9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AIDL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인터페이스 획득 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000" dirty="0" err="1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메서드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 </a:t>
              </a:r>
              <a:r>
                <a:rPr sz="1000" dirty="0" err="1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원격</a:t>
              </a:r>
              <a:r>
                <a:rPr sz="10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 호출</a:t>
              </a:r>
              <a:endParaRPr sz="100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40677"/>
            <a:ext cx="34417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과정 상세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(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레슨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0~6)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8" y="952499"/>
            <a:ext cx="685801" cy="271462"/>
            <a:chOff x="380999" y="952499"/>
            <a:chExt cx="571500" cy="24765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71500" cy="247650"/>
            </a:xfrm>
            <a:custGeom>
              <a:avLst/>
              <a:gdLst/>
              <a:ahLst/>
              <a:cxnLst/>
              <a:rect l="l" t="t" r="r" b="b"/>
              <a:pathLst>
                <a:path w="571500" h="247650">
                  <a:moveTo>
                    <a:pt x="538452" y="247649"/>
                  </a:moveTo>
                  <a:lnTo>
                    <a:pt x="33047" y="247649"/>
                  </a:lnTo>
                  <a:lnTo>
                    <a:pt x="28187" y="246683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38452" y="0"/>
                  </a:lnTo>
                  <a:lnTo>
                    <a:pt x="570533" y="28187"/>
                  </a:lnTo>
                  <a:lnTo>
                    <a:pt x="571499" y="33047"/>
                  </a:lnTo>
                  <a:lnTo>
                    <a:pt x="571499" y="214602"/>
                  </a:lnTo>
                  <a:lnTo>
                    <a:pt x="543312" y="246683"/>
                  </a:lnTo>
                  <a:lnTo>
                    <a:pt x="538452" y="2476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" y="1028699"/>
              <a:ext cx="142875" cy="1143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7478" y="982091"/>
            <a:ext cx="362837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431" y="986361"/>
            <a:ext cx="1741932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개념 및 아키텍처 이해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71800" y="952499"/>
            <a:ext cx="571500" cy="247650"/>
            <a:chOff x="2686049" y="952499"/>
            <a:chExt cx="571500" cy="247650"/>
          </a:xfrm>
        </p:grpSpPr>
        <p:sp>
          <p:nvSpPr>
            <p:cNvPr id="11" name="object 11"/>
            <p:cNvSpPr/>
            <p:nvPr/>
          </p:nvSpPr>
          <p:spPr>
            <a:xfrm>
              <a:off x="2686049" y="952499"/>
              <a:ext cx="571500" cy="247650"/>
            </a:xfrm>
            <a:custGeom>
              <a:avLst/>
              <a:gdLst/>
              <a:ahLst/>
              <a:cxnLst/>
              <a:rect l="l" t="t" r="r" b="b"/>
              <a:pathLst>
                <a:path w="571500" h="247650">
                  <a:moveTo>
                    <a:pt x="538452" y="247649"/>
                  </a:moveTo>
                  <a:lnTo>
                    <a:pt x="33047" y="247649"/>
                  </a:lnTo>
                  <a:lnTo>
                    <a:pt x="28187" y="246683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38452" y="0"/>
                  </a:lnTo>
                  <a:lnTo>
                    <a:pt x="570533" y="28187"/>
                  </a:lnTo>
                  <a:lnTo>
                    <a:pt x="571499" y="33047"/>
                  </a:lnTo>
                  <a:lnTo>
                    <a:pt x="571499" y="214602"/>
                  </a:lnTo>
                  <a:lnTo>
                    <a:pt x="543312" y="246683"/>
                  </a:lnTo>
                  <a:lnTo>
                    <a:pt x="538452" y="24764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49" y="1035843"/>
              <a:ext cx="142875" cy="1000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246493" y="982091"/>
            <a:ext cx="362837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실습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09330" y="970089"/>
            <a:ext cx="1572269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작성 및 실전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1352549"/>
            <a:ext cx="11430000" cy="4181475"/>
            <a:chOff x="380987" y="1352549"/>
            <a:chExt cx="11430000" cy="4181475"/>
          </a:xfrm>
        </p:grpSpPr>
        <p:sp>
          <p:nvSpPr>
            <p:cNvPr id="16" name="object 16"/>
            <p:cNvSpPr/>
            <p:nvPr/>
          </p:nvSpPr>
          <p:spPr>
            <a:xfrm>
              <a:off x="380987" y="1352549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952500" y="0"/>
                  </a:moveTo>
                  <a:lnTo>
                    <a:pt x="76200" y="0"/>
                  </a:lnTo>
                  <a:lnTo>
                    <a:pt x="68694" y="368"/>
                  </a:lnTo>
                  <a:lnTo>
                    <a:pt x="27889" y="17272"/>
                  </a:lnTo>
                  <a:lnTo>
                    <a:pt x="3263" y="54114"/>
                  </a:lnTo>
                  <a:lnTo>
                    <a:pt x="0" y="76200"/>
                  </a:lnTo>
                  <a:lnTo>
                    <a:pt x="0" y="457200"/>
                  </a:lnTo>
                  <a:lnTo>
                    <a:pt x="952500" y="457200"/>
                  </a:lnTo>
                  <a:lnTo>
                    <a:pt x="952500" y="0"/>
                  </a:lnTo>
                  <a:close/>
                </a:path>
                <a:path w="11430000" h="457200">
                  <a:moveTo>
                    <a:pt x="11430000" y="76200"/>
                  </a:moveTo>
                  <a:lnTo>
                    <a:pt x="11417173" y="33858"/>
                  </a:lnTo>
                  <a:lnTo>
                    <a:pt x="11382972" y="5803"/>
                  </a:lnTo>
                  <a:lnTo>
                    <a:pt x="11353800" y="0"/>
                  </a:lnTo>
                  <a:lnTo>
                    <a:pt x="10477500" y="0"/>
                  </a:lnTo>
                  <a:lnTo>
                    <a:pt x="10477500" y="457200"/>
                  </a:lnTo>
                  <a:lnTo>
                    <a:pt x="11430000" y="457200"/>
                  </a:lnTo>
                  <a:lnTo>
                    <a:pt x="11430000" y="76200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80987" y="1809749"/>
              <a:ext cx="11430000" cy="1400175"/>
            </a:xfrm>
            <a:custGeom>
              <a:avLst/>
              <a:gdLst/>
              <a:ahLst/>
              <a:cxnLst/>
              <a:rect l="l" t="t" r="r" b="b"/>
              <a:pathLst>
                <a:path w="11430000" h="1400175">
                  <a:moveTo>
                    <a:pt x="11430000" y="0"/>
                  </a:moveTo>
                  <a:lnTo>
                    <a:pt x="11430000" y="0"/>
                  </a:lnTo>
                  <a:lnTo>
                    <a:pt x="0" y="0"/>
                  </a:lnTo>
                  <a:lnTo>
                    <a:pt x="0" y="466725"/>
                  </a:lnTo>
                  <a:lnTo>
                    <a:pt x="0" y="933450"/>
                  </a:lnTo>
                  <a:lnTo>
                    <a:pt x="0" y="1400175"/>
                  </a:lnTo>
                  <a:lnTo>
                    <a:pt x="952500" y="1400175"/>
                  </a:lnTo>
                  <a:lnTo>
                    <a:pt x="3810000" y="1400175"/>
                  </a:lnTo>
                  <a:lnTo>
                    <a:pt x="4762500" y="1400175"/>
                  </a:lnTo>
                  <a:lnTo>
                    <a:pt x="10477500" y="1400175"/>
                  </a:lnTo>
                  <a:lnTo>
                    <a:pt x="11430000" y="1400175"/>
                  </a:lnTo>
                  <a:lnTo>
                    <a:pt x="11430000" y="933450"/>
                  </a:lnTo>
                  <a:lnTo>
                    <a:pt x="11430000" y="4667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80987" y="3209924"/>
              <a:ext cx="11430000" cy="466725"/>
            </a:xfrm>
            <a:custGeom>
              <a:avLst/>
              <a:gdLst/>
              <a:ahLst/>
              <a:cxnLst/>
              <a:rect l="l" t="t" r="r" b="b"/>
              <a:pathLst>
                <a:path w="11430000" h="466725">
                  <a:moveTo>
                    <a:pt x="11430000" y="0"/>
                  </a:moveTo>
                  <a:lnTo>
                    <a:pt x="11430000" y="0"/>
                  </a:lnTo>
                  <a:lnTo>
                    <a:pt x="0" y="0"/>
                  </a:lnTo>
                  <a:lnTo>
                    <a:pt x="0" y="466725"/>
                  </a:lnTo>
                  <a:lnTo>
                    <a:pt x="11430000" y="4667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6F4E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80987" y="3676649"/>
              <a:ext cx="11430000" cy="1162050"/>
            </a:xfrm>
            <a:custGeom>
              <a:avLst/>
              <a:gdLst/>
              <a:ahLst/>
              <a:cxnLst/>
              <a:rect l="l" t="t" r="r" b="b"/>
              <a:pathLst>
                <a:path w="11430000" h="1162050">
                  <a:moveTo>
                    <a:pt x="11430000" y="0"/>
                  </a:moveTo>
                  <a:lnTo>
                    <a:pt x="11430000" y="0"/>
                  </a:lnTo>
                  <a:lnTo>
                    <a:pt x="0" y="0"/>
                  </a:lnTo>
                  <a:lnTo>
                    <a:pt x="0" y="466725"/>
                  </a:lnTo>
                  <a:lnTo>
                    <a:pt x="0" y="1162050"/>
                  </a:lnTo>
                  <a:lnTo>
                    <a:pt x="952500" y="1162050"/>
                  </a:lnTo>
                  <a:lnTo>
                    <a:pt x="3810000" y="1162050"/>
                  </a:lnTo>
                  <a:lnTo>
                    <a:pt x="4762500" y="1162050"/>
                  </a:lnTo>
                  <a:lnTo>
                    <a:pt x="10477500" y="1162050"/>
                  </a:lnTo>
                  <a:lnTo>
                    <a:pt x="11430000" y="1162050"/>
                  </a:lnTo>
                  <a:lnTo>
                    <a:pt x="11430000" y="4667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80987" y="4838699"/>
              <a:ext cx="11430000" cy="695325"/>
            </a:xfrm>
            <a:custGeom>
              <a:avLst/>
              <a:gdLst/>
              <a:ahLst/>
              <a:cxnLst/>
              <a:rect l="l" t="t" r="r" b="b"/>
              <a:pathLst>
                <a:path w="11430000" h="695325">
                  <a:moveTo>
                    <a:pt x="95250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12839" y="661466"/>
                  </a:lnTo>
                  <a:lnTo>
                    <a:pt x="47040" y="689533"/>
                  </a:lnTo>
                  <a:lnTo>
                    <a:pt x="76200" y="695325"/>
                  </a:lnTo>
                  <a:lnTo>
                    <a:pt x="952500" y="695325"/>
                  </a:lnTo>
                  <a:lnTo>
                    <a:pt x="952500" y="0"/>
                  </a:lnTo>
                  <a:close/>
                </a:path>
                <a:path w="11430000" h="695325">
                  <a:moveTo>
                    <a:pt x="11430000" y="0"/>
                  </a:moveTo>
                  <a:lnTo>
                    <a:pt x="10477500" y="0"/>
                  </a:lnTo>
                  <a:lnTo>
                    <a:pt x="10477500" y="695325"/>
                  </a:lnTo>
                  <a:lnTo>
                    <a:pt x="11353800" y="695325"/>
                  </a:lnTo>
                  <a:lnTo>
                    <a:pt x="11361318" y="694969"/>
                  </a:lnTo>
                  <a:lnTo>
                    <a:pt x="11402124" y="678065"/>
                  </a:lnTo>
                  <a:lnTo>
                    <a:pt x="11426749" y="641223"/>
                  </a:lnTo>
                  <a:lnTo>
                    <a:pt x="11430000" y="6191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6F4E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1153762" y="1933574"/>
              <a:ext cx="361950" cy="1171575"/>
            </a:xfrm>
            <a:custGeom>
              <a:avLst/>
              <a:gdLst/>
              <a:ahLst/>
              <a:cxnLst/>
              <a:rect l="l" t="t" r="r" b="b"/>
              <a:pathLst>
                <a:path w="361950" h="1171575">
                  <a:moveTo>
                    <a:pt x="361950" y="966508"/>
                  </a:moveTo>
                  <a:lnTo>
                    <a:pt x="333768" y="934427"/>
                  </a:lnTo>
                  <a:lnTo>
                    <a:pt x="328904" y="933450"/>
                  </a:lnTo>
                  <a:lnTo>
                    <a:pt x="33045" y="933450"/>
                  </a:lnTo>
                  <a:lnTo>
                    <a:pt x="965" y="961644"/>
                  </a:lnTo>
                  <a:lnTo>
                    <a:pt x="0" y="966508"/>
                  </a:lnTo>
                  <a:lnTo>
                    <a:pt x="0" y="1133475"/>
                  </a:lnTo>
                  <a:lnTo>
                    <a:pt x="0" y="1138529"/>
                  </a:lnTo>
                  <a:lnTo>
                    <a:pt x="28194" y="1170609"/>
                  </a:lnTo>
                  <a:lnTo>
                    <a:pt x="33045" y="1171575"/>
                  </a:lnTo>
                  <a:lnTo>
                    <a:pt x="328904" y="1171575"/>
                  </a:lnTo>
                  <a:lnTo>
                    <a:pt x="360984" y="1143393"/>
                  </a:lnTo>
                  <a:lnTo>
                    <a:pt x="361950" y="1138529"/>
                  </a:lnTo>
                  <a:lnTo>
                    <a:pt x="361950" y="966508"/>
                  </a:lnTo>
                  <a:close/>
                </a:path>
                <a:path w="361950" h="1171575">
                  <a:moveTo>
                    <a:pt x="361950" y="499783"/>
                  </a:moveTo>
                  <a:lnTo>
                    <a:pt x="333768" y="467702"/>
                  </a:lnTo>
                  <a:lnTo>
                    <a:pt x="328904" y="466725"/>
                  </a:lnTo>
                  <a:lnTo>
                    <a:pt x="33045" y="466725"/>
                  </a:lnTo>
                  <a:lnTo>
                    <a:pt x="965" y="494919"/>
                  </a:lnTo>
                  <a:lnTo>
                    <a:pt x="0" y="499783"/>
                  </a:lnTo>
                  <a:lnTo>
                    <a:pt x="0" y="666750"/>
                  </a:lnTo>
                  <a:lnTo>
                    <a:pt x="0" y="671804"/>
                  </a:lnTo>
                  <a:lnTo>
                    <a:pt x="28194" y="703884"/>
                  </a:lnTo>
                  <a:lnTo>
                    <a:pt x="33045" y="704850"/>
                  </a:lnTo>
                  <a:lnTo>
                    <a:pt x="328904" y="704850"/>
                  </a:lnTo>
                  <a:lnTo>
                    <a:pt x="360984" y="676668"/>
                  </a:lnTo>
                  <a:lnTo>
                    <a:pt x="361950" y="671804"/>
                  </a:lnTo>
                  <a:lnTo>
                    <a:pt x="361950" y="499783"/>
                  </a:lnTo>
                  <a:close/>
                </a:path>
                <a:path w="361950" h="1171575">
                  <a:moveTo>
                    <a:pt x="361950" y="33058"/>
                  </a:moveTo>
                  <a:lnTo>
                    <a:pt x="333768" y="977"/>
                  </a:lnTo>
                  <a:lnTo>
                    <a:pt x="328904" y="0"/>
                  </a:lnTo>
                  <a:lnTo>
                    <a:pt x="33045" y="0"/>
                  </a:lnTo>
                  <a:lnTo>
                    <a:pt x="965" y="28194"/>
                  </a:lnTo>
                  <a:lnTo>
                    <a:pt x="0" y="33058"/>
                  </a:lnTo>
                  <a:lnTo>
                    <a:pt x="0" y="200025"/>
                  </a:lnTo>
                  <a:lnTo>
                    <a:pt x="0" y="205079"/>
                  </a:lnTo>
                  <a:lnTo>
                    <a:pt x="28194" y="237159"/>
                  </a:lnTo>
                  <a:lnTo>
                    <a:pt x="33045" y="238125"/>
                  </a:lnTo>
                  <a:lnTo>
                    <a:pt x="328904" y="238125"/>
                  </a:lnTo>
                  <a:lnTo>
                    <a:pt x="360984" y="209943"/>
                  </a:lnTo>
                  <a:lnTo>
                    <a:pt x="361950" y="205079"/>
                  </a:lnTo>
                  <a:lnTo>
                    <a:pt x="361950" y="33058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1153772" y="3333749"/>
              <a:ext cx="361950" cy="238125"/>
            </a:xfrm>
            <a:custGeom>
              <a:avLst/>
              <a:gdLst/>
              <a:ahLst/>
              <a:cxnLst/>
              <a:rect l="l" t="t" r="r" b="b"/>
              <a:pathLst>
                <a:path w="361950" h="238125">
                  <a:moveTo>
                    <a:pt x="328903" y="238124"/>
                  </a:moveTo>
                  <a:lnTo>
                    <a:pt x="33047" y="238124"/>
                  </a:lnTo>
                  <a:lnTo>
                    <a:pt x="28186" y="237157"/>
                  </a:lnTo>
                  <a:lnTo>
                    <a:pt x="967" y="209937"/>
                  </a:lnTo>
                  <a:lnTo>
                    <a:pt x="0" y="205077"/>
                  </a:lnTo>
                  <a:lnTo>
                    <a:pt x="1" y="200024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328903" y="0"/>
                  </a:lnTo>
                  <a:lnTo>
                    <a:pt x="360983" y="28187"/>
                  </a:lnTo>
                  <a:lnTo>
                    <a:pt x="361949" y="33047"/>
                  </a:lnTo>
                  <a:lnTo>
                    <a:pt x="361949" y="205077"/>
                  </a:lnTo>
                  <a:lnTo>
                    <a:pt x="333763" y="237157"/>
                  </a:lnTo>
                  <a:lnTo>
                    <a:pt x="328903" y="238124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1153762" y="3800474"/>
              <a:ext cx="361950" cy="819150"/>
            </a:xfrm>
            <a:custGeom>
              <a:avLst/>
              <a:gdLst/>
              <a:ahLst/>
              <a:cxnLst/>
              <a:rect l="l" t="t" r="r" b="b"/>
              <a:pathLst>
                <a:path w="361950" h="819150">
                  <a:moveTo>
                    <a:pt x="361950" y="614083"/>
                  </a:moveTo>
                  <a:lnTo>
                    <a:pt x="333768" y="582002"/>
                  </a:lnTo>
                  <a:lnTo>
                    <a:pt x="328904" y="581025"/>
                  </a:lnTo>
                  <a:lnTo>
                    <a:pt x="33045" y="581025"/>
                  </a:lnTo>
                  <a:lnTo>
                    <a:pt x="965" y="609219"/>
                  </a:lnTo>
                  <a:lnTo>
                    <a:pt x="0" y="614083"/>
                  </a:lnTo>
                  <a:lnTo>
                    <a:pt x="0" y="781050"/>
                  </a:lnTo>
                  <a:lnTo>
                    <a:pt x="0" y="786104"/>
                  </a:lnTo>
                  <a:lnTo>
                    <a:pt x="28194" y="818184"/>
                  </a:lnTo>
                  <a:lnTo>
                    <a:pt x="33045" y="819150"/>
                  </a:lnTo>
                  <a:lnTo>
                    <a:pt x="328904" y="819150"/>
                  </a:lnTo>
                  <a:lnTo>
                    <a:pt x="360984" y="790968"/>
                  </a:lnTo>
                  <a:lnTo>
                    <a:pt x="361950" y="786104"/>
                  </a:lnTo>
                  <a:lnTo>
                    <a:pt x="361950" y="614083"/>
                  </a:lnTo>
                  <a:close/>
                </a:path>
                <a:path w="361950" h="819150">
                  <a:moveTo>
                    <a:pt x="361950" y="33058"/>
                  </a:moveTo>
                  <a:lnTo>
                    <a:pt x="333768" y="977"/>
                  </a:lnTo>
                  <a:lnTo>
                    <a:pt x="328904" y="0"/>
                  </a:lnTo>
                  <a:lnTo>
                    <a:pt x="33045" y="0"/>
                  </a:lnTo>
                  <a:lnTo>
                    <a:pt x="965" y="28194"/>
                  </a:lnTo>
                  <a:lnTo>
                    <a:pt x="0" y="33058"/>
                  </a:lnTo>
                  <a:lnTo>
                    <a:pt x="0" y="200025"/>
                  </a:lnTo>
                  <a:lnTo>
                    <a:pt x="0" y="205079"/>
                  </a:lnTo>
                  <a:lnTo>
                    <a:pt x="28194" y="237159"/>
                  </a:lnTo>
                  <a:lnTo>
                    <a:pt x="33045" y="238125"/>
                  </a:lnTo>
                  <a:lnTo>
                    <a:pt x="328904" y="238125"/>
                  </a:lnTo>
                  <a:lnTo>
                    <a:pt x="360984" y="209943"/>
                  </a:lnTo>
                  <a:lnTo>
                    <a:pt x="361950" y="205079"/>
                  </a:lnTo>
                  <a:lnTo>
                    <a:pt x="361950" y="33058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153772" y="5076824"/>
              <a:ext cx="361950" cy="238125"/>
            </a:xfrm>
            <a:custGeom>
              <a:avLst/>
              <a:gdLst/>
              <a:ahLst/>
              <a:cxnLst/>
              <a:rect l="l" t="t" r="r" b="b"/>
              <a:pathLst>
                <a:path w="361950" h="238125">
                  <a:moveTo>
                    <a:pt x="328903" y="238124"/>
                  </a:moveTo>
                  <a:lnTo>
                    <a:pt x="33047" y="238124"/>
                  </a:lnTo>
                  <a:lnTo>
                    <a:pt x="28186" y="237157"/>
                  </a:lnTo>
                  <a:lnTo>
                    <a:pt x="967" y="209936"/>
                  </a:lnTo>
                  <a:lnTo>
                    <a:pt x="0" y="205077"/>
                  </a:lnTo>
                  <a:lnTo>
                    <a:pt x="1" y="200024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328903" y="0"/>
                  </a:lnTo>
                  <a:lnTo>
                    <a:pt x="360983" y="28187"/>
                  </a:lnTo>
                  <a:lnTo>
                    <a:pt x="361949" y="33047"/>
                  </a:lnTo>
                  <a:lnTo>
                    <a:pt x="361949" y="205077"/>
                  </a:lnTo>
                  <a:lnTo>
                    <a:pt x="333763" y="237157"/>
                  </a:lnTo>
                  <a:lnTo>
                    <a:pt x="328903" y="238124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75732"/>
              </p:ext>
            </p:extLst>
          </p:nvPr>
        </p:nvGraphicFramePr>
        <p:xfrm>
          <a:off x="380999" y="1347786"/>
          <a:ext cx="11429999" cy="4173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0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#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레슨 제목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시간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주요 </a:t>
                      </a:r>
                      <a:r>
                        <a:rPr sz="140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Activity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방식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0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Android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시스템 아키텍처 개요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Android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소개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: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Kernel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and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HAL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36830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1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개념 및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IPC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이해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Android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에서의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IPC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(Inter-Process Communication)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의 필요성과 역할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2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T w="9525">
                      <a:solidFill>
                        <a:srgbClr val="E4E7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실습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(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AIDL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기반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IPC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구현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)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AIDL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의 기본 구조와 사용 이유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3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간단한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IPC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서비스 개발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AIDL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인터페이스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(IHelloService.aidl)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정의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실습</a:t>
                      </a: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36830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4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심화 분석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Android Driver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의 동작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4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5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673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260350">
                        <a:lnSpc>
                          <a:spcPct val="110100"/>
                        </a:lnSpc>
                        <a:spcBef>
                          <a:spcPts val="79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Native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vs Java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,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보안 모델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0033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Native Binder vs Java Binder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비교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6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673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330835">
                        <a:lnSpc>
                          <a:spcPct val="110100"/>
                        </a:lnSpc>
                        <a:spcBef>
                          <a:spcPts val="790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커스텀 </a:t>
                      </a:r>
                      <a:r>
                        <a:rPr sz="140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System Service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추가 및 </a:t>
                      </a:r>
                      <a:r>
                        <a:rPr sz="1350" spc="0" dirty="0" err="1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디버깅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00330" marB="0">
                    <a:lnT w="9525">
                      <a:solidFill>
                        <a:srgbClr val="E4E7EB"/>
                      </a:solidFill>
                      <a:prstDash val="solid"/>
                    </a:lnT>
                    <a:solidFill>
                      <a:srgbClr val="E6F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E6F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Interface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정의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(C++)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E6F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실습</a:t>
                      </a: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380999" y="5762624"/>
            <a:ext cx="11430000" cy="685800"/>
            <a:chOff x="380999" y="5762624"/>
            <a:chExt cx="11430000" cy="685800"/>
          </a:xfrm>
        </p:grpSpPr>
        <p:sp>
          <p:nvSpPr>
            <p:cNvPr id="27" name="object 27"/>
            <p:cNvSpPr/>
            <p:nvPr/>
          </p:nvSpPr>
          <p:spPr>
            <a:xfrm>
              <a:off x="380999" y="5762624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3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99" y="6010274"/>
              <a:ext cx="190499" cy="1904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7399" y="5895964"/>
            <a:ext cx="10826750" cy="398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0-6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아키텍처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대한 기본 이해를 바탕으로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중점을 둡니다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이론 학습 후 실습을 통해 직접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서비스를 구현하고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추가하는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방법을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배웁니다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40677"/>
            <a:ext cx="2557782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25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 예제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8" y="1333498"/>
            <a:ext cx="45719" cy="3618707"/>
          </a:xfrm>
          <a:custGeom>
            <a:avLst/>
            <a:gdLst/>
            <a:ahLst/>
            <a:cxnLst/>
            <a:rect l="l" t="t" r="r" b="b"/>
            <a:pathLst>
              <a:path w="38100" h="2286000">
                <a:moveTo>
                  <a:pt x="38099" y="2285999"/>
                </a:moveTo>
                <a:lnTo>
                  <a:pt x="0" y="2285999"/>
                </a:lnTo>
                <a:lnTo>
                  <a:pt x="0" y="0"/>
                </a:lnTo>
                <a:lnTo>
                  <a:pt x="38099" y="0"/>
                </a:lnTo>
                <a:lnTo>
                  <a:pt x="38099" y="2285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499" y="1333498"/>
            <a:ext cx="11239500" cy="3694907"/>
          </a:xfrm>
          <a:custGeom>
            <a:avLst/>
            <a:gdLst/>
            <a:ahLst/>
            <a:cxnLst/>
            <a:rect l="l" t="t" r="r" b="b"/>
            <a:pathLst>
              <a:path w="11239500" h="2286000">
                <a:moveTo>
                  <a:pt x="11186101" y="2285999"/>
                </a:moveTo>
                <a:lnTo>
                  <a:pt x="53397" y="2285999"/>
                </a:lnTo>
                <a:lnTo>
                  <a:pt x="49681" y="2285633"/>
                </a:lnTo>
                <a:lnTo>
                  <a:pt x="14085" y="2266607"/>
                </a:lnTo>
                <a:lnTo>
                  <a:pt x="0" y="2232602"/>
                </a:lnTo>
                <a:lnTo>
                  <a:pt x="0" y="22288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11186101" y="0"/>
                </a:lnTo>
                <a:lnTo>
                  <a:pt x="11225413" y="19392"/>
                </a:lnTo>
                <a:lnTo>
                  <a:pt x="11239499" y="53397"/>
                </a:lnTo>
                <a:lnTo>
                  <a:pt x="11239499" y="2232602"/>
                </a:lnTo>
                <a:lnTo>
                  <a:pt x="11220106" y="2271914"/>
                </a:lnTo>
                <a:lnTo>
                  <a:pt x="11189817" y="2285633"/>
                </a:lnTo>
                <a:lnTo>
                  <a:pt x="11186101" y="22859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4" y="1009649"/>
              <a:ext cx="142874" cy="19049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BDB63E-5F09-5021-5A47-0021573FD364}"/>
              </a:ext>
            </a:extLst>
          </p:cNvPr>
          <p:cNvSpPr txBox="1"/>
          <p:nvPr/>
        </p:nvSpPr>
        <p:spPr>
          <a:xfrm>
            <a:off x="622797" y="935812"/>
            <a:ext cx="11332984" cy="400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865" marR="0" lvl="0" indent="-227965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16865" algn="l"/>
              </a:tabLst>
              <a:defRPr/>
            </a:pPr>
            <a:r>
              <a:rPr kumimoji="0" lang="en-US" altLang="ko-KR" sz="1750" b="1" i="0" u="none" strike="noStrike" kern="0" cap="none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ICalcService.aidl</a:t>
            </a:r>
            <a:r>
              <a:rPr kumimoji="0" lang="en-US" altLang="ko-KR" sz="1750" b="1" i="0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700" b="1" i="0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 예제</a:t>
            </a:r>
            <a:endParaRPr lang="en-US" altLang="ko-KR"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316865" marR="0" lvl="0" indent="-227965" defTabSz="914400" eaLnBrk="1" fontAlgn="auto" latinLnBrk="0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16865" algn="l"/>
              </a:tabLst>
              <a:defRPr/>
            </a:pPr>
            <a:endParaRPr kumimoji="0" lang="en-US" altLang="ko-KR" sz="1700" b="0" i="1" u="none" strike="noStrike" kern="0" cap="none" normalizeH="0" baseline="0" noProof="0" dirty="0">
              <a:ln>
                <a:noFill/>
              </a:ln>
              <a:solidFill>
                <a:srgbClr val="5C6ABF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Courier New"/>
            </a:endParaRPr>
          </a:p>
          <a:p>
            <a:pPr marL="88900" marR="0" lvl="0" defTabSz="914400" eaLnBrk="1" fontAlgn="auto" latinLnBrk="0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tabLst>
                <a:tab pos="316865" algn="l"/>
              </a:tabLst>
              <a:defRPr/>
            </a:pP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</a:t>
            </a:r>
            <a:r>
              <a:rPr kumimoji="0" lang="ko-KR" altLang="en-US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</a:t>
            </a:r>
            <a:r>
              <a:rPr kumimoji="0" lang="en-US" altLang="ko-KR" sz="1250" b="0" i="1" u="none" strike="noStrike" kern="0" cap="none" normalizeH="0" baseline="0" noProof="0" dirty="0" err="1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ICalcService.aidl</a:t>
            </a:r>
            <a:endParaRPr kumimoji="0" lang="en-US" altLang="ko-KR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Courier New"/>
            </a:endParaRPr>
          </a:p>
          <a:p>
            <a:pPr marL="12700" marR="0" lvl="0" indent="0" algn="just" defTabSz="914400" eaLnBrk="1" fontAlgn="auto" latinLnBrk="0" hangingPunct="1">
              <a:lnSpc>
                <a:spcPct val="15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package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com.example.aidldemo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0" marR="8619490" lvl="0" indent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 </a:t>
            </a:r>
            <a:r>
              <a:rPr lang="ko-KR" altLang="en-US" sz="105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간단한 계산기 서비스 인터페이스</a:t>
            </a:r>
            <a:endParaRPr lang="ko-KR" altLang="en-US"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algn="just" defTabSz="914400" eaLnBrk="1" fontAlgn="auto" latinLnBrk="0" hangingPunct="1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interface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ICalcService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{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 marR="0" lvl="0" indent="0" algn="just" defTabSz="914400" eaLnBrk="1" fontAlgn="auto" latinLnBrk="0" hangingPunct="1">
              <a:lnSpc>
                <a:spcPct val="15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add(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a,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b);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 marR="7835265" lvl="0" indent="0" algn="just" defTabSz="914400" eaLnBrk="1" fontAlgn="auto" latinLnBrk="0" hangingPunct="1">
              <a:lnSpc>
                <a:spcPct val="15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subtract(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a,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b); </a:t>
            </a:r>
          </a:p>
          <a:p>
            <a:pPr marL="341630" marR="7835265" lvl="0" indent="0" algn="just" defTabSz="914400" eaLnBrk="1" fontAlgn="auto" latinLnBrk="0" hangingPunct="1">
              <a:lnSpc>
                <a:spcPct val="15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multiply(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a,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b); </a:t>
            </a:r>
          </a:p>
          <a:p>
            <a:pPr marL="341630" marR="7835265" lvl="0" indent="0" algn="just" defTabSz="914400" eaLnBrk="1" fontAlgn="auto" latinLnBrk="0" hangingPunct="1">
              <a:lnSpc>
                <a:spcPct val="15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divide(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a,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b);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2700" marR="0" lvl="0" indent="0" defTabSz="91440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40677"/>
            <a:ext cx="27559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dirty="0">
                <a:solidFill>
                  <a:srgbClr val="4185F4"/>
                </a:solidFill>
                <a:latin typeface="Noto Sans KR" panose="020B0200000000000000" pitchFamily="50" charset="-127"/>
                <a:cs typeface="Arial"/>
              </a:rPr>
              <a:t>AIDL </a:t>
            </a:r>
            <a:r>
              <a:rPr sz="2550" b="1" dirty="0">
                <a:solidFill>
                  <a:srgbClr val="4185F4"/>
                </a:solidFill>
                <a:latin typeface="Malgun Gothic"/>
                <a:cs typeface="Malgun Gothic"/>
              </a:rPr>
              <a:t>코드 예제</a:t>
            </a:r>
            <a:endParaRPr sz="255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55" dirty="0">
                <a:solidFill>
                  <a:srgbClr val="4A5462"/>
                </a:solidFill>
                <a:latin typeface="Lucida Sans"/>
                <a:cs typeface="Lucida Sans"/>
              </a:rPr>
              <a:t>Android</a:t>
            </a:r>
            <a:r>
              <a:rPr sz="1550" spc="-70" dirty="0">
                <a:solidFill>
                  <a:srgbClr val="4A5462"/>
                </a:solidFill>
                <a:latin typeface="Lucida Sans"/>
                <a:cs typeface="Lucida Sans"/>
              </a:rPr>
              <a:t> </a:t>
            </a:r>
            <a:r>
              <a:rPr sz="1550" spc="-130" dirty="0">
                <a:solidFill>
                  <a:srgbClr val="4A5462"/>
                </a:solidFill>
                <a:latin typeface="Lucida Sans"/>
                <a:cs typeface="Lucida Sans"/>
              </a:rPr>
              <a:t>Framework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998" y="1408905"/>
            <a:ext cx="45719" cy="4866935"/>
          </a:xfrm>
          <a:custGeom>
            <a:avLst/>
            <a:gdLst/>
            <a:ahLst/>
            <a:cxnLst/>
            <a:rect l="l" t="t" r="r" b="b"/>
            <a:pathLst>
              <a:path w="38100" h="4229100">
                <a:moveTo>
                  <a:pt x="38099" y="4229099"/>
                </a:moveTo>
                <a:lnTo>
                  <a:pt x="0" y="4229099"/>
                </a:lnTo>
                <a:lnTo>
                  <a:pt x="0" y="0"/>
                </a:lnTo>
                <a:lnTo>
                  <a:pt x="38099" y="0"/>
                </a:lnTo>
                <a:lnTo>
                  <a:pt x="38099" y="42290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353" y="1441296"/>
            <a:ext cx="11239500" cy="4834545"/>
          </a:xfrm>
          <a:custGeom>
            <a:avLst/>
            <a:gdLst/>
            <a:ahLst/>
            <a:cxnLst/>
            <a:rect l="l" t="t" r="r" b="b"/>
            <a:pathLst>
              <a:path w="11239500" h="4229100">
                <a:moveTo>
                  <a:pt x="11186101" y="4229099"/>
                </a:moveTo>
                <a:lnTo>
                  <a:pt x="53397" y="4229099"/>
                </a:lnTo>
                <a:lnTo>
                  <a:pt x="49681" y="4228732"/>
                </a:lnTo>
                <a:lnTo>
                  <a:pt x="14085" y="4209706"/>
                </a:lnTo>
                <a:lnTo>
                  <a:pt x="0" y="4175701"/>
                </a:lnTo>
                <a:lnTo>
                  <a:pt x="0" y="41719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11186101" y="0"/>
                </a:lnTo>
                <a:lnTo>
                  <a:pt x="11225413" y="19391"/>
                </a:lnTo>
                <a:lnTo>
                  <a:pt x="11239499" y="53397"/>
                </a:lnTo>
                <a:lnTo>
                  <a:pt x="11239499" y="4175701"/>
                </a:lnTo>
                <a:lnTo>
                  <a:pt x="11220106" y="4215013"/>
                </a:lnTo>
                <a:lnTo>
                  <a:pt x="11189817" y="4228732"/>
                </a:lnTo>
                <a:lnTo>
                  <a:pt x="11186101" y="42290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pPr marL="12700" marR="0" lvl="0" indent="0" defTabSz="914400" eaLnBrk="1" fontAlgn="auto" latinLnBrk="0" hangingPunct="1">
              <a:lnSpc>
                <a:spcPts val="1700"/>
              </a:lnSpc>
              <a:spcBef>
                <a:spcPts val="1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</a:t>
            </a:r>
            <a:r>
              <a:rPr kumimoji="0" lang="ko-KR" altLang="en-US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컴파일러에 의해 자동 생성되는 코드 구조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public static abstract class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Stub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extends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android.os.Binder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implements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com.example.aidldemo.ICalcService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{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270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   </a:t>
            </a: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</a:t>
            </a:r>
            <a:r>
              <a:rPr kumimoji="0" lang="en-US" altLang="ko-KR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Binder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식별자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 marR="0" lvl="0" indent="0" algn="just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private static final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java.lang.String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DESCRIPTOR </a:t>
            </a:r>
            <a:r>
              <a:rPr kumimoji="0" lang="en-US" altLang="ko-KR" sz="105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8E3C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8E3C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com.example.aidldemo.ICalcService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8E3C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423545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생성자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public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Stub() {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this.attachInterface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this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, DESCRIPTOR);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 marR="0" lvl="0" indent="0" defTabSz="914400" eaLnBrk="1" fontAlgn="auto" latinLnBrk="0" hangingPunct="1">
              <a:lnSpc>
                <a:spcPts val="17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423545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프록시 객체 생성 메서드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70560" marR="3559175" lvl="0" indent="-32893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0335" algn="l"/>
              </a:tabLst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public static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com.example.aidldemo.ICalcService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asInterface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android.os.IBinder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obj) { </a:t>
            </a:r>
          </a:p>
          <a:p>
            <a:pPr marL="670560" marR="3559175" lvl="0" indent="-32893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0335" algn="l"/>
              </a:tabLst>
              <a:defRPr/>
            </a:pPr>
            <a:r>
              <a:rPr lang="en-US" altLang="ko-KR" sz="12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  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if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(obj ==</a:t>
            </a:r>
            <a:r>
              <a:rPr kumimoji="0" lang="en-US" altLang="ko-KR" sz="105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null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) 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return null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return new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com.example.aidldemo.ICalcService.Stub.Proxy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(obj);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 marR="0" lvl="0" indent="0" defTabSz="914400" eaLnBrk="1" fontAlgn="auto" latinLnBrk="0" hangingPunct="1">
              <a:lnSpc>
                <a:spcPts val="17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423545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</a:t>
            </a:r>
            <a:r>
              <a:rPr kumimoji="0" lang="en-US" altLang="ko-KR" sz="1250" b="0" i="1" u="none" strike="noStrike" kern="0" cap="none" normalizeH="0" baseline="0" noProof="0" dirty="0" err="1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onTransact</a:t>
            </a:r>
            <a:r>
              <a:rPr kumimoji="0" lang="en-US" altLang="ko-KR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</a:t>
            </a:r>
            <a:r>
              <a:rPr kumimoji="0" lang="en-US" altLang="ko-KR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-</a:t>
            </a:r>
            <a:r>
              <a:rPr kumimoji="0" lang="ko-KR" altLang="en-US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 </a:t>
            </a:r>
            <a:r>
              <a:rPr kumimoji="0" lang="en-US" altLang="ko-KR" sz="12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IPC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요청 처리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@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Override public </a:t>
            </a:r>
            <a:r>
              <a:rPr kumimoji="0" lang="en-US" altLang="ko-KR" sz="1250" b="0" i="0" u="none" strike="noStrike" kern="0" cap="none" normalizeH="0" baseline="0" noProof="0" dirty="0" err="1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boolean</a:t>
            </a:r>
            <a:r>
              <a:rPr kumimoji="0" lang="en-US" altLang="ko-KR" sz="1250" b="0" i="0" u="none" strike="noStrike" kern="0" cap="none" normalizeH="0" baseline="0" noProof="0" dirty="0">
                <a:ln>
                  <a:noFill/>
                </a:ln>
                <a:solidFill>
                  <a:srgbClr val="3F50B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onTransact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code,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android.os.Parcel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data, </a:t>
            </a:r>
            <a:r>
              <a:rPr kumimoji="0" lang="en-US" altLang="ko-KR" sz="1200" b="0" i="0" u="none" strike="noStrike" kern="0" cap="none" normalizeH="0" baseline="0" noProof="0" dirty="0" err="1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android.os.Parcel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reply,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F44236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flags) {</a:t>
            </a:r>
            <a:endParaRPr kumimoji="0" lang="en-US" altLang="ko-KR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752475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" b="0" i="1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// </a:t>
            </a:r>
            <a:r>
              <a:rPr kumimoji="0" lang="ko-KR" altLang="en-US" sz="1250" b="0" i="0" u="none" strike="noStrike" kern="0" cap="none" normalizeH="0" baseline="0" noProof="0" dirty="0">
                <a:ln>
                  <a:noFill/>
                </a:ln>
                <a:solidFill>
                  <a:srgbClr val="5C6AB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여기서 각 메서드 호출 코드와 파라미터 처리</a:t>
            </a:r>
            <a:endParaRPr kumimoji="0" lang="ko-KR" altLang="en-US" sz="125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 marR="0" lvl="0" indent="0" defTabSz="914400" eaLnBrk="1" fontAlgn="auto" latinLnBrk="0" hangingPunct="1">
              <a:lnSpc>
                <a:spcPts val="17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2700" marR="0" lvl="0" indent="0" defTabSz="914400" eaLnBrk="1" fontAlgn="auto" latinLnBrk="0" hangingPunct="1">
              <a:lnSpc>
                <a:spcPts val="17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srgbClr val="37464E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1027906"/>
            <a:ext cx="304800" cy="304800"/>
            <a:chOff x="380999" y="38861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3886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95" y="3946326"/>
              <a:ext cx="234408" cy="18685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0071E98-C86B-F7CB-AC48-353EFA1336D8}"/>
              </a:ext>
            </a:extLst>
          </p:cNvPr>
          <p:cNvSpPr txBox="1"/>
          <p:nvPr/>
        </p:nvSpPr>
        <p:spPr>
          <a:xfrm>
            <a:off x="636897" y="998460"/>
            <a:ext cx="609477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68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2941"/>
              <a:buFont typeface="Arial"/>
              <a:buAutoNum type="arabicPeriod" startAt="2"/>
              <a:tabLst>
                <a:tab pos="316865" algn="l"/>
              </a:tabLst>
              <a:defRPr/>
            </a:pPr>
            <a:r>
              <a:rPr kumimoji="0" lang="ko-KR" altLang="en-US" sz="1700" b="1" i="0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/>
                <a:cs typeface="Malgun Gothic"/>
              </a:rPr>
              <a:t>자동 생성되는 </a:t>
            </a:r>
            <a:r>
              <a:rPr kumimoji="0" lang="en-US" altLang="ko-KR" sz="1750" b="1" i="0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cs typeface="Arial"/>
              </a:rPr>
              <a:t>Stub </a:t>
            </a:r>
            <a:r>
              <a:rPr kumimoji="0" lang="ko-KR" altLang="en-US" sz="1700" b="1" i="0" u="none" strike="noStrike" kern="0" cap="none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algun Gothic"/>
                <a:cs typeface="Malgun Gothic"/>
              </a:rPr>
              <a:t>클래스 구조</a:t>
            </a:r>
            <a:endParaRPr kumimoji="0" lang="ko-KR" altLang="en-US" sz="1700" b="0" i="0" u="none" strike="noStrike" kern="0" cap="none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390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40677"/>
            <a:ext cx="24511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dirty="0">
                <a:solidFill>
                  <a:srgbClr val="4185F4"/>
                </a:solidFill>
                <a:latin typeface="Noto Sans KR" panose="020B0200000000000000" pitchFamily="50" charset="-127"/>
                <a:cs typeface="Arial"/>
              </a:rPr>
              <a:t>AIDL </a:t>
            </a:r>
            <a:r>
              <a:rPr sz="2550" b="1" dirty="0">
                <a:solidFill>
                  <a:srgbClr val="4185F4"/>
                </a:solidFill>
                <a:latin typeface="Malgun Gothic"/>
                <a:cs typeface="Malgun Gothic"/>
              </a:rPr>
              <a:t>코드 예제</a:t>
            </a:r>
            <a:endParaRPr sz="255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55" dirty="0">
                <a:solidFill>
                  <a:srgbClr val="4A5462"/>
                </a:solidFill>
                <a:latin typeface="Lucida Sans"/>
                <a:cs typeface="Lucida Sans"/>
              </a:rPr>
              <a:t>Android</a:t>
            </a:r>
            <a:r>
              <a:rPr sz="1550" spc="-70" dirty="0">
                <a:solidFill>
                  <a:srgbClr val="4A5462"/>
                </a:solidFill>
                <a:latin typeface="Lucida Sans"/>
                <a:cs typeface="Lucida Sans"/>
              </a:rPr>
              <a:t> </a:t>
            </a:r>
            <a:r>
              <a:rPr sz="1550" spc="-130" dirty="0">
                <a:solidFill>
                  <a:srgbClr val="4A5462"/>
                </a:solidFill>
                <a:latin typeface="Lucida Sans"/>
                <a:cs typeface="Lucida Sans"/>
              </a:rPr>
              <a:t>Framework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0998" y="1218406"/>
            <a:ext cx="53976" cy="4781550"/>
          </a:xfrm>
          <a:custGeom>
            <a:avLst/>
            <a:gdLst/>
            <a:ahLst/>
            <a:cxnLst/>
            <a:rect l="l" t="t" r="r" b="b"/>
            <a:pathLst>
              <a:path w="38100" h="5943600">
                <a:moveTo>
                  <a:pt x="38099" y="5943599"/>
                </a:moveTo>
                <a:lnTo>
                  <a:pt x="0" y="5943599"/>
                </a:lnTo>
                <a:lnTo>
                  <a:pt x="0" y="0"/>
                </a:lnTo>
                <a:lnTo>
                  <a:pt x="38099" y="0"/>
                </a:lnTo>
                <a:lnTo>
                  <a:pt x="38099" y="5943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499" y="1218407"/>
            <a:ext cx="11239500" cy="4781550"/>
          </a:xfrm>
          <a:custGeom>
            <a:avLst/>
            <a:gdLst/>
            <a:ahLst/>
            <a:cxnLst/>
            <a:rect l="l" t="t" r="r" b="b"/>
            <a:pathLst>
              <a:path w="11239500" h="5943600">
                <a:moveTo>
                  <a:pt x="11186101" y="5943599"/>
                </a:moveTo>
                <a:lnTo>
                  <a:pt x="53397" y="5943599"/>
                </a:lnTo>
                <a:lnTo>
                  <a:pt x="49681" y="5943233"/>
                </a:lnTo>
                <a:lnTo>
                  <a:pt x="14085" y="5924205"/>
                </a:lnTo>
                <a:lnTo>
                  <a:pt x="0" y="5890201"/>
                </a:lnTo>
                <a:lnTo>
                  <a:pt x="0" y="5886449"/>
                </a:lnTo>
                <a:lnTo>
                  <a:pt x="0" y="53397"/>
                </a:lnTo>
                <a:lnTo>
                  <a:pt x="19392" y="14084"/>
                </a:lnTo>
                <a:lnTo>
                  <a:pt x="53397" y="0"/>
                </a:lnTo>
                <a:lnTo>
                  <a:pt x="11186101" y="0"/>
                </a:lnTo>
                <a:lnTo>
                  <a:pt x="11225413" y="19391"/>
                </a:lnTo>
                <a:lnTo>
                  <a:pt x="11239499" y="53397"/>
                </a:lnTo>
                <a:lnTo>
                  <a:pt x="11239499" y="5890201"/>
                </a:lnTo>
                <a:lnTo>
                  <a:pt x="11220106" y="5929512"/>
                </a:lnTo>
                <a:lnTo>
                  <a:pt x="11189817" y="5943233"/>
                </a:lnTo>
                <a:lnTo>
                  <a:pt x="11186101" y="59435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80999" y="837406"/>
            <a:ext cx="304800" cy="304800"/>
            <a:chOff x="380999" y="8648699"/>
            <a:chExt cx="304800" cy="304800"/>
          </a:xfrm>
        </p:grpSpPr>
        <p:sp>
          <p:nvSpPr>
            <p:cNvPr id="18" name="object 18"/>
            <p:cNvSpPr/>
            <p:nvPr/>
          </p:nvSpPr>
          <p:spPr>
            <a:xfrm>
              <a:off x="380999" y="8648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1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4"/>
                  </a:lnTo>
                  <a:lnTo>
                    <a:pt x="29995" y="61607"/>
                  </a:lnTo>
                  <a:lnTo>
                    <a:pt x="61607" y="29994"/>
                  </a:lnTo>
                  <a:lnTo>
                    <a:pt x="101066" y="8903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3"/>
                  </a:lnTo>
                  <a:lnTo>
                    <a:pt x="243192" y="29994"/>
                  </a:lnTo>
                  <a:lnTo>
                    <a:pt x="274804" y="61607"/>
                  </a:lnTo>
                  <a:lnTo>
                    <a:pt x="295895" y="101064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2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99" y="8717755"/>
              <a:ext cx="238124" cy="16668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73099" y="1301980"/>
            <a:ext cx="10899775" cy="4607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1630" marR="6519545" indent="-329565">
              <a:lnSpc>
                <a:spcPts val="1100"/>
              </a:lnSpc>
              <a:spcBef>
                <a:spcPts val="1550"/>
              </a:spcBef>
            </a:pP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public class </a:t>
            </a:r>
            <a:r>
              <a:rPr sz="1100" dirty="0">
                <a:solidFill>
                  <a:srgbClr val="FF98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MainActivity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extends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AppCompatActivity {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private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ICalcService mCalcService;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>
              <a:lnSpc>
                <a:spcPts val="1100"/>
              </a:lnSpc>
              <a:spcBef>
                <a:spcPts val="450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423545">
              <a:lnSpc>
                <a:spcPts val="1100"/>
              </a:lnSpc>
            </a:pPr>
            <a:r>
              <a:rPr sz="11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 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관리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>
              <a:lnSpc>
                <a:spcPts val="1100"/>
              </a:lnSpc>
            </a:pP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private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ServiceConnection mConnection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new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ServiceConnection() {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>
              <a:lnSpc>
                <a:spcPts val="1100"/>
              </a:lnSpc>
            </a:pPr>
            <a:r>
              <a:rPr sz="11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@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Override public void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onServiceConnected(ComponentName name, IBinder service) {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081405">
              <a:lnSpc>
                <a:spcPts val="1100"/>
              </a:lnSpc>
            </a:pPr>
            <a:r>
              <a:rPr sz="11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 </a:t>
            </a:r>
            <a:r>
              <a:rPr sz="12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Stub.asInterface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프록시 객체 얻기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99490">
              <a:lnSpc>
                <a:spcPts val="1100"/>
              </a:lnSpc>
              <a:spcBef>
                <a:spcPts val="5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mCalcService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ICalcService.Stub.asInterface(service);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>
              <a:lnSpc>
                <a:spcPts val="1100"/>
              </a:lnSpc>
              <a:spcBef>
                <a:spcPts val="459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999490">
              <a:lnSpc>
                <a:spcPts val="1100"/>
              </a:lnSpc>
            </a:pP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try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{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328420" marR="5439410" indent="81915">
              <a:lnSpc>
                <a:spcPts val="1100"/>
              </a:lnSpc>
              <a:spcBef>
                <a:spcPts val="50"/>
              </a:spcBef>
            </a:pPr>
            <a:r>
              <a:rPr sz="11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 </a:t>
            </a:r>
            <a:r>
              <a:rPr sz="12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IPC 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</a:t>
            </a:r>
            <a:r>
              <a:rPr sz="12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- 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실제로는 프록시가 </a:t>
            </a:r>
            <a:r>
              <a:rPr sz="12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Binder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서비스에 </a:t>
            </a:r>
            <a:r>
              <a:rPr sz="1200" dirty="0" err="1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전달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5C6ABF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328420" marR="5439410" indent="81915">
              <a:lnSpc>
                <a:spcPts val="1100"/>
              </a:lnSpc>
              <a:spcBef>
                <a:spcPts val="50"/>
              </a:spcBef>
            </a:pPr>
            <a:r>
              <a:rPr sz="1100" dirty="0">
                <a:solidFill>
                  <a:srgbClr val="F4423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int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result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mCalcService.add(10, 20); </a:t>
            </a:r>
            <a:endParaRPr lang="en-US" sz="1100" dirty="0">
              <a:solidFill>
                <a:srgbClr val="37464E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328420" marR="5439410" indent="81915">
              <a:lnSpc>
                <a:spcPts val="1100"/>
              </a:lnSpc>
              <a:spcBef>
                <a:spcPts val="50"/>
              </a:spcBef>
            </a:pPr>
            <a:r>
              <a:rPr sz="1100" dirty="0" err="1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Log.d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"AIDL_DEMO"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, 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계산 결과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: "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+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result);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328420" marR="7506970" indent="-329565">
              <a:lnSpc>
                <a:spcPts val="1100"/>
              </a:lnSpc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catch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(RemoteException e) { </a:t>
            </a:r>
            <a:r>
              <a:rPr lang="en-US"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 </a:t>
            </a:r>
          </a:p>
          <a:p>
            <a:pPr marL="1328420" marR="7506970" indent="-329565">
              <a:lnSpc>
                <a:spcPts val="1100"/>
              </a:lnSpc>
            </a:pPr>
            <a:r>
              <a:rPr lang="en-US"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             </a:t>
            </a:r>
            <a:r>
              <a:rPr sz="1100" dirty="0" err="1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e.printStackTrace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();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999490">
              <a:lnSpc>
                <a:spcPts val="1100"/>
              </a:lnSpc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>
              <a:lnSpc>
                <a:spcPts val="1100"/>
              </a:lnSpc>
              <a:spcBef>
                <a:spcPts val="6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>
              <a:lnSpc>
                <a:spcPts val="1100"/>
              </a:lnSpc>
              <a:spcBef>
                <a:spcPts val="459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999490" marR="4874895" indent="-328930">
              <a:lnSpc>
                <a:spcPts val="1100"/>
              </a:lnSpc>
            </a:pPr>
            <a:r>
              <a:rPr sz="11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@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Override public void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onServiceDisconnected(ComponentName name) { mCalcService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null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>
              <a:lnSpc>
                <a:spcPts val="1100"/>
              </a:lnSpc>
              <a:spcBef>
                <a:spcPts val="5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>
              <a:lnSpc>
                <a:spcPts val="1100"/>
              </a:lnSpc>
              <a:spcBef>
                <a:spcPts val="6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>
              <a:lnSpc>
                <a:spcPts val="1100"/>
              </a:lnSpc>
              <a:spcBef>
                <a:spcPts val="459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423545">
              <a:lnSpc>
                <a:spcPts val="1100"/>
              </a:lnSpc>
            </a:pPr>
            <a:r>
              <a:rPr sz="1100" i="1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/ </a:t>
            </a:r>
            <a:r>
              <a:rPr sz="1200" dirty="0">
                <a:solidFill>
                  <a:srgbClr val="5C6AB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41630">
              <a:lnSpc>
                <a:spcPts val="1100"/>
              </a:lnSpc>
            </a:pP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private void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bindCalcService() {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 marR="4957445">
              <a:lnSpc>
                <a:spcPts val="1100"/>
              </a:lnSpc>
              <a:spcBef>
                <a:spcPts val="5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Intent intent </a:t>
            </a:r>
            <a:r>
              <a:rPr sz="10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= </a:t>
            </a:r>
            <a:r>
              <a:rPr sz="1200" dirty="0">
                <a:solidFill>
                  <a:srgbClr val="3F50B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new 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Intent(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"com.example.aidldemo.CALC_SERVICE"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); intent.setPackage(</a:t>
            </a:r>
            <a:r>
              <a:rPr sz="1100" dirty="0">
                <a:solidFill>
                  <a:srgbClr val="378E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"com.example.aidldemo"</a:t>
            </a: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670560">
              <a:lnSpc>
                <a:spcPts val="1100"/>
              </a:lnSpc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bindService(intent, mConnection, Context.BIND_AUTO_CREATE);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41630">
              <a:lnSpc>
                <a:spcPts val="1100"/>
              </a:lnSpc>
              <a:spcBef>
                <a:spcPts val="6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2700">
              <a:lnSpc>
                <a:spcPts val="1100"/>
              </a:lnSpc>
              <a:spcBef>
                <a:spcPts val="60"/>
              </a:spcBef>
            </a:pPr>
            <a:r>
              <a:rPr sz="1100" dirty="0">
                <a:solidFill>
                  <a:srgbClr val="37464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}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E45FE1-70FB-AAF9-F814-AE3422D9E110}"/>
              </a:ext>
            </a:extLst>
          </p:cNvPr>
          <p:cNvSpPr txBox="1"/>
          <p:nvPr/>
        </p:nvSpPr>
        <p:spPr>
          <a:xfrm>
            <a:off x="617123" y="713861"/>
            <a:ext cx="609477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316865" marR="0" lvl="0" indent="-2279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2941"/>
              <a:buFont typeface="Arial"/>
              <a:buAutoNum type="arabicPeriod" startAt="3"/>
              <a:tabLst>
                <a:tab pos="31686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서비스 호출 예제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8" name="object 58">
            <a:extLst>
              <a:ext uri="{FF2B5EF4-FFF2-40B4-BE49-F238E27FC236}">
                <a16:creationId xmlns:a16="http://schemas.microsoft.com/office/drawing/2014/main" id="{90773A98-7E1B-1CB3-4514-B4DFA23B9739}"/>
              </a:ext>
            </a:extLst>
          </p:cNvPr>
          <p:cNvGrpSpPr/>
          <p:nvPr/>
        </p:nvGrpSpPr>
        <p:grpSpPr>
          <a:xfrm>
            <a:off x="387144" y="6223024"/>
            <a:ext cx="11430000" cy="495300"/>
            <a:chOff x="380999" y="9067799"/>
            <a:chExt cx="11430000" cy="495300"/>
          </a:xfrm>
        </p:grpSpPr>
        <p:sp>
          <p:nvSpPr>
            <p:cNvPr id="29" name="object 59">
              <a:extLst>
                <a:ext uri="{FF2B5EF4-FFF2-40B4-BE49-F238E27FC236}">
                  <a16:creationId xmlns:a16="http://schemas.microsoft.com/office/drawing/2014/main" id="{460A00D1-70EF-57D0-03F7-AC51CCAF8647}"/>
                </a:ext>
              </a:extLst>
            </p:cNvPr>
            <p:cNvSpPr/>
            <p:nvPr/>
          </p:nvSpPr>
          <p:spPr>
            <a:xfrm>
              <a:off x="380999" y="9067799"/>
              <a:ext cx="11430000" cy="495300"/>
            </a:xfrm>
            <a:custGeom>
              <a:avLst/>
              <a:gdLst/>
              <a:ahLst/>
              <a:cxnLst/>
              <a:rect l="l" t="t" r="r" b="b"/>
              <a:pathLst>
                <a:path w="11430000" h="495300">
                  <a:moveTo>
                    <a:pt x="11358802" y="495299"/>
                  </a:moveTo>
                  <a:lnTo>
                    <a:pt x="71196" y="495299"/>
                  </a:lnTo>
                  <a:lnTo>
                    <a:pt x="66241" y="494810"/>
                  </a:lnTo>
                  <a:lnTo>
                    <a:pt x="29705" y="479677"/>
                  </a:lnTo>
                  <a:lnTo>
                    <a:pt x="3885" y="443636"/>
                  </a:lnTo>
                  <a:lnTo>
                    <a:pt x="0" y="424103"/>
                  </a:lnTo>
                  <a:lnTo>
                    <a:pt x="0" y="419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424103"/>
                  </a:lnTo>
                  <a:lnTo>
                    <a:pt x="11414376" y="465593"/>
                  </a:lnTo>
                  <a:lnTo>
                    <a:pt x="11378337" y="491412"/>
                  </a:lnTo>
                  <a:lnTo>
                    <a:pt x="11363757" y="494811"/>
                  </a:lnTo>
                  <a:lnTo>
                    <a:pt x="11358802" y="495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60">
              <a:extLst>
                <a:ext uri="{FF2B5EF4-FFF2-40B4-BE49-F238E27FC236}">
                  <a16:creationId xmlns:a16="http://schemas.microsoft.com/office/drawing/2014/main" id="{3896C245-4D70-EC12-FEB0-8B4CA5CC77A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3" y="9220199"/>
              <a:ext cx="130961" cy="190499"/>
            </a:xfrm>
            <a:prstGeom prst="rect">
              <a:avLst/>
            </a:prstGeom>
          </p:spPr>
        </p:pic>
      </p:grpSp>
      <p:sp>
        <p:nvSpPr>
          <p:cNvPr id="31" name="object 61">
            <a:extLst>
              <a:ext uri="{FF2B5EF4-FFF2-40B4-BE49-F238E27FC236}">
                <a16:creationId xmlns:a16="http://schemas.microsoft.com/office/drawing/2014/main" id="{49C15642-327A-98C6-BCCA-10D06C3E3A22}"/>
              </a:ext>
            </a:extLst>
          </p:cNvPr>
          <p:cNvSpPr txBox="1"/>
          <p:nvPr/>
        </p:nvSpPr>
        <p:spPr>
          <a:xfrm>
            <a:off x="834813" y="6281839"/>
            <a:ext cx="10593705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9375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작성하면 컴파일 시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클래스가 자동 생성됩니다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서비스 측에서 구현하며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클라이언트는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마치 로컬 객체처럼 원격 메서드를 호출합니다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과정에서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드라이버가 프로세스간 통신을 처리합니다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3792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IHelloService.aidl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 정의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9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248399" y="1371599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099" y="1257299"/>
                </a:moveTo>
                <a:lnTo>
                  <a:pt x="0" y="1257299"/>
                </a:lnTo>
                <a:lnTo>
                  <a:pt x="0" y="0"/>
                </a:lnTo>
                <a:lnTo>
                  <a:pt x="38099" y="0"/>
                </a:lnTo>
                <a:lnTo>
                  <a:pt x="38099" y="1257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8398" y="3276599"/>
            <a:ext cx="5562600" cy="2781300"/>
          </a:xfrm>
          <a:custGeom>
            <a:avLst/>
            <a:gdLst/>
            <a:ahLst/>
            <a:cxnLst/>
            <a:rect l="l" t="t" r="r" b="b"/>
            <a:pathLst>
              <a:path w="5562600" h="2781300">
                <a:moveTo>
                  <a:pt x="5491403" y="2781299"/>
                </a:moveTo>
                <a:lnTo>
                  <a:pt x="71196" y="2781299"/>
                </a:lnTo>
                <a:lnTo>
                  <a:pt x="66241" y="2780811"/>
                </a:lnTo>
                <a:lnTo>
                  <a:pt x="29705" y="2765678"/>
                </a:lnTo>
                <a:lnTo>
                  <a:pt x="3885" y="2729637"/>
                </a:lnTo>
                <a:lnTo>
                  <a:pt x="0" y="2710102"/>
                </a:lnTo>
                <a:lnTo>
                  <a:pt x="0" y="2705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21"/>
                </a:lnTo>
                <a:lnTo>
                  <a:pt x="5558714" y="51661"/>
                </a:lnTo>
                <a:lnTo>
                  <a:pt x="5562600" y="71196"/>
                </a:lnTo>
                <a:lnTo>
                  <a:pt x="5562600" y="2710102"/>
                </a:lnTo>
                <a:lnTo>
                  <a:pt x="5546977" y="2751594"/>
                </a:lnTo>
                <a:lnTo>
                  <a:pt x="5510938" y="2777413"/>
                </a:lnTo>
                <a:lnTo>
                  <a:pt x="5496358" y="2780811"/>
                </a:lnTo>
                <a:lnTo>
                  <a:pt x="5491403" y="27812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798" y="3524249"/>
            <a:ext cx="228600" cy="2285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248399" y="952499"/>
            <a:ext cx="304800" cy="304800"/>
            <a:chOff x="6248399" y="9524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6248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1502" y="1027509"/>
              <a:ext cx="184546" cy="15478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616700" y="953135"/>
            <a:ext cx="1608136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메서드 정의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02398" y="1355200"/>
            <a:ext cx="401320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sayHello()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인사말을 반환하는 단순 메서드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2398" y="1698100"/>
            <a:ext cx="500380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sayHelloTo(String name)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이름을 전달받아 맞춤형 인사말 반환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02398" y="2041000"/>
            <a:ext cx="546100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greetPerson(in Person person)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Parcelable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전달받아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02399" y="2383900"/>
            <a:ext cx="556260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asyncMessage(String message)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oneway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비동기 호출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48399" y="2857499"/>
            <a:ext cx="304800" cy="304800"/>
            <a:chOff x="6248399" y="2857499"/>
            <a:chExt cx="304800" cy="304800"/>
          </a:xfrm>
        </p:grpSpPr>
        <p:sp>
          <p:nvSpPr>
            <p:cNvPr id="21" name="object 21"/>
            <p:cNvSpPr/>
            <p:nvPr/>
          </p:nvSpPr>
          <p:spPr>
            <a:xfrm>
              <a:off x="6248399" y="2857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6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1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549" y="2914649"/>
              <a:ext cx="190499" cy="1904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616699" y="2848156"/>
            <a:ext cx="2887345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문법 체크포인트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11950" y="3425063"/>
            <a:ext cx="4021454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방향 지정자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out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inout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전달 시 데이터 흐름 방향 지정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798" y="4019549"/>
            <a:ext cx="228600" cy="2285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798" y="4514849"/>
            <a:ext cx="228600" cy="2285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798" y="5010149"/>
            <a:ext cx="228600" cy="2285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798" y="5505449"/>
            <a:ext cx="228600" cy="2285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711950" y="3920363"/>
            <a:ext cx="4897120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데이터 타입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타입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String, CharSequence, List, Map, Parcelable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클래스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11950" y="4407918"/>
            <a:ext cx="4184650" cy="4225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oneway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호출 시 사용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항상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void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 타입과 함께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11950" y="4903218"/>
            <a:ext cx="4260850" cy="4225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정의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별도의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.aidl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파일에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parcelable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선언 필요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11950" y="5406262"/>
            <a:ext cx="4260850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주석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Java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동일한 형태의 주석 사용 가능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(//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/* */)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0999" y="1409699"/>
            <a:ext cx="5562600" cy="4438650"/>
            <a:chOff x="380999" y="1409699"/>
            <a:chExt cx="5562600" cy="4438650"/>
          </a:xfrm>
        </p:grpSpPr>
        <p:sp>
          <p:nvSpPr>
            <p:cNvPr id="42" name="object 42"/>
            <p:cNvSpPr/>
            <p:nvPr/>
          </p:nvSpPr>
          <p:spPr>
            <a:xfrm>
              <a:off x="385762" y="1414462"/>
              <a:ext cx="5553075" cy="4429125"/>
            </a:xfrm>
            <a:custGeom>
              <a:avLst/>
              <a:gdLst/>
              <a:ahLst/>
              <a:cxnLst/>
              <a:rect l="l" t="t" r="r" b="b"/>
              <a:pathLst>
                <a:path w="5553075" h="4429125">
                  <a:moveTo>
                    <a:pt x="5504127" y="4429124"/>
                  </a:moveTo>
                  <a:lnTo>
                    <a:pt x="48947" y="4429124"/>
                  </a:lnTo>
                  <a:lnTo>
                    <a:pt x="45540" y="4428788"/>
                  </a:lnTo>
                  <a:lnTo>
                    <a:pt x="10739" y="4408702"/>
                  </a:lnTo>
                  <a:lnTo>
                    <a:pt x="0" y="4380177"/>
                  </a:lnTo>
                  <a:lnTo>
                    <a:pt x="0" y="43767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5504127" y="0"/>
                  </a:lnTo>
                  <a:lnTo>
                    <a:pt x="5540162" y="17776"/>
                  </a:lnTo>
                  <a:lnTo>
                    <a:pt x="5553073" y="48947"/>
                  </a:lnTo>
                  <a:lnTo>
                    <a:pt x="5553073" y="4380177"/>
                  </a:lnTo>
                  <a:lnTo>
                    <a:pt x="5535297" y="4416213"/>
                  </a:lnTo>
                  <a:lnTo>
                    <a:pt x="5507533" y="4428788"/>
                  </a:lnTo>
                  <a:lnTo>
                    <a:pt x="5504127" y="44291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385762" y="1414462"/>
              <a:ext cx="5553075" cy="4429125"/>
            </a:xfrm>
            <a:custGeom>
              <a:avLst/>
              <a:gdLst/>
              <a:ahLst/>
              <a:cxnLst/>
              <a:rect l="l" t="t" r="r" b="b"/>
              <a:pathLst>
                <a:path w="5553075" h="4429125">
                  <a:moveTo>
                    <a:pt x="0" y="43767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5500687" y="0"/>
                  </a:lnTo>
                  <a:lnTo>
                    <a:pt x="5504127" y="0"/>
                  </a:lnTo>
                  <a:lnTo>
                    <a:pt x="5507533" y="335"/>
                  </a:lnTo>
                  <a:lnTo>
                    <a:pt x="5510906" y="1006"/>
                  </a:lnTo>
                  <a:lnTo>
                    <a:pt x="5514280" y="1677"/>
                  </a:lnTo>
                  <a:lnTo>
                    <a:pt x="5517556" y="2671"/>
                  </a:lnTo>
                  <a:lnTo>
                    <a:pt x="5520734" y="3987"/>
                  </a:lnTo>
                  <a:lnTo>
                    <a:pt x="5523912" y="5304"/>
                  </a:lnTo>
                  <a:lnTo>
                    <a:pt x="5526931" y="6917"/>
                  </a:lnTo>
                  <a:lnTo>
                    <a:pt x="5529791" y="8828"/>
                  </a:lnTo>
                  <a:lnTo>
                    <a:pt x="5532651" y="10739"/>
                  </a:lnTo>
                  <a:lnTo>
                    <a:pt x="5535297" y="12911"/>
                  </a:lnTo>
                  <a:lnTo>
                    <a:pt x="5537730" y="15343"/>
                  </a:lnTo>
                  <a:lnTo>
                    <a:pt x="5540162" y="17776"/>
                  </a:lnTo>
                  <a:lnTo>
                    <a:pt x="5542333" y="20422"/>
                  </a:lnTo>
                  <a:lnTo>
                    <a:pt x="5544244" y="23282"/>
                  </a:lnTo>
                  <a:lnTo>
                    <a:pt x="5546155" y="26142"/>
                  </a:lnTo>
                  <a:lnTo>
                    <a:pt x="5547769" y="29161"/>
                  </a:lnTo>
                  <a:lnTo>
                    <a:pt x="5549085" y="32339"/>
                  </a:lnTo>
                  <a:lnTo>
                    <a:pt x="5550402" y="35517"/>
                  </a:lnTo>
                  <a:lnTo>
                    <a:pt x="5551396" y="38793"/>
                  </a:lnTo>
                  <a:lnTo>
                    <a:pt x="5552067" y="42167"/>
                  </a:lnTo>
                  <a:lnTo>
                    <a:pt x="5552738" y="45540"/>
                  </a:lnTo>
                  <a:lnTo>
                    <a:pt x="5553073" y="48947"/>
                  </a:lnTo>
                  <a:lnTo>
                    <a:pt x="5553074" y="52387"/>
                  </a:lnTo>
                  <a:lnTo>
                    <a:pt x="5553074" y="4376737"/>
                  </a:lnTo>
                  <a:lnTo>
                    <a:pt x="5553073" y="4380177"/>
                  </a:lnTo>
                  <a:lnTo>
                    <a:pt x="5552738" y="4383583"/>
                  </a:lnTo>
                  <a:lnTo>
                    <a:pt x="5552067" y="4386956"/>
                  </a:lnTo>
                  <a:lnTo>
                    <a:pt x="5551396" y="4390330"/>
                  </a:lnTo>
                  <a:lnTo>
                    <a:pt x="5550402" y="4393606"/>
                  </a:lnTo>
                  <a:lnTo>
                    <a:pt x="5549085" y="4396784"/>
                  </a:lnTo>
                  <a:lnTo>
                    <a:pt x="5547769" y="4399962"/>
                  </a:lnTo>
                  <a:lnTo>
                    <a:pt x="5546155" y="4402981"/>
                  </a:lnTo>
                  <a:lnTo>
                    <a:pt x="5544244" y="4405841"/>
                  </a:lnTo>
                  <a:lnTo>
                    <a:pt x="5542333" y="4408702"/>
                  </a:lnTo>
                  <a:lnTo>
                    <a:pt x="5529791" y="4420295"/>
                  </a:lnTo>
                  <a:lnTo>
                    <a:pt x="5526931" y="4422206"/>
                  </a:lnTo>
                  <a:lnTo>
                    <a:pt x="5523912" y="4423820"/>
                  </a:lnTo>
                  <a:lnTo>
                    <a:pt x="5520734" y="4425136"/>
                  </a:lnTo>
                  <a:lnTo>
                    <a:pt x="5517556" y="4426452"/>
                  </a:lnTo>
                  <a:lnTo>
                    <a:pt x="5500687" y="4429124"/>
                  </a:lnTo>
                  <a:lnTo>
                    <a:pt x="52387" y="4429124"/>
                  </a:lnTo>
                  <a:lnTo>
                    <a:pt x="15343" y="4413780"/>
                  </a:lnTo>
                  <a:lnTo>
                    <a:pt x="12911" y="4411348"/>
                  </a:lnTo>
                  <a:lnTo>
                    <a:pt x="10739" y="4408702"/>
                  </a:lnTo>
                  <a:lnTo>
                    <a:pt x="8828" y="4405841"/>
                  </a:lnTo>
                  <a:lnTo>
                    <a:pt x="6917" y="4402981"/>
                  </a:lnTo>
                  <a:lnTo>
                    <a:pt x="0" y="4380177"/>
                  </a:lnTo>
                  <a:lnTo>
                    <a:pt x="0" y="437673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92125" y="1490344"/>
            <a:ext cx="226631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IHelloService.aidl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package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com.example.service;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2125" y="2061845"/>
            <a:ext cx="482727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Declare any non-default types here with import statements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import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com.example.service.Person;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2125" y="2663825"/>
            <a:ext cx="258064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/**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*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간단한 </a:t>
            </a: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Hello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인터페이스 정의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92710">
              <a:lnSpc>
                <a:spcPct val="100000"/>
              </a:lnSpc>
              <a:spcBef>
                <a:spcPts val="209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*/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</a:t>
            </a: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IHelloService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9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형식 메서드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>
              <a:lnSpc>
                <a:spcPct val="100000"/>
              </a:lnSpc>
              <a:spcBef>
                <a:spcPts val="209"/>
              </a:spcBef>
            </a:pP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sayHello();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2254" y="3944968"/>
            <a:ext cx="2506980" cy="4286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파라미터가 있는 메서드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sayHelloTo(</a:t>
            </a: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name);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2254" y="4516467"/>
            <a:ext cx="2987040" cy="4286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객체를 파라미터로 사용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greetPerson(</a:t>
            </a: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 </a:t>
            </a: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Person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person);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2254" y="5087968"/>
            <a:ext cx="3307079" cy="4286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oneway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 사용 예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oneway void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asyncMessage(</a:t>
            </a:r>
            <a:r>
              <a:rPr sz="10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message);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2125" y="5521325"/>
            <a:ext cx="10604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3399" y="1304924"/>
            <a:ext cx="1390650" cy="209550"/>
          </a:xfrm>
          <a:custGeom>
            <a:avLst/>
            <a:gdLst/>
            <a:ahLst/>
            <a:cxnLst/>
            <a:rect l="l" t="t" r="r" b="b"/>
            <a:pathLst>
              <a:path w="1390650" h="209550">
                <a:moveTo>
                  <a:pt x="1357602" y="209549"/>
                </a:moveTo>
                <a:lnTo>
                  <a:pt x="33047" y="209549"/>
                </a:lnTo>
                <a:lnTo>
                  <a:pt x="28187" y="208583"/>
                </a:lnTo>
                <a:lnTo>
                  <a:pt x="966" y="181362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57602" y="0"/>
                </a:lnTo>
                <a:lnTo>
                  <a:pt x="1389682" y="28187"/>
                </a:lnTo>
                <a:lnTo>
                  <a:pt x="1390649" y="33047"/>
                </a:lnTo>
                <a:lnTo>
                  <a:pt x="1390649" y="176502"/>
                </a:lnTo>
                <a:lnTo>
                  <a:pt x="1362462" y="208583"/>
                </a:lnTo>
                <a:lnTo>
                  <a:pt x="1357602" y="2095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6899" y="790134"/>
            <a:ext cx="3365501" cy="695703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32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IHelloService.aidl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예제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IHelloService.aidl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IHelloService.aidl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 정의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0999" y="3123406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0"/>
                </a:lnTo>
                <a:lnTo>
                  <a:pt x="29705" y="670177"/>
                </a:lnTo>
                <a:lnTo>
                  <a:pt x="3885" y="634136"/>
                </a:lnTo>
                <a:lnTo>
                  <a:pt x="0" y="614603"/>
                </a:lnTo>
                <a:lnTo>
                  <a:pt x="0" y="609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614603"/>
                </a:lnTo>
                <a:lnTo>
                  <a:pt x="11414376" y="656093"/>
                </a:lnTo>
                <a:lnTo>
                  <a:pt x="11378337" y="681912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353" y="3371056"/>
            <a:ext cx="130961" cy="19049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85762" y="1312275"/>
            <a:ext cx="5553075" cy="1190625"/>
          </a:xfrm>
          <a:custGeom>
            <a:avLst/>
            <a:gdLst/>
            <a:ahLst/>
            <a:cxnLst/>
            <a:rect l="l" t="t" r="r" b="b"/>
            <a:pathLst>
              <a:path w="5553075" h="1190625">
                <a:moveTo>
                  <a:pt x="5504127" y="1190623"/>
                </a:moveTo>
                <a:lnTo>
                  <a:pt x="48947" y="1190623"/>
                </a:lnTo>
                <a:lnTo>
                  <a:pt x="45540" y="1190288"/>
                </a:lnTo>
                <a:lnTo>
                  <a:pt x="10739" y="1170201"/>
                </a:lnTo>
                <a:lnTo>
                  <a:pt x="0" y="1141676"/>
                </a:lnTo>
                <a:lnTo>
                  <a:pt x="0" y="1138236"/>
                </a:lnTo>
                <a:lnTo>
                  <a:pt x="0" y="48946"/>
                </a:lnTo>
                <a:lnTo>
                  <a:pt x="17776" y="12910"/>
                </a:lnTo>
                <a:lnTo>
                  <a:pt x="48947" y="0"/>
                </a:lnTo>
                <a:lnTo>
                  <a:pt x="5504127" y="0"/>
                </a:lnTo>
                <a:lnTo>
                  <a:pt x="5540162" y="17774"/>
                </a:lnTo>
                <a:lnTo>
                  <a:pt x="5553073" y="48946"/>
                </a:lnTo>
                <a:lnTo>
                  <a:pt x="5553073" y="1141676"/>
                </a:lnTo>
                <a:lnTo>
                  <a:pt x="5535297" y="1177711"/>
                </a:lnTo>
                <a:lnTo>
                  <a:pt x="5507533" y="1190288"/>
                </a:lnTo>
                <a:lnTo>
                  <a:pt x="5504127" y="1190623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5762" y="1312275"/>
            <a:ext cx="5553075" cy="1190625"/>
          </a:xfrm>
          <a:custGeom>
            <a:avLst/>
            <a:gdLst/>
            <a:ahLst/>
            <a:cxnLst/>
            <a:rect l="l" t="t" r="r" b="b"/>
            <a:pathLst>
              <a:path w="5553075" h="1190625">
                <a:moveTo>
                  <a:pt x="0" y="1138237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8828" y="23281"/>
                </a:lnTo>
                <a:lnTo>
                  <a:pt x="10739" y="20421"/>
                </a:lnTo>
                <a:lnTo>
                  <a:pt x="12911" y="17775"/>
                </a:lnTo>
                <a:lnTo>
                  <a:pt x="15343" y="15343"/>
                </a:lnTo>
                <a:lnTo>
                  <a:pt x="17776" y="12910"/>
                </a:lnTo>
                <a:lnTo>
                  <a:pt x="20422" y="10738"/>
                </a:lnTo>
                <a:lnTo>
                  <a:pt x="23282" y="8827"/>
                </a:lnTo>
                <a:lnTo>
                  <a:pt x="26142" y="6917"/>
                </a:lnTo>
                <a:lnTo>
                  <a:pt x="29161" y="5303"/>
                </a:lnTo>
                <a:lnTo>
                  <a:pt x="32339" y="3987"/>
                </a:lnTo>
                <a:lnTo>
                  <a:pt x="35517" y="2671"/>
                </a:lnTo>
                <a:lnTo>
                  <a:pt x="52387" y="0"/>
                </a:lnTo>
                <a:lnTo>
                  <a:pt x="5500687" y="0"/>
                </a:lnTo>
                <a:lnTo>
                  <a:pt x="5520734" y="3987"/>
                </a:lnTo>
                <a:lnTo>
                  <a:pt x="5523912" y="5303"/>
                </a:lnTo>
                <a:lnTo>
                  <a:pt x="5526931" y="6917"/>
                </a:lnTo>
                <a:lnTo>
                  <a:pt x="5529791" y="8827"/>
                </a:lnTo>
                <a:lnTo>
                  <a:pt x="5532651" y="10738"/>
                </a:lnTo>
                <a:lnTo>
                  <a:pt x="5535297" y="12910"/>
                </a:lnTo>
                <a:lnTo>
                  <a:pt x="5537730" y="15343"/>
                </a:lnTo>
                <a:lnTo>
                  <a:pt x="5540162" y="17775"/>
                </a:lnTo>
                <a:lnTo>
                  <a:pt x="5542333" y="20421"/>
                </a:lnTo>
                <a:lnTo>
                  <a:pt x="5544244" y="23281"/>
                </a:lnTo>
                <a:lnTo>
                  <a:pt x="5546155" y="26141"/>
                </a:lnTo>
                <a:lnTo>
                  <a:pt x="5547769" y="29160"/>
                </a:lnTo>
                <a:lnTo>
                  <a:pt x="5549085" y="32338"/>
                </a:lnTo>
                <a:lnTo>
                  <a:pt x="5550402" y="35517"/>
                </a:lnTo>
                <a:lnTo>
                  <a:pt x="5551396" y="38792"/>
                </a:lnTo>
                <a:lnTo>
                  <a:pt x="5552067" y="42166"/>
                </a:lnTo>
                <a:lnTo>
                  <a:pt x="5552738" y="45540"/>
                </a:lnTo>
                <a:lnTo>
                  <a:pt x="5553073" y="48947"/>
                </a:lnTo>
                <a:lnTo>
                  <a:pt x="5553074" y="52387"/>
                </a:lnTo>
                <a:lnTo>
                  <a:pt x="5553074" y="1138237"/>
                </a:lnTo>
                <a:lnTo>
                  <a:pt x="5553073" y="1141677"/>
                </a:lnTo>
                <a:lnTo>
                  <a:pt x="5552738" y="1145084"/>
                </a:lnTo>
                <a:lnTo>
                  <a:pt x="5552067" y="1148457"/>
                </a:lnTo>
                <a:lnTo>
                  <a:pt x="5551396" y="1151831"/>
                </a:lnTo>
                <a:lnTo>
                  <a:pt x="5550402" y="1155106"/>
                </a:lnTo>
                <a:lnTo>
                  <a:pt x="5549085" y="1158285"/>
                </a:lnTo>
                <a:lnTo>
                  <a:pt x="5547769" y="1161462"/>
                </a:lnTo>
                <a:lnTo>
                  <a:pt x="5546155" y="1164481"/>
                </a:lnTo>
                <a:lnTo>
                  <a:pt x="5544244" y="1167341"/>
                </a:lnTo>
                <a:lnTo>
                  <a:pt x="5542333" y="1170201"/>
                </a:lnTo>
                <a:lnTo>
                  <a:pt x="5529791" y="1181794"/>
                </a:lnTo>
                <a:lnTo>
                  <a:pt x="5526931" y="1183705"/>
                </a:lnTo>
                <a:lnTo>
                  <a:pt x="5500687" y="1190624"/>
                </a:lnTo>
                <a:lnTo>
                  <a:pt x="52387" y="1190624"/>
                </a:lnTo>
                <a:lnTo>
                  <a:pt x="23282" y="1181795"/>
                </a:lnTo>
                <a:lnTo>
                  <a:pt x="20422" y="1179884"/>
                </a:lnTo>
                <a:lnTo>
                  <a:pt x="335" y="1145084"/>
                </a:lnTo>
                <a:lnTo>
                  <a:pt x="0" y="1141677"/>
                </a:lnTo>
                <a:lnTo>
                  <a:pt x="0" y="113823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3399" y="1202737"/>
            <a:ext cx="904875" cy="209550"/>
          </a:xfrm>
          <a:custGeom>
            <a:avLst/>
            <a:gdLst/>
            <a:ahLst/>
            <a:cxnLst/>
            <a:rect l="l" t="t" r="r" b="b"/>
            <a:pathLst>
              <a:path w="904875" h="209550">
                <a:moveTo>
                  <a:pt x="871827" y="209549"/>
                </a:moveTo>
                <a:lnTo>
                  <a:pt x="33047" y="209549"/>
                </a:lnTo>
                <a:lnTo>
                  <a:pt x="28187" y="208582"/>
                </a:lnTo>
                <a:lnTo>
                  <a:pt x="966" y="181361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71827" y="0"/>
                </a:lnTo>
                <a:lnTo>
                  <a:pt x="903908" y="28187"/>
                </a:lnTo>
                <a:lnTo>
                  <a:pt x="904874" y="33047"/>
                </a:lnTo>
                <a:lnTo>
                  <a:pt x="904874" y="176502"/>
                </a:lnTo>
                <a:lnTo>
                  <a:pt x="876687" y="208582"/>
                </a:lnTo>
                <a:lnTo>
                  <a:pt x="871827" y="2095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2125" y="1142206"/>
            <a:ext cx="11116945" cy="154401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urier New"/>
              </a:rPr>
              <a:t>Person.aidl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Person.aidl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package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com.example.service;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</a:pPr>
            <a:r>
              <a:rPr sz="10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Parcelable </a:t>
            </a:r>
            <a:r>
              <a:rPr sz="12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선언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parcelable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Person;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AC65FA-523F-04F2-8E18-8E362E51D863}"/>
              </a:ext>
            </a:extLst>
          </p:cNvPr>
          <p:cNvSpPr txBox="1"/>
          <p:nvPr/>
        </p:nvSpPr>
        <p:spPr>
          <a:xfrm>
            <a:off x="499499" y="3258480"/>
            <a:ext cx="103147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 후 빌드하면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Studio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자동으로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클래스를 생성합니다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이를 통해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IPC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시 발생하는 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마샬링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/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언마샬링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과정을 자동으로 처리합니다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객체를 전달할 때는 반드시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구현이 필요합니다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07913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구현 클래스 작성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099" y="1257299"/>
                </a:moveTo>
                <a:lnTo>
                  <a:pt x="0" y="1257299"/>
                </a:lnTo>
                <a:lnTo>
                  <a:pt x="0" y="0"/>
                </a:lnTo>
                <a:lnTo>
                  <a:pt x="38099" y="0"/>
                </a:lnTo>
                <a:lnTo>
                  <a:pt x="38099" y="1257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276599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099" y="1257299"/>
                </a:moveTo>
                <a:lnTo>
                  <a:pt x="0" y="1257299"/>
                </a:lnTo>
                <a:lnTo>
                  <a:pt x="0" y="0"/>
                </a:lnTo>
                <a:lnTo>
                  <a:pt x="38099" y="0"/>
                </a:lnTo>
                <a:lnTo>
                  <a:pt x="38099" y="1257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95" y="1012626"/>
              <a:ext cx="234408" cy="18685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3113406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클래스 구현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359321"/>
            <a:ext cx="509651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상속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클래스를 상속하여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HelloService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1702221"/>
            <a:ext cx="5270502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이전에 정의한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IHelloService.aidl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대한 구현체 생성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8" y="2045121"/>
            <a:ext cx="509650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클래스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Binder.Stub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상속한 클래스를 통해 메서드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2388021"/>
            <a:ext cx="5096508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생명주기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onCreate(), onDestroy()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서비스 생명주기 메서드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2857499"/>
            <a:ext cx="304800" cy="304800"/>
            <a:chOff x="380999" y="28574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2857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6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4" y="2914649"/>
              <a:ext cx="142874" cy="1904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9" y="2848156"/>
            <a:ext cx="352552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onBind/onUnbind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1198" y="3264321"/>
            <a:ext cx="4622801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onBind(Intent)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서비스에 바인딩할 때 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1198" y="3607221"/>
            <a:ext cx="4775201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반환하여 클라이언트와 통신 채널 형성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198" y="3950121"/>
            <a:ext cx="4456429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onUnbind(Intent)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연결 해제할 때 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99" y="4293021"/>
            <a:ext cx="519430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정리 작업 수행 후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rebind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허용 여부 결정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(true/false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10300" y="1371599"/>
            <a:ext cx="5600700" cy="2857500"/>
          </a:xfrm>
          <a:custGeom>
            <a:avLst/>
            <a:gdLst/>
            <a:ahLst/>
            <a:cxnLst/>
            <a:rect l="l" t="t" r="r" b="b"/>
            <a:pathLst>
              <a:path w="5600700" h="2857500">
                <a:moveTo>
                  <a:pt x="5553074" y="2857499"/>
                </a:moveTo>
                <a:lnTo>
                  <a:pt x="47624" y="2857499"/>
                </a:lnTo>
                <a:lnTo>
                  <a:pt x="38122" y="2856627"/>
                </a:lnTo>
                <a:lnTo>
                  <a:pt x="3486" y="2828156"/>
                </a:lnTo>
                <a:lnTo>
                  <a:pt x="0" y="2809874"/>
                </a:lnTo>
                <a:lnTo>
                  <a:pt x="0" y="47624"/>
                </a:lnTo>
                <a:lnTo>
                  <a:pt x="21284" y="7846"/>
                </a:lnTo>
                <a:lnTo>
                  <a:pt x="47624" y="0"/>
                </a:lnTo>
                <a:lnTo>
                  <a:pt x="5553074" y="0"/>
                </a:lnTo>
                <a:lnTo>
                  <a:pt x="5592853" y="21284"/>
                </a:lnTo>
                <a:lnTo>
                  <a:pt x="5600699" y="47624"/>
                </a:lnTo>
                <a:lnTo>
                  <a:pt x="5600699" y="2809874"/>
                </a:lnTo>
                <a:lnTo>
                  <a:pt x="5579415" y="2849653"/>
                </a:lnTo>
                <a:lnTo>
                  <a:pt x="5553074" y="28574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0999" y="5754462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0"/>
                </a:lnTo>
                <a:lnTo>
                  <a:pt x="29705" y="670177"/>
                </a:lnTo>
                <a:lnTo>
                  <a:pt x="3885" y="634136"/>
                </a:lnTo>
                <a:lnTo>
                  <a:pt x="0" y="614603"/>
                </a:lnTo>
                <a:lnTo>
                  <a:pt x="0" y="609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614603"/>
                </a:lnTo>
                <a:lnTo>
                  <a:pt x="11414376" y="656093"/>
                </a:lnTo>
                <a:lnTo>
                  <a:pt x="11378337" y="681912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399" y="6002112"/>
            <a:ext cx="190499" cy="19049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29" name="object 29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72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578600" y="953135"/>
            <a:ext cx="29464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구현 예제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11899" y="1669414"/>
            <a:ext cx="357441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public class HelloService extends Service 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11899" y="1996574"/>
            <a:ext cx="4152265" cy="15963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AIDL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구현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329565">
              <a:lnSpc>
                <a:spcPct val="119000"/>
              </a:lnSpc>
              <a:spcBef>
                <a:spcPts val="5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private final IHelloService.Stub mBinder = new </a:t>
            </a:r>
            <a:r>
              <a:rPr lang="en-US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   </a:t>
            </a:r>
          </a:p>
          <a:p>
            <a:pPr marL="12700" marR="5080" indent="329565">
              <a:lnSpc>
                <a:spcPct val="119000"/>
              </a:lnSpc>
              <a:spcBef>
                <a:spcPts val="5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IHelloService.Stub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()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67246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 indent="659765">
              <a:lnSpc>
                <a:spcPct val="119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public String sayHello(String name) throws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 indent="659765">
              <a:lnSpc>
                <a:spcPct val="119000"/>
              </a:lnSpc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RemoteException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00266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return "Hello, " + name + "!";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672465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03181" y="3780258"/>
            <a:ext cx="4234180" cy="40640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public String getMessage() throws RemoteException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210299" y="4381499"/>
            <a:ext cx="304800" cy="304800"/>
            <a:chOff x="6210299" y="4381499"/>
            <a:chExt cx="304800" cy="304800"/>
          </a:xfrm>
        </p:grpSpPr>
        <p:sp>
          <p:nvSpPr>
            <p:cNvPr id="36" name="object 36"/>
            <p:cNvSpPr/>
            <p:nvPr/>
          </p:nvSpPr>
          <p:spPr>
            <a:xfrm>
              <a:off x="6210299" y="4381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4" y="61606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6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024" y="4438649"/>
              <a:ext cx="142874" cy="1904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578600" y="4372155"/>
            <a:ext cx="37084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AndroidManifest.xml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5500" y="5888892"/>
            <a:ext cx="1076134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android:exported="true"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속성은 다른 앱에서 해당 서비스에 접근할 수 있게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보안상 필요한 경우에만 사용하고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설정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android:permission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접근을 제한하는 것이 좋습니 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android:process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속성을 사용하여 서비스를 별도 프로세스에서 실행할 수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8" y="340677"/>
            <a:ext cx="48895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애플리케이션 개발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4289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9" y="4724400"/>
            <a:ext cx="5715000" cy="1973944"/>
          </a:xfrm>
          <a:custGeom>
            <a:avLst/>
            <a:gdLst/>
            <a:ahLst/>
            <a:cxnLst/>
            <a:rect l="l" t="t" r="r" b="b"/>
            <a:pathLst>
              <a:path w="5715000" h="2028825">
                <a:moveTo>
                  <a:pt x="5681951" y="2028824"/>
                </a:moveTo>
                <a:lnTo>
                  <a:pt x="33047" y="2028824"/>
                </a:lnTo>
                <a:lnTo>
                  <a:pt x="28187" y="2027856"/>
                </a:lnTo>
                <a:lnTo>
                  <a:pt x="966" y="2000636"/>
                </a:lnTo>
                <a:lnTo>
                  <a:pt x="0" y="1995776"/>
                </a:lnTo>
                <a:lnTo>
                  <a:pt x="0" y="1990724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681951" y="0"/>
                </a:lnTo>
                <a:lnTo>
                  <a:pt x="5714032" y="28187"/>
                </a:lnTo>
                <a:lnTo>
                  <a:pt x="5714999" y="33047"/>
                </a:lnTo>
                <a:lnTo>
                  <a:pt x="5714999" y="1995776"/>
                </a:lnTo>
                <a:lnTo>
                  <a:pt x="5686811" y="2027856"/>
                </a:lnTo>
                <a:lnTo>
                  <a:pt x="5681951" y="2028824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99" y="1009649"/>
              <a:ext cx="238124" cy="1904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9299" y="953135"/>
            <a:ext cx="37465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이용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1271363"/>
            <a:ext cx="5041900" cy="15178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ServiceConnection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관리 콜백 인터페이스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bindService()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 요청 메서드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IHelloService.Stub.asInterface()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Binder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인터페이스로 변환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onServiceConnected()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성공 시 호출되는 콜백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onServiceDisconnected()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해제 시 호출되는 콜백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999" y="3009899"/>
            <a:ext cx="304800" cy="304800"/>
            <a:chOff x="380999" y="3009899"/>
            <a:chExt cx="304800" cy="304800"/>
          </a:xfrm>
        </p:grpSpPr>
        <p:sp>
          <p:nvSpPr>
            <p:cNvPr id="14" name="object 14"/>
            <p:cNvSpPr/>
            <p:nvPr/>
          </p:nvSpPr>
          <p:spPr>
            <a:xfrm>
              <a:off x="380999" y="30098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1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103" y="3067049"/>
              <a:ext cx="178593" cy="1902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9298" y="3010535"/>
            <a:ext cx="17653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설정 및 보안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98" y="3328763"/>
            <a:ext cx="4622801" cy="12100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Manifest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설정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서비스에 접근하기 위한 권한 선언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2900"/>
              </a:lnSpc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&lt;uses-permission&gt;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사용 권한 요청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SecurityException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없이 서비스 접근 시 발생하는 예외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서명 체크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서명 앱 간 권한 확인 방법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600" y="4785995"/>
            <a:ext cx="5627370" cy="4254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AndroidManifest.xml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uses-permission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android:name="com.example.helloservice.PERMISSION" /&gt;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2600" y="5367451"/>
            <a:ext cx="5067300" cy="1244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확인 코드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try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bindService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(intent, mConnection, Context.BIND_AUTO_CREATE);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catch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(SecurityException e) {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Log.e(TAG, </a:t>
            </a: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r>
              <a:rPr sz="11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권한이 없습니다</a:t>
            </a: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"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+ e.getMessage());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24600" y="1371600"/>
            <a:ext cx="5715000" cy="4086512"/>
          </a:xfrm>
          <a:custGeom>
            <a:avLst/>
            <a:gdLst/>
            <a:ahLst/>
            <a:cxnLst/>
            <a:rect l="l" t="t" r="r" b="b"/>
            <a:pathLst>
              <a:path w="5715000" h="8229600">
                <a:moveTo>
                  <a:pt x="5676899" y="8229599"/>
                </a:moveTo>
                <a:lnTo>
                  <a:pt x="38099" y="8229599"/>
                </a:lnTo>
                <a:lnTo>
                  <a:pt x="30497" y="8228901"/>
                </a:lnTo>
                <a:lnTo>
                  <a:pt x="697" y="8199101"/>
                </a:lnTo>
                <a:lnTo>
                  <a:pt x="0" y="8191499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5676899" y="0"/>
                </a:lnTo>
                <a:lnTo>
                  <a:pt x="5712209" y="23473"/>
                </a:lnTo>
                <a:lnTo>
                  <a:pt x="5714999" y="38099"/>
                </a:lnTo>
                <a:lnTo>
                  <a:pt x="5714999" y="8191499"/>
                </a:lnTo>
                <a:lnTo>
                  <a:pt x="5691525" y="8226808"/>
                </a:lnTo>
                <a:lnTo>
                  <a:pt x="5676899" y="82295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24599" y="952499"/>
            <a:ext cx="304800" cy="304800"/>
            <a:chOff x="6324599" y="952499"/>
            <a:chExt cx="304800" cy="304800"/>
          </a:xfrm>
        </p:grpSpPr>
        <p:sp>
          <p:nvSpPr>
            <p:cNvPr id="24" name="object 24"/>
            <p:cNvSpPr/>
            <p:nvPr/>
          </p:nvSpPr>
          <p:spPr>
            <a:xfrm>
              <a:off x="63245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15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92900" y="953135"/>
            <a:ext cx="26797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 예제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26199" y="1433194"/>
            <a:ext cx="4827270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25000"/>
              </a:lnSpc>
              <a:spcBef>
                <a:spcPts val="100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class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HelloClientActivity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extends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AppCompatActivity {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IHelloService mService;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boolean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mBound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false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6329" y="2233295"/>
            <a:ext cx="5307330" cy="142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85090" indent="-320675">
              <a:lnSpc>
                <a:spcPct val="125000"/>
              </a:lnSpc>
              <a:spcBef>
                <a:spcPts val="100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ServiceConnection mConnection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new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ServiceConnection() { @Override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onServiceConnected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(ComponentName name, IBinder ser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>
              <a:lnSpc>
                <a:spcPct val="100000"/>
              </a:lnSpc>
              <a:spcBef>
                <a:spcPts val="215"/>
              </a:spcBef>
            </a:pP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IBinder</a:t>
            </a:r>
            <a:r>
              <a:rPr sz="11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</a:t>
            </a: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IHelloService </a:t>
            </a:r>
            <a:r>
              <a:rPr sz="11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인터페이스로 변환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52780" marR="565150">
              <a:lnSpc>
                <a:spcPts val="1580"/>
              </a:lnSpc>
              <a:spcBef>
                <a:spcPts val="8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 = IHelloService.Stub.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asInterface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(service); mBound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true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updateUI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66384" y="4033520"/>
            <a:ext cx="4427220" cy="10255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indent="-320040">
              <a:lnSpc>
                <a:spcPct val="125000"/>
              </a:lnSpc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onServiceDisconnected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(ComponentName name) { mService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null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mBound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false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6292" y="5073650"/>
            <a:ext cx="18605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8" y="340677"/>
            <a:ext cx="55753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애플리케이션 개발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" y="1371600"/>
            <a:ext cx="5715000" cy="4266406"/>
          </a:xfrm>
          <a:custGeom>
            <a:avLst/>
            <a:gdLst/>
            <a:ahLst/>
            <a:cxnLst/>
            <a:rect l="l" t="t" r="r" b="b"/>
            <a:pathLst>
              <a:path w="5715000" h="8229600">
                <a:moveTo>
                  <a:pt x="5676899" y="8229599"/>
                </a:moveTo>
                <a:lnTo>
                  <a:pt x="38099" y="8229599"/>
                </a:lnTo>
                <a:lnTo>
                  <a:pt x="30497" y="8228901"/>
                </a:lnTo>
                <a:lnTo>
                  <a:pt x="697" y="8199101"/>
                </a:lnTo>
                <a:lnTo>
                  <a:pt x="0" y="8191499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5676899" y="0"/>
                </a:lnTo>
                <a:lnTo>
                  <a:pt x="5712209" y="23473"/>
                </a:lnTo>
                <a:lnTo>
                  <a:pt x="5714999" y="38099"/>
                </a:lnTo>
                <a:lnTo>
                  <a:pt x="5714999" y="8191499"/>
                </a:lnTo>
                <a:lnTo>
                  <a:pt x="5691525" y="8226808"/>
                </a:lnTo>
                <a:lnTo>
                  <a:pt x="5676899" y="82295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95268" y="1380331"/>
            <a:ext cx="5715000" cy="2428875"/>
          </a:xfrm>
          <a:custGeom>
            <a:avLst/>
            <a:gdLst/>
            <a:ahLst/>
            <a:cxnLst/>
            <a:rect l="l" t="t" r="r" b="b"/>
            <a:pathLst>
              <a:path w="5715000" h="2428875">
                <a:moveTo>
                  <a:pt x="5681952" y="2428873"/>
                </a:moveTo>
                <a:lnTo>
                  <a:pt x="33047" y="2428873"/>
                </a:lnTo>
                <a:lnTo>
                  <a:pt x="28187" y="2427907"/>
                </a:lnTo>
                <a:lnTo>
                  <a:pt x="966" y="2400685"/>
                </a:lnTo>
                <a:lnTo>
                  <a:pt x="0" y="2395826"/>
                </a:lnTo>
                <a:lnTo>
                  <a:pt x="0" y="2390774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5681952" y="0"/>
                </a:lnTo>
                <a:lnTo>
                  <a:pt x="5714031" y="28186"/>
                </a:lnTo>
                <a:lnTo>
                  <a:pt x="5714998" y="33046"/>
                </a:lnTo>
                <a:lnTo>
                  <a:pt x="5714998" y="2395826"/>
                </a:lnTo>
                <a:lnTo>
                  <a:pt x="5686811" y="2427907"/>
                </a:lnTo>
                <a:lnTo>
                  <a:pt x="5681952" y="2428873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95268" y="3961606"/>
            <a:ext cx="5715000" cy="1905000"/>
          </a:xfrm>
          <a:custGeom>
            <a:avLst/>
            <a:gdLst/>
            <a:ahLst/>
            <a:cxnLst/>
            <a:rect l="l" t="t" r="r" b="b"/>
            <a:pathLst>
              <a:path w="5715000" h="1905000">
                <a:moveTo>
                  <a:pt x="5643802" y="1904998"/>
                </a:moveTo>
                <a:lnTo>
                  <a:pt x="71196" y="1904998"/>
                </a:lnTo>
                <a:lnTo>
                  <a:pt x="66241" y="1904510"/>
                </a:lnTo>
                <a:lnTo>
                  <a:pt x="29705" y="1889376"/>
                </a:lnTo>
                <a:lnTo>
                  <a:pt x="3885" y="1853336"/>
                </a:lnTo>
                <a:lnTo>
                  <a:pt x="0" y="1833801"/>
                </a:lnTo>
                <a:lnTo>
                  <a:pt x="0" y="18287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5643802" y="0"/>
                </a:lnTo>
                <a:lnTo>
                  <a:pt x="5685293" y="15621"/>
                </a:lnTo>
                <a:lnTo>
                  <a:pt x="5711112" y="51660"/>
                </a:lnTo>
                <a:lnTo>
                  <a:pt x="5714998" y="71196"/>
                </a:lnTo>
                <a:lnTo>
                  <a:pt x="5714998" y="1833801"/>
                </a:lnTo>
                <a:lnTo>
                  <a:pt x="5699376" y="1875293"/>
                </a:lnTo>
                <a:lnTo>
                  <a:pt x="5663336" y="1901114"/>
                </a:lnTo>
                <a:lnTo>
                  <a:pt x="5648757" y="1904510"/>
                </a:lnTo>
                <a:lnTo>
                  <a:pt x="5643802" y="19049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6672" y="935133"/>
            <a:ext cx="304800" cy="304800"/>
            <a:chOff x="6324599" y="952499"/>
            <a:chExt cx="304800" cy="304800"/>
          </a:xfrm>
        </p:grpSpPr>
        <p:sp>
          <p:nvSpPr>
            <p:cNvPr id="24" name="object 24"/>
            <p:cNvSpPr/>
            <p:nvPr/>
          </p:nvSpPr>
          <p:spPr>
            <a:xfrm>
              <a:off x="63245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15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25499" y="953135"/>
            <a:ext cx="319404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 예제 코드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8892" y="1431132"/>
            <a:ext cx="5067300" cy="20256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2965450" indent="-320675">
              <a:lnSpc>
                <a:spcPct val="125000"/>
              </a:lnSpc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protected void 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onStart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super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onStart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서비스에 바인딩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1685289">
              <a:lnSpc>
                <a:spcPts val="1580"/>
              </a:lnSpc>
              <a:spcBef>
                <a:spcPts val="8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 intent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new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Intent(); intent.setComponent(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new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ComponentName(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"com.example.helloservice"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"com.example.helloservice.HelloService"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bindService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(intent, mConnection, Context.BIND_AUTO_CREATE);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499" y="3631406"/>
            <a:ext cx="5581650" cy="2335896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4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 marR="3126740" indent="-320675">
              <a:lnSpc>
                <a:spcPct val="125000"/>
              </a:lnSpc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protected void 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onStop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super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onStop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>
              <a:lnSpc>
                <a:spcPct val="100000"/>
              </a:lnSpc>
              <a:spcBef>
                <a:spcPts val="215"/>
              </a:spcBef>
            </a:pPr>
            <a:r>
              <a:rPr sz="10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8080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 해제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767080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(mBound)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087120" marR="2326005">
              <a:lnSpc>
                <a:spcPct val="125000"/>
              </a:lnSpc>
            </a:pP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unbindService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(mConnection); mBound = </a:t>
            </a:r>
            <a:r>
              <a:rPr sz="1050" dirty="0">
                <a:solidFill>
                  <a:srgbClr val="0000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false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447040">
              <a:lnSpc>
                <a:spcPct val="100000"/>
              </a:lnSpc>
              <a:spcBef>
                <a:spcPts val="31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50939" y="4146233"/>
            <a:ext cx="245110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 흐름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0999" y="6095206"/>
            <a:ext cx="11430000" cy="571500"/>
            <a:chOff x="380999" y="14582773"/>
            <a:chExt cx="11430000" cy="571500"/>
          </a:xfrm>
        </p:grpSpPr>
        <p:sp>
          <p:nvSpPr>
            <p:cNvPr id="35" name="object 35"/>
            <p:cNvSpPr/>
            <p:nvPr/>
          </p:nvSpPr>
          <p:spPr>
            <a:xfrm>
              <a:off x="380999" y="14582773"/>
              <a:ext cx="11430000" cy="571500"/>
            </a:xfrm>
            <a:custGeom>
              <a:avLst/>
              <a:gdLst/>
              <a:ahLst/>
              <a:cxnLst/>
              <a:rect l="l" t="t" r="r" b="b"/>
              <a:pathLst>
                <a:path w="11430000" h="571500">
                  <a:moveTo>
                    <a:pt x="11358802" y="571498"/>
                  </a:moveTo>
                  <a:lnTo>
                    <a:pt x="71196" y="571498"/>
                  </a:lnTo>
                  <a:lnTo>
                    <a:pt x="66241" y="571010"/>
                  </a:lnTo>
                  <a:lnTo>
                    <a:pt x="29705" y="555876"/>
                  </a:lnTo>
                  <a:lnTo>
                    <a:pt x="3885" y="519836"/>
                  </a:lnTo>
                  <a:lnTo>
                    <a:pt x="0" y="500303"/>
                  </a:lnTo>
                  <a:lnTo>
                    <a:pt x="0" y="495299"/>
                  </a:lnTo>
                  <a:lnTo>
                    <a:pt x="0" y="71195"/>
                  </a:lnTo>
                  <a:lnTo>
                    <a:pt x="15621" y="29705"/>
                  </a:lnTo>
                  <a:lnTo>
                    <a:pt x="51661" y="3883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0"/>
                  </a:lnTo>
                  <a:lnTo>
                    <a:pt x="11429999" y="71195"/>
                  </a:lnTo>
                  <a:lnTo>
                    <a:pt x="11429999" y="500303"/>
                  </a:lnTo>
                  <a:lnTo>
                    <a:pt x="11414376" y="541792"/>
                  </a:lnTo>
                  <a:lnTo>
                    <a:pt x="11378337" y="567612"/>
                  </a:lnTo>
                  <a:lnTo>
                    <a:pt x="11363757" y="571010"/>
                  </a:lnTo>
                  <a:lnTo>
                    <a:pt x="11358802" y="5714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253" y="14754223"/>
              <a:ext cx="130961" cy="19049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739774" y="6153437"/>
            <a:ext cx="10965815" cy="38658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14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Tip: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 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Context.BIND_AUTO_CREATE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플래그를 사용하면 서비스가 존재하지 않을 경우 자동으로 생성됩니다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클라이언트에서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onServiceConnected()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 내에서만 서비스 메소 드를 호출하는 것이 안전합니다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63638" y="4524121"/>
            <a:ext cx="1524000" cy="914400"/>
            <a:chOff x="6476998" y="13211173"/>
            <a:chExt cx="1524000" cy="914400"/>
          </a:xfrm>
        </p:grpSpPr>
        <p:sp>
          <p:nvSpPr>
            <p:cNvPr id="39" name="object 39"/>
            <p:cNvSpPr/>
            <p:nvPr/>
          </p:nvSpPr>
          <p:spPr>
            <a:xfrm>
              <a:off x="6486523" y="13220698"/>
              <a:ext cx="1504950" cy="895350"/>
            </a:xfrm>
            <a:custGeom>
              <a:avLst/>
              <a:gdLst/>
              <a:ahLst/>
              <a:cxnLst/>
              <a:rect l="l" t="t" r="r" b="b"/>
              <a:pathLst>
                <a:path w="1504950" h="895350">
                  <a:moveTo>
                    <a:pt x="1442653" y="895348"/>
                  </a:moveTo>
                  <a:lnTo>
                    <a:pt x="62297" y="895348"/>
                  </a:lnTo>
                  <a:lnTo>
                    <a:pt x="57960" y="894922"/>
                  </a:lnTo>
                  <a:lnTo>
                    <a:pt x="22624" y="878916"/>
                  </a:lnTo>
                  <a:lnTo>
                    <a:pt x="2134" y="845973"/>
                  </a:lnTo>
                  <a:lnTo>
                    <a:pt x="0" y="833052"/>
                  </a:lnTo>
                  <a:lnTo>
                    <a:pt x="0" y="828674"/>
                  </a:lnTo>
                  <a:lnTo>
                    <a:pt x="0" y="62296"/>
                  </a:lnTo>
                  <a:lnTo>
                    <a:pt x="13668" y="25990"/>
                  </a:lnTo>
                  <a:lnTo>
                    <a:pt x="45203" y="3398"/>
                  </a:lnTo>
                  <a:lnTo>
                    <a:pt x="62297" y="0"/>
                  </a:lnTo>
                  <a:lnTo>
                    <a:pt x="1442653" y="0"/>
                  </a:lnTo>
                  <a:lnTo>
                    <a:pt x="1478957" y="13667"/>
                  </a:lnTo>
                  <a:lnTo>
                    <a:pt x="1501549" y="45203"/>
                  </a:lnTo>
                  <a:lnTo>
                    <a:pt x="1504949" y="62296"/>
                  </a:lnTo>
                  <a:lnTo>
                    <a:pt x="1504949" y="833052"/>
                  </a:lnTo>
                  <a:lnTo>
                    <a:pt x="1491280" y="869356"/>
                  </a:lnTo>
                  <a:lnTo>
                    <a:pt x="1459745" y="891948"/>
                  </a:lnTo>
                  <a:lnTo>
                    <a:pt x="1446988" y="894922"/>
                  </a:lnTo>
                  <a:lnTo>
                    <a:pt x="1442653" y="895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486523" y="13220698"/>
              <a:ext cx="1504950" cy="895350"/>
            </a:xfrm>
            <a:custGeom>
              <a:avLst/>
              <a:gdLst/>
              <a:ahLst/>
              <a:cxnLst/>
              <a:rect l="l" t="t" r="r" b="b"/>
              <a:pathLst>
                <a:path w="1504950" h="895350">
                  <a:moveTo>
                    <a:pt x="0" y="828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0" y="53666"/>
                  </a:lnTo>
                  <a:lnTo>
                    <a:pt x="2134" y="49372"/>
                  </a:lnTo>
                  <a:lnTo>
                    <a:pt x="3399" y="45203"/>
                  </a:lnTo>
                  <a:lnTo>
                    <a:pt x="5074" y="41157"/>
                  </a:lnTo>
                  <a:lnTo>
                    <a:pt x="6750" y="37112"/>
                  </a:lnTo>
                  <a:lnTo>
                    <a:pt x="8804" y="33270"/>
                  </a:lnTo>
                  <a:lnTo>
                    <a:pt x="11237" y="29629"/>
                  </a:lnTo>
                  <a:lnTo>
                    <a:pt x="13668" y="25990"/>
                  </a:lnTo>
                  <a:lnTo>
                    <a:pt x="29632" y="11235"/>
                  </a:lnTo>
                  <a:lnTo>
                    <a:pt x="33272" y="8802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438275" y="0"/>
                  </a:lnTo>
                  <a:lnTo>
                    <a:pt x="1442653" y="0"/>
                  </a:lnTo>
                  <a:lnTo>
                    <a:pt x="1446988" y="426"/>
                  </a:lnTo>
                  <a:lnTo>
                    <a:pt x="1451282" y="1281"/>
                  </a:lnTo>
                  <a:lnTo>
                    <a:pt x="1455576" y="2134"/>
                  </a:lnTo>
                  <a:lnTo>
                    <a:pt x="1475316" y="11235"/>
                  </a:lnTo>
                  <a:lnTo>
                    <a:pt x="1478957" y="13667"/>
                  </a:lnTo>
                  <a:lnTo>
                    <a:pt x="1501549" y="45203"/>
                  </a:lnTo>
                  <a:lnTo>
                    <a:pt x="1503668" y="53666"/>
                  </a:lnTo>
                  <a:lnTo>
                    <a:pt x="1504522" y="57960"/>
                  </a:lnTo>
                  <a:lnTo>
                    <a:pt x="1504949" y="62296"/>
                  </a:lnTo>
                  <a:lnTo>
                    <a:pt x="1504950" y="66674"/>
                  </a:lnTo>
                  <a:lnTo>
                    <a:pt x="1504950" y="828674"/>
                  </a:lnTo>
                  <a:lnTo>
                    <a:pt x="1493712" y="865715"/>
                  </a:lnTo>
                  <a:lnTo>
                    <a:pt x="1475316" y="884112"/>
                  </a:lnTo>
                  <a:lnTo>
                    <a:pt x="1471676" y="886544"/>
                  </a:lnTo>
                  <a:lnTo>
                    <a:pt x="1438275" y="895349"/>
                  </a:lnTo>
                  <a:lnTo>
                    <a:pt x="66675" y="895349"/>
                  </a:lnTo>
                  <a:lnTo>
                    <a:pt x="41159" y="890273"/>
                  </a:lnTo>
                  <a:lnTo>
                    <a:pt x="37114" y="888598"/>
                  </a:lnTo>
                  <a:lnTo>
                    <a:pt x="33272" y="886544"/>
                  </a:lnTo>
                  <a:lnTo>
                    <a:pt x="29632" y="884111"/>
                  </a:lnTo>
                  <a:lnTo>
                    <a:pt x="25992" y="881679"/>
                  </a:lnTo>
                  <a:lnTo>
                    <a:pt x="22624" y="878916"/>
                  </a:lnTo>
                  <a:lnTo>
                    <a:pt x="19528" y="875819"/>
                  </a:lnTo>
                  <a:lnTo>
                    <a:pt x="16432" y="872723"/>
                  </a:lnTo>
                  <a:lnTo>
                    <a:pt x="13668" y="869356"/>
                  </a:lnTo>
                  <a:lnTo>
                    <a:pt x="11237" y="865715"/>
                  </a:lnTo>
                  <a:lnTo>
                    <a:pt x="8804" y="862075"/>
                  </a:lnTo>
                  <a:lnTo>
                    <a:pt x="0" y="833052"/>
                  </a:lnTo>
                  <a:lnTo>
                    <a:pt x="0" y="828674"/>
                  </a:lnTo>
                  <a:close/>
                </a:path>
              </a:pathLst>
            </a:custGeom>
            <a:ln w="19049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713870" y="4715340"/>
            <a:ext cx="1054794" cy="47577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bindService()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349839" y="4524121"/>
            <a:ext cx="1524000" cy="914400"/>
            <a:chOff x="10363199" y="13211173"/>
            <a:chExt cx="1524000" cy="914400"/>
          </a:xfrm>
        </p:grpSpPr>
        <p:sp>
          <p:nvSpPr>
            <p:cNvPr id="43" name="object 43"/>
            <p:cNvSpPr/>
            <p:nvPr/>
          </p:nvSpPr>
          <p:spPr>
            <a:xfrm>
              <a:off x="10372724" y="13220698"/>
              <a:ext cx="1504950" cy="895350"/>
            </a:xfrm>
            <a:custGeom>
              <a:avLst/>
              <a:gdLst/>
              <a:ahLst/>
              <a:cxnLst/>
              <a:rect l="l" t="t" r="r" b="b"/>
              <a:pathLst>
                <a:path w="1504950" h="895350">
                  <a:moveTo>
                    <a:pt x="1442652" y="895348"/>
                  </a:moveTo>
                  <a:lnTo>
                    <a:pt x="62296" y="895348"/>
                  </a:lnTo>
                  <a:lnTo>
                    <a:pt x="57959" y="894922"/>
                  </a:lnTo>
                  <a:lnTo>
                    <a:pt x="22623" y="878916"/>
                  </a:lnTo>
                  <a:lnTo>
                    <a:pt x="2134" y="845973"/>
                  </a:lnTo>
                  <a:lnTo>
                    <a:pt x="0" y="833052"/>
                  </a:lnTo>
                  <a:lnTo>
                    <a:pt x="0" y="828674"/>
                  </a:lnTo>
                  <a:lnTo>
                    <a:pt x="0" y="62296"/>
                  </a:lnTo>
                  <a:lnTo>
                    <a:pt x="13667" y="25990"/>
                  </a:lnTo>
                  <a:lnTo>
                    <a:pt x="45203" y="3398"/>
                  </a:lnTo>
                  <a:lnTo>
                    <a:pt x="62296" y="0"/>
                  </a:lnTo>
                  <a:lnTo>
                    <a:pt x="1442652" y="0"/>
                  </a:lnTo>
                  <a:lnTo>
                    <a:pt x="1478957" y="13667"/>
                  </a:lnTo>
                  <a:lnTo>
                    <a:pt x="1501548" y="45203"/>
                  </a:lnTo>
                  <a:lnTo>
                    <a:pt x="1504948" y="62296"/>
                  </a:lnTo>
                  <a:lnTo>
                    <a:pt x="1504948" y="833052"/>
                  </a:lnTo>
                  <a:lnTo>
                    <a:pt x="1491279" y="869356"/>
                  </a:lnTo>
                  <a:lnTo>
                    <a:pt x="1459743" y="891948"/>
                  </a:lnTo>
                  <a:lnTo>
                    <a:pt x="1446988" y="894922"/>
                  </a:lnTo>
                  <a:lnTo>
                    <a:pt x="1442652" y="895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372724" y="13220698"/>
              <a:ext cx="1504950" cy="895350"/>
            </a:xfrm>
            <a:custGeom>
              <a:avLst/>
              <a:gdLst/>
              <a:ahLst/>
              <a:cxnLst/>
              <a:rect l="l" t="t" r="r" b="b"/>
              <a:pathLst>
                <a:path w="1504950" h="895350">
                  <a:moveTo>
                    <a:pt x="0" y="8286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281" y="53666"/>
                  </a:lnTo>
                  <a:lnTo>
                    <a:pt x="2134" y="49372"/>
                  </a:lnTo>
                  <a:lnTo>
                    <a:pt x="3398" y="45203"/>
                  </a:lnTo>
                  <a:lnTo>
                    <a:pt x="25991" y="13667"/>
                  </a:lnTo>
                  <a:lnTo>
                    <a:pt x="29631" y="11235"/>
                  </a:lnTo>
                  <a:lnTo>
                    <a:pt x="33271" y="8802"/>
                  </a:lnTo>
                  <a:lnTo>
                    <a:pt x="62296" y="0"/>
                  </a:lnTo>
                  <a:lnTo>
                    <a:pt x="66674" y="0"/>
                  </a:lnTo>
                  <a:lnTo>
                    <a:pt x="1438274" y="0"/>
                  </a:lnTo>
                  <a:lnTo>
                    <a:pt x="1442652" y="0"/>
                  </a:lnTo>
                  <a:lnTo>
                    <a:pt x="1446988" y="426"/>
                  </a:lnTo>
                  <a:lnTo>
                    <a:pt x="1451282" y="1281"/>
                  </a:lnTo>
                  <a:lnTo>
                    <a:pt x="1455574" y="2134"/>
                  </a:lnTo>
                  <a:lnTo>
                    <a:pt x="1475316" y="11235"/>
                  </a:lnTo>
                  <a:lnTo>
                    <a:pt x="1478957" y="13667"/>
                  </a:lnTo>
                  <a:lnTo>
                    <a:pt x="1493711" y="29629"/>
                  </a:lnTo>
                  <a:lnTo>
                    <a:pt x="1496143" y="33270"/>
                  </a:lnTo>
                  <a:lnTo>
                    <a:pt x="1503667" y="53666"/>
                  </a:lnTo>
                  <a:lnTo>
                    <a:pt x="1504522" y="57960"/>
                  </a:lnTo>
                  <a:lnTo>
                    <a:pt x="1504948" y="62296"/>
                  </a:lnTo>
                  <a:lnTo>
                    <a:pt x="1504949" y="66674"/>
                  </a:lnTo>
                  <a:lnTo>
                    <a:pt x="1504949" y="828674"/>
                  </a:lnTo>
                  <a:lnTo>
                    <a:pt x="1504948" y="833052"/>
                  </a:lnTo>
                  <a:lnTo>
                    <a:pt x="1504522" y="837387"/>
                  </a:lnTo>
                  <a:lnTo>
                    <a:pt x="1503667" y="841681"/>
                  </a:lnTo>
                  <a:lnTo>
                    <a:pt x="1502813" y="845973"/>
                  </a:lnTo>
                  <a:lnTo>
                    <a:pt x="1493711" y="865715"/>
                  </a:lnTo>
                  <a:lnTo>
                    <a:pt x="1491279" y="869356"/>
                  </a:lnTo>
                  <a:lnTo>
                    <a:pt x="1463788" y="890273"/>
                  </a:lnTo>
                  <a:lnTo>
                    <a:pt x="1459743" y="891948"/>
                  </a:lnTo>
                  <a:lnTo>
                    <a:pt x="1438274" y="895349"/>
                  </a:lnTo>
                  <a:lnTo>
                    <a:pt x="66674" y="895349"/>
                  </a:lnTo>
                  <a:lnTo>
                    <a:pt x="29630" y="884111"/>
                  </a:lnTo>
                  <a:lnTo>
                    <a:pt x="25990" y="881679"/>
                  </a:lnTo>
                  <a:lnTo>
                    <a:pt x="22623" y="878916"/>
                  </a:lnTo>
                  <a:lnTo>
                    <a:pt x="19527" y="875819"/>
                  </a:lnTo>
                  <a:lnTo>
                    <a:pt x="16431" y="872723"/>
                  </a:lnTo>
                  <a:lnTo>
                    <a:pt x="13667" y="869356"/>
                  </a:lnTo>
                  <a:lnTo>
                    <a:pt x="11235" y="865715"/>
                  </a:lnTo>
                  <a:lnTo>
                    <a:pt x="8802" y="862075"/>
                  </a:lnTo>
                  <a:lnTo>
                    <a:pt x="1281" y="841681"/>
                  </a:lnTo>
                  <a:lnTo>
                    <a:pt x="426" y="837387"/>
                  </a:lnTo>
                  <a:lnTo>
                    <a:pt x="0" y="833052"/>
                  </a:lnTo>
                  <a:lnTo>
                    <a:pt x="0" y="828674"/>
                  </a:lnTo>
                  <a:close/>
                </a:path>
              </a:pathLst>
            </a:custGeom>
            <a:ln w="19049">
              <a:solidFill>
                <a:srgbClr val="0FB98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797315" y="4713652"/>
            <a:ext cx="771725" cy="47577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onBind()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987638" y="4981321"/>
            <a:ext cx="2371725" cy="381000"/>
            <a:chOff x="8000999" y="13668373"/>
            <a:chExt cx="1981200" cy="381000"/>
          </a:xfrm>
        </p:grpSpPr>
        <p:sp>
          <p:nvSpPr>
            <p:cNvPr id="47" name="object 47"/>
            <p:cNvSpPr/>
            <p:nvPr/>
          </p:nvSpPr>
          <p:spPr>
            <a:xfrm>
              <a:off x="8000999" y="13668373"/>
              <a:ext cx="1981200" cy="76200"/>
            </a:xfrm>
            <a:custGeom>
              <a:avLst/>
              <a:gdLst/>
              <a:ahLst/>
              <a:cxnLst/>
              <a:rect l="l" t="t" r="r" b="b"/>
              <a:pathLst>
                <a:path w="1981200" h="76200">
                  <a:moveTo>
                    <a:pt x="1981199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1981199" y="0"/>
                  </a:lnTo>
                  <a:lnTo>
                    <a:pt x="1981199" y="76199"/>
                  </a:lnTo>
                  <a:close/>
                </a:path>
              </a:pathLst>
            </a:custGeom>
            <a:solidFill>
              <a:srgbClr val="60A5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000999" y="13973173"/>
              <a:ext cx="1981200" cy="76200"/>
            </a:xfrm>
            <a:custGeom>
              <a:avLst/>
              <a:gdLst/>
              <a:ahLst/>
              <a:cxnLst/>
              <a:rect l="l" t="t" r="r" b="b"/>
              <a:pathLst>
                <a:path w="1981200" h="76200">
                  <a:moveTo>
                    <a:pt x="1981199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1981199" y="0"/>
                  </a:lnTo>
                  <a:lnTo>
                    <a:pt x="1981199" y="76199"/>
                  </a:lnTo>
                  <a:close/>
                </a:path>
              </a:pathLst>
            </a:custGeom>
            <a:solidFill>
              <a:srgbClr val="33D39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23164" y="4749128"/>
            <a:ext cx="185921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Intent, ServiceConnection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18232" y="5118559"/>
            <a:ext cx="116626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IBinder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4994FF-02D2-9239-D628-95294B9D3CA1}"/>
              </a:ext>
            </a:extLst>
          </p:cNvPr>
          <p:cNvSpPr txBox="1"/>
          <p:nvPr/>
        </p:nvSpPr>
        <p:spPr>
          <a:xfrm>
            <a:off x="6464299" y="1093101"/>
            <a:ext cx="6094770" cy="250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메서드 호출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447040" marR="2726690" lvl="0" indent="-320675" defTabSz="914400" eaLnBrk="1" fontAlgn="auto" latinLnBrk="0" hangingPunct="1">
              <a:lnSpc>
                <a:spcPct val="125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void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callServiceMethod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mBound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{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 marR="0" lvl="0" indent="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try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087120" marR="0" lvl="0" indent="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AIDL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정의 메서드 호출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87120" marR="5080" lvl="0" indent="0" defTabSz="914400" eaLnBrk="1" fontAlgn="auto" latinLnBrk="0" hangingPunct="1">
              <a:lnSpc>
                <a:spcPts val="158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message =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mService.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sayHello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"Android Developer"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resultTextView.setText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(message);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 marR="0" lvl="0" indent="0" defTabSz="914400" eaLnBrk="1" fontAlgn="auto" latinLnBrk="0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catch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RemoteException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e) {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087120" marR="0" lvl="0" indent="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Log.e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(TAG,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원격 호출 오류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"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+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e.getMessage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());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767080" marR="0" lvl="0" indent="0" defTabSz="91440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447040" marR="0" lvl="0" indent="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6364" marR="0" lvl="0" indent="0" defTabSz="91440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08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바인딩 및 호출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8" y="1371599"/>
            <a:ext cx="57149" cy="4783946"/>
          </a:xfrm>
          <a:custGeom>
            <a:avLst/>
            <a:gdLst/>
            <a:ahLst/>
            <a:cxnLst/>
            <a:rect l="l" t="t" r="r" b="b"/>
            <a:pathLst>
              <a:path w="38100" h="5105400">
                <a:moveTo>
                  <a:pt x="38099" y="5105399"/>
                </a:moveTo>
                <a:lnTo>
                  <a:pt x="0" y="5105399"/>
                </a:lnTo>
                <a:lnTo>
                  <a:pt x="0" y="0"/>
                </a:lnTo>
                <a:lnTo>
                  <a:pt x="38099" y="0"/>
                </a:lnTo>
                <a:lnTo>
                  <a:pt x="38099" y="51053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1499" y="1828006"/>
            <a:ext cx="3619500" cy="4343400"/>
            <a:chOff x="571499" y="2133599"/>
            <a:chExt cx="3619500" cy="4343400"/>
          </a:xfrm>
        </p:grpSpPr>
        <p:sp>
          <p:nvSpPr>
            <p:cNvPr id="7" name="object 7"/>
            <p:cNvSpPr/>
            <p:nvPr/>
          </p:nvSpPr>
          <p:spPr>
            <a:xfrm>
              <a:off x="585787" y="2133599"/>
              <a:ext cx="3605529" cy="4343400"/>
            </a:xfrm>
            <a:custGeom>
              <a:avLst/>
              <a:gdLst/>
              <a:ahLst/>
              <a:cxnLst/>
              <a:rect l="l" t="t" r="r" b="b"/>
              <a:pathLst>
                <a:path w="3605529" h="4343400">
                  <a:moveTo>
                    <a:pt x="3551814" y="4343399"/>
                  </a:moveTo>
                  <a:lnTo>
                    <a:pt x="40048" y="4343399"/>
                  </a:lnTo>
                  <a:lnTo>
                    <a:pt x="37260" y="4343033"/>
                  </a:lnTo>
                  <a:lnTo>
                    <a:pt x="5660" y="4314879"/>
                  </a:lnTo>
                  <a:lnTo>
                    <a:pt x="0" y="4290001"/>
                  </a:lnTo>
                  <a:lnTo>
                    <a:pt x="0" y="4286249"/>
                  </a:lnTo>
                  <a:lnTo>
                    <a:pt x="0" y="53397"/>
                  </a:lnTo>
                  <a:lnTo>
                    <a:pt x="14544" y="14085"/>
                  </a:lnTo>
                  <a:lnTo>
                    <a:pt x="40048" y="0"/>
                  </a:lnTo>
                  <a:lnTo>
                    <a:pt x="3551814" y="0"/>
                  </a:lnTo>
                  <a:lnTo>
                    <a:pt x="3591126" y="19392"/>
                  </a:lnTo>
                  <a:lnTo>
                    <a:pt x="3605211" y="53397"/>
                  </a:lnTo>
                  <a:lnTo>
                    <a:pt x="3605211" y="4290001"/>
                  </a:lnTo>
                  <a:lnTo>
                    <a:pt x="3585819" y="4329313"/>
                  </a:lnTo>
                  <a:lnTo>
                    <a:pt x="3555530" y="4343033"/>
                  </a:lnTo>
                  <a:lnTo>
                    <a:pt x="3551814" y="4343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2133599"/>
              <a:ext cx="57150" cy="4343400"/>
            </a:xfrm>
            <a:custGeom>
              <a:avLst/>
              <a:gdLst/>
              <a:ahLst/>
              <a:cxnLst/>
              <a:rect l="l" t="t" r="r" b="b"/>
              <a:pathLst>
                <a:path w="57150" h="4343400">
                  <a:moveTo>
                    <a:pt x="57150" y="4343399"/>
                  </a:moveTo>
                  <a:lnTo>
                    <a:pt x="49571" y="4343399"/>
                  </a:lnTo>
                  <a:lnTo>
                    <a:pt x="42281" y="4341949"/>
                  </a:lnTo>
                  <a:lnTo>
                    <a:pt x="7250" y="4315121"/>
                  </a:lnTo>
                  <a:lnTo>
                    <a:pt x="0" y="42938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286249"/>
                  </a:lnTo>
                  <a:lnTo>
                    <a:pt x="36944" y="4326661"/>
                  </a:lnTo>
                  <a:lnTo>
                    <a:pt x="51448" y="4342353"/>
                  </a:lnTo>
                  <a:lnTo>
                    <a:pt x="57150" y="43433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0" name="object 10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4" y="1009649"/>
              <a:ext cx="142874" cy="1904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9298" y="943156"/>
            <a:ext cx="2698869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bindService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998" y="1314234"/>
            <a:ext cx="3454399" cy="4587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5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연결을 위한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Intent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ServiceConnection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바인딩 요청 및 해제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7451" y="1896046"/>
            <a:ext cx="3346184" cy="425949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40"/>
              </a:lnSpc>
              <a:spcBef>
                <a:spcPts val="13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Intent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20"/>
              </a:lnSpc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 intent = new Intent();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220"/>
              </a:lnSpc>
            </a:pP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5400">
              <a:lnSpc>
                <a:spcPts val="1180"/>
              </a:lnSpc>
              <a:spcBef>
                <a:spcPts val="100"/>
              </a:spcBef>
            </a:pPr>
            <a:r>
              <a:rPr lang="en-US" altLang="ko-KR"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intent.setComponent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45440">
              <a:lnSpc>
                <a:spcPts val="1300"/>
              </a:lnSpc>
            </a:pP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new </a:t>
            </a:r>
            <a:r>
              <a:rPr lang="en-US" altLang="ko-KR"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ComponentName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("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", "</a:t>
            </a:r>
            <a:r>
              <a:rPr lang="ko-KR" alt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서비스클래스명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")); </a:t>
            </a:r>
            <a:r>
              <a:rPr lang="ko-KR" altLang="en-US" sz="1600" baseline="-14492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클라이언트에서 메서드 호출</a:t>
            </a:r>
            <a:endParaRPr lang="en-US" altLang="ko-KR" sz="1600" baseline="-14492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ServiceConnection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ServiceConnection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conn = new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ServiceConnection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ts val="12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lvl="0" indent="-320675" defTabSz="914400" eaLnBrk="1" fontAlgn="auto" latinLnBrk="0" hangingPunct="1">
              <a:lnSpc>
                <a:spcPts val="12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onServiceConnected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ComponentName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name,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IBinder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service)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0" lvl="0" indent="0" defTabSz="914400" eaLnBrk="1" fontAlgn="auto" latinLnBrk="0" hangingPunct="1">
              <a:lnSpc>
                <a:spcPts val="1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시 호출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0" lvl="0" indent="0" defTabSz="914400" eaLnBrk="1" fontAlgn="auto" latinLnBrk="0" hangingPunct="1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IHelloService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</a:t>
            </a:r>
            <a:endParaRPr lang="ko-KR" altLang="en-US" sz="1600" baseline="-14492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IHelloService.Stub.asInterface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(service);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ts val="12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@Override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lvl="0" indent="-320675" defTabSz="914400" eaLnBrk="1" fontAlgn="auto" latinLnBrk="0" hangingPunct="1">
              <a:lnSpc>
                <a:spcPts val="12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onServiceDisconnected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ComponentName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name)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0" lvl="0" indent="0" defTabSz="914400" eaLnBrk="1" fontAlgn="auto" latinLnBrk="0" hangingPunct="1">
              <a:lnSpc>
                <a:spcPts val="1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해제 시 호출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ts val="134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바인딩 요청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bindService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(intent, conn, BIND_AUTO_CREATE);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ts val="134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바인딩 해제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ts val="1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unbindService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(conn);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220"/>
              </a:lnSpc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19599" y="1371599"/>
            <a:ext cx="38100" cy="4419600"/>
          </a:xfrm>
          <a:custGeom>
            <a:avLst/>
            <a:gdLst/>
            <a:ahLst/>
            <a:cxnLst/>
            <a:rect l="l" t="t" r="r" b="b"/>
            <a:pathLst>
              <a:path w="38100" h="4419600">
                <a:moveTo>
                  <a:pt x="38099" y="4419599"/>
                </a:moveTo>
                <a:lnTo>
                  <a:pt x="0" y="4419599"/>
                </a:lnTo>
                <a:lnTo>
                  <a:pt x="0" y="0"/>
                </a:lnTo>
                <a:lnTo>
                  <a:pt x="38099" y="0"/>
                </a:lnTo>
                <a:lnTo>
                  <a:pt x="38099" y="4419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10099" y="1638299"/>
            <a:ext cx="3619500" cy="990600"/>
            <a:chOff x="4610099" y="1638299"/>
            <a:chExt cx="3619500" cy="990600"/>
          </a:xfrm>
        </p:grpSpPr>
        <p:sp>
          <p:nvSpPr>
            <p:cNvPr id="26" name="object 26"/>
            <p:cNvSpPr/>
            <p:nvPr/>
          </p:nvSpPr>
          <p:spPr>
            <a:xfrm>
              <a:off x="4624386" y="1638299"/>
              <a:ext cx="3605529" cy="990600"/>
            </a:xfrm>
            <a:custGeom>
              <a:avLst/>
              <a:gdLst/>
              <a:ahLst/>
              <a:cxnLst/>
              <a:rect l="l" t="t" r="r" b="b"/>
              <a:pathLst>
                <a:path w="3605529" h="990600">
                  <a:moveTo>
                    <a:pt x="3551814" y="990599"/>
                  </a:moveTo>
                  <a:lnTo>
                    <a:pt x="40048" y="990599"/>
                  </a:lnTo>
                  <a:lnTo>
                    <a:pt x="37260" y="990233"/>
                  </a:lnTo>
                  <a:lnTo>
                    <a:pt x="5659" y="962080"/>
                  </a:lnTo>
                  <a:lnTo>
                    <a:pt x="0" y="937202"/>
                  </a:lnTo>
                  <a:lnTo>
                    <a:pt x="0" y="933449"/>
                  </a:lnTo>
                  <a:lnTo>
                    <a:pt x="0" y="53397"/>
                  </a:lnTo>
                  <a:lnTo>
                    <a:pt x="14543" y="14085"/>
                  </a:lnTo>
                  <a:lnTo>
                    <a:pt x="40048" y="0"/>
                  </a:lnTo>
                  <a:lnTo>
                    <a:pt x="3551814" y="0"/>
                  </a:lnTo>
                  <a:lnTo>
                    <a:pt x="3591125" y="19392"/>
                  </a:lnTo>
                  <a:lnTo>
                    <a:pt x="3605211" y="53397"/>
                  </a:lnTo>
                  <a:lnTo>
                    <a:pt x="3605211" y="937202"/>
                  </a:lnTo>
                  <a:lnTo>
                    <a:pt x="3585818" y="976514"/>
                  </a:lnTo>
                  <a:lnTo>
                    <a:pt x="3555530" y="990233"/>
                  </a:lnTo>
                  <a:lnTo>
                    <a:pt x="3551814" y="990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610099" y="1638299"/>
              <a:ext cx="57150" cy="990600"/>
            </a:xfrm>
            <a:custGeom>
              <a:avLst/>
              <a:gdLst/>
              <a:ahLst/>
              <a:cxnLst/>
              <a:rect l="l" t="t" r="r" b="b"/>
              <a:pathLst>
                <a:path w="57150" h="990600">
                  <a:moveTo>
                    <a:pt x="57150" y="990599"/>
                  </a:moveTo>
                  <a:lnTo>
                    <a:pt x="49571" y="990599"/>
                  </a:lnTo>
                  <a:lnTo>
                    <a:pt x="42281" y="989149"/>
                  </a:lnTo>
                  <a:lnTo>
                    <a:pt x="7250" y="962321"/>
                  </a:lnTo>
                  <a:lnTo>
                    <a:pt x="0" y="9410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933450"/>
                  </a:lnTo>
                  <a:lnTo>
                    <a:pt x="36944" y="973861"/>
                  </a:lnTo>
                  <a:lnTo>
                    <a:pt x="51448" y="989553"/>
                  </a:lnTo>
                  <a:lnTo>
                    <a:pt x="57150" y="9905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10099" y="2971799"/>
            <a:ext cx="3619500" cy="2819400"/>
            <a:chOff x="4610099" y="2971799"/>
            <a:chExt cx="3619500" cy="2819400"/>
          </a:xfrm>
        </p:grpSpPr>
        <p:sp>
          <p:nvSpPr>
            <p:cNvPr id="29" name="object 29"/>
            <p:cNvSpPr/>
            <p:nvPr/>
          </p:nvSpPr>
          <p:spPr>
            <a:xfrm>
              <a:off x="4624386" y="2971799"/>
              <a:ext cx="3605529" cy="2819400"/>
            </a:xfrm>
            <a:custGeom>
              <a:avLst/>
              <a:gdLst/>
              <a:ahLst/>
              <a:cxnLst/>
              <a:rect l="l" t="t" r="r" b="b"/>
              <a:pathLst>
                <a:path w="3605529" h="2819400">
                  <a:moveTo>
                    <a:pt x="3551814" y="2819399"/>
                  </a:moveTo>
                  <a:lnTo>
                    <a:pt x="40048" y="2819399"/>
                  </a:lnTo>
                  <a:lnTo>
                    <a:pt x="37260" y="2819032"/>
                  </a:lnTo>
                  <a:lnTo>
                    <a:pt x="5659" y="2790879"/>
                  </a:lnTo>
                  <a:lnTo>
                    <a:pt x="0" y="2766002"/>
                  </a:lnTo>
                  <a:lnTo>
                    <a:pt x="0" y="27622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3551814" y="0"/>
                  </a:lnTo>
                  <a:lnTo>
                    <a:pt x="3591125" y="19392"/>
                  </a:lnTo>
                  <a:lnTo>
                    <a:pt x="3605211" y="53397"/>
                  </a:lnTo>
                  <a:lnTo>
                    <a:pt x="3605211" y="2766002"/>
                  </a:lnTo>
                  <a:lnTo>
                    <a:pt x="3585818" y="2805313"/>
                  </a:lnTo>
                  <a:lnTo>
                    <a:pt x="3555530" y="2819032"/>
                  </a:lnTo>
                  <a:lnTo>
                    <a:pt x="3551814" y="2819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610099" y="2971799"/>
              <a:ext cx="57150" cy="2819400"/>
            </a:xfrm>
            <a:custGeom>
              <a:avLst/>
              <a:gdLst/>
              <a:ahLst/>
              <a:cxnLst/>
              <a:rect l="l" t="t" r="r" b="b"/>
              <a:pathLst>
                <a:path w="57150" h="2819400">
                  <a:moveTo>
                    <a:pt x="57150" y="2819399"/>
                  </a:moveTo>
                  <a:lnTo>
                    <a:pt x="49571" y="2819399"/>
                  </a:lnTo>
                  <a:lnTo>
                    <a:pt x="42281" y="2817949"/>
                  </a:lnTo>
                  <a:lnTo>
                    <a:pt x="7250" y="2791121"/>
                  </a:lnTo>
                  <a:lnTo>
                    <a:pt x="0" y="2769827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2762249"/>
                  </a:lnTo>
                  <a:lnTo>
                    <a:pt x="36944" y="2802660"/>
                  </a:lnTo>
                  <a:lnTo>
                    <a:pt x="51448" y="2818353"/>
                  </a:lnTo>
                  <a:lnTo>
                    <a:pt x="57150" y="28193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419599" y="952499"/>
            <a:ext cx="304800" cy="304800"/>
            <a:chOff x="4419599" y="952499"/>
            <a:chExt cx="304800" cy="304800"/>
          </a:xfrm>
        </p:grpSpPr>
        <p:sp>
          <p:nvSpPr>
            <p:cNvPr id="32" name="object 32"/>
            <p:cNvSpPr/>
            <p:nvPr/>
          </p:nvSpPr>
          <p:spPr>
            <a:xfrm>
              <a:off x="44195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5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787899" y="943156"/>
            <a:ext cx="261874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메서드 호출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97400" y="1355901"/>
            <a:ext cx="2618740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IHelloService.aidl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40274" y="1720850"/>
            <a:ext cx="2666365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IHelloService 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>
              <a:lnSpc>
                <a:spcPts val="1200"/>
              </a:lnSpc>
              <a:spcBef>
                <a:spcPts val="6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sayHello(String name); int add(int a, int b); List&lt;String&gt; getMessages();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17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40274" y="3054350"/>
            <a:ext cx="3503928" cy="2700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try {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문자열 반환 메서드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String result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mService.sayHello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("Android");</a:t>
            </a:r>
            <a:r>
              <a:rPr kumimoji="0" lang="en-US" altLang="ko-KR" sz="1400" b="1" i="0" u="none" strike="noStrike" kern="0" cap="none" spc="0" normalizeH="0" baseline="2777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 </a:t>
            </a:r>
            <a:endParaRPr kumimoji="0" lang="ko-KR" altLang="en-US" sz="1600" b="0" i="0" u="none" strike="noStrike" kern="0" cap="none" spc="0" normalizeH="0" baseline="-14492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Log.d(TAG, "Response: " + result);</a:t>
            </a:r>
            <a:endParaRPr kumimoji="0" lang="sv-SE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lnSpc>
                <a:spcPts val="1340"/>
              </a:lnSpc>
              <a:spcBef>
                <a:spcPts val="135"/>
              </a:spcBef>
            </a:pP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//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정수 반환 메서드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2">
              <a:lnSpc>
                <a:spcPts val="1200"/>
              </a:lnSpc>
              <a:spcBef>
                <a:spcPts val="50"/>
              </a:spcBef>
            </a:pP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int sum = </a:t>
            </a:r>
            <a:r>
              <a:rPr lang="en-US" altLang="ko-KR"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mService.add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(10, 20); </a:t>
            </a:r>
            <a:r>
              <a:rPr lang="en-US" altLang="ko-KR"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Log.d</a:t>
            </a:r>
            <a:r>
              <a:rPr lang="en-US" altLang="ko-KR"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(TAG, "Sum: " + sum);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//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리스트 반환 메서드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List&lt;String&gt; msgs = mService.getMessages();</a:t>
            </a:r>
            <a:endParaRPr kumimoji="0" lang="da-DK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 marR="5080" lvl="0" indent="-320675" defTabSz="914400" eaLnBrk="1" fontAlgn="auto" latinLnBrk="0" hangingPunct="1">
              <a:lnSpc>
                <a:spcPts val="12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for (String msg :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msgs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{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Log.d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(TAG, "Message: " + msg);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0" lvl="0" indent="0" defTabSz="914400" eaLnBrk="1" fontAlgn="auto" latinLnBrk="0" hangingPunct="1">
              <a:lnSpc>
                <a:spcPts val="11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725170" lvl="0" indent="-320675" defTabSz="914400" eaLnBrk="1" fontAlgn="auto" latinLnBrk="0" hangingPunct="1">
              <a:lnSpc>
                <a:spcPts val="12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catch 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RemoteException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e){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e.printStackTrace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ts val="11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}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458199" y="952499"/>
            <a:ext cx="304800" cy="304800"/>
            <a:chOff x="8458199" y="952499"/>
            <a:chExt cx="304800" cy="304800"/>
          </a:xfrm>
        </p:grpSpPr>
        <p:sp>
          <p:nvSpPr>
            <p:cNvPr id="45" name="object 45"/>
            <p:cNvSpPr/>
            <p:nvPr/>
          </p:nvSpPr>
          <p:spPr>
            <a:xfrm>
              <a:off x="84581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58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826499" y="953135"/>
            <a:ext cx="279018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동작 흐름 다이어그램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0" name="object 50"/>
          <p:cNvSpPr/>
          <p:nvPr/>
        </p:nvSpPr>
        <p:spPr>
          <a:xfrm flipH="1">
            <a:off x="8412479" y="1371599"/>
            <a:ext cx="45719" cy="4647408"/>
          </a:xfrm>
          <a:custGeom>
            <a:avLst/>
            <a:gdLst/>
            <a:ahLst/>
            <a:cxnLst/>
            <a:rect l="l" t="t" r="r" b="b"/>
            <a:pathLst>
              <a:path w="38100" h="5600700">
                <a:moveTo>
                  <a:pt x="38099" y="5600699"/>
                </a:moveTo>
                <a:lnTo>
                  <a:pt x="0" y="5600699"/>
                </a:lnTo>
                <a:lnTo>
                  <a:pt x="0" y="0"/>
                </a:lnTo>
                <a:lnTo>
                  <a:pt x="38099" y="0"/>
                </a:lnTo>
                <a:lnTo>
                  <a:pt x="38099" y="56006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0999" y="6171406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1"/>
                </a:lnTo>
                <a:lnTo>
                  <a:pt x="29705" y="670177"/>
                </a:lnTo>
                <a:lnTo>
                  <a:pt x="3885" y="634136"/>
                </a:lnTo>
                <a:lnTo>
                  <a:pt x="0" y="614603"/>
                </a:lnTo>
                <a:lnTo>
                  <a:pt x="0" y="6095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614603"/>
                </a:lnTo>
                <a:lnTo>
                  <a:pt x="11414376" y="656093"/>
                </a:lnTo>
                <a:lnTo>
                  <a:pt x="11378337" y="681912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2" name="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353" y="6419056"/>
            <a:ext cx="130961" cy="190499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F59B573A-19A2-6589-A338-D9D1D5119208}"/>
              </a:ext>
            </a:extLst>
          </p:cNvPr>
          <p:cNvGrpSpPr/>
          <p:nvPr/>
        </p:nvGrpSpPr>
        <p:grpSpPr>
          <a:xfrm>
            <a:off x="8915398" y="1371599"/>
            <a:ext cx="2701290" cy="457200"/>
            <a:chOff x="8915398" y="1371599"/>
            <a:chExt cx="2701290" cy="457200"/>
          </a:xfrm>
        </p:grpSpPr>
        <p:sp>
          <p:nvSpPr>
            <p:cNvPr id="48" name="object 48"/>
            <p:cNvSpPr/>
            <p:nvPr/>
          </p:nvSpPr>
          <p:spPr>
            <a:xfrm>
              <a:off x="8915398" y="1371599"/>
              <a:ext cx="2628900" cy="457200"/>
            </a:xfrm>
            <a:custGeom>
              <a:avLst/>
              <a:gdLst/>
              <a:ahLst/>
              <a:cxnLst/>
              <a:rect l="l" t="t" r="r" b="b"/>
              <a:pathLst>
                <a:path w="2628900" h="457200">
                  <a:moveTo>
                    <a:pt x="25577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8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557703" y="0"/>
                  </a:lnTo>
                  <a:lnTo>
                    <a:pt x="2599194" y="15621"/>
                  </a:lnTo>
                  <a:lnTo>
                    <a:pt x="2625013" y="51661"/>
                  </a:lnTo>
                  <a:lnTo>
                    <a:pt x="2628899" y="71196"/>
                  </a:lnTo>
                  <a:lnTo>
                    <a:pt x="2628899" y="386003"/>
                  </a:lnTo>
                  <a:lnTo>
                    <a:pt x="2613276" y="427494"/>
                  </a:lnTo>
                  <a:lnTo>
                    <a:pt x="2577236" y="453314"/>
                  </a:lnTo>
                  <a:lnTo>
                    <a:pt x="2562659" y="456711"/>
                  </a:lnTo>
                  <a:lnTo>
                    <a:pt x="2557703" y="4571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9775129" y="1481963"/>
              <a:ext cx="1841559" cy="22121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3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클라이언트 앱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102" y="1955122"/>
            <a:ext cx="130730" cy="15105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102" y="2739824"/>
            <a:ext cx="130730" cy="15105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102" y="3715026"/>
            <a:ext cx="130730" cy="15105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102" y="5284430"/>
            <a:ext cx="130730" cy="15105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102" y="4499728"/>
            <a:ext cx="130730" cy="151056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0AAF31B0-F1E6-265F-8F59-AEE3764B2331}"/>
              </a:ext>
            </a:extLst>
          </p:cNvPr>
          <p:cNvGrpSpPr/>
          <p:nvPr/>
        </p:nvGrpSpPr>
        <p:grpSpPr>
          <a:xfrm>
            <a:off x="8915398" y="5561806"/>
            <a:ext cx="2628900" cy="457200"/>
            <a:chOff x="8915398" y="5895974"/>
            <a:chExt cx="2628900" cy="457200"/>
          </a:xfrm>
        </p:grpSpPr>
        <p:sp>
          <p:nvSpPr>
            <p:cNvPr id="59" name="object 59"/>
            <p:cNvSpPr/>
            <p:nvPr/>
          </p:nvSpPr>
          <p:spPr>
            <a:xfrm>
              <a:off x="8915398" y="5895974"/>
              <a:ext cx="2628900" cy="457200"/>
            </a:xfrm>
            <a:custGeom>
              <a:avLst/>
              <a:gdLst/>
              <a:ahLst/>
              <a:cxnLst/>
              <a:rect l="l" t="t" r="r" b="b"/>
              <a:pathLst>
                <a:path w="2628900" h="457200">
                  <a:moveTo>
                    <a:pt x="2557703" y="457199"/>
                  </a:moveTo>
                  <a:lnTo>
                    <a:pt x="71196" y="457199"/>
                  </a:lnTo>
                  <a:lnTo>
                    <a:pt x="66241" y="456711"/>
                  </a:lnTo>
                  <a:lnTo>
                    <a:pt x="29705" y="441578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557703" y="0"/>
                  </a:lnTo>
                  <a:lnTo>
                    <a:pt x="2599194" y="15621"/>
                  </a:lnTo>
                  <a:lnTo>
                    <a:pt x="2625013" y="51661"/>
                  </a:lnTo>
                  <a:lnTo>
                    <a:pt x="2628899" y="71196"/>
                  </a:lnTo>
                  <a:lnTo>
                    <a:pt x="2628899" y="386003"/>
                  </a:lnTo>
                  <a:lnTo>
                    <a:pt x="2613276" y="427494"/>
                  </a:lnTo>
                  <a:lnTo>
                    <a:pt x="2577236" y="453313"/>
                  </a:lnTo>
                  <a:lnTo>
                    <a:pt x="2562659" y="456711"/>
                  </a:lnTo>
                  <a:lnTo>
                    <a:pt x="2557703" y="4571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10006706" y="6006337"/>
              <a:ext cx="966094" cy="22121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350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서비스</a:t>
              </a:r>
              <a:endParaRPr sz="13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77874" y="6305836"/>
            <a:ext cx="1088072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안드로이드에서 프로세스 간 통신을 위한 핵심 메커니즘입니다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bindService()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연결을 시작하고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ServiceConnection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콜백을 통해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전달받습니다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AIDL.Stub.asInterface()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 통해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인터페이스로 변환되어 원격 메서드 호출이 가능해집니다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8EE2FD-CE5E-9DD4-F12B-47B571E4CD9A}"/>
              </a:ext>
            </a:extLst>
          </p:cNvPr>
          <p:cNvGrpSpPr/>
          <p:nvPr/>
        </p:nvGrpSpPr>
        <p:grpSpPr>
          <a:xfrm>
            <a:off x="8582025" y="2232501"/>
            <a:ext cx="3453465" cy="381000"/>
            <a:chOff x="8582025" y="2238374"/>
            <a:chExt cx="3453465" cy="381000"/>
          </a:xfrm>
        </p:grpSpPr>
        <p:grpSp>
          <p:nvGrpSpPr>
            <p:cNvPr id="62" name="object 62"/>
            <p:cNvGrpSpPr/>
            <p:nvPr/>
          </p:nvGrpSpPr>
          <p:grpSpPr>
            <a:xfrm>
              <a:off x="8582025" y="2238374"/>
              <a:ext cx="3453465" cy="381000"/>
              <a:chOff x="8582025" y="2238374"/>
              <a:chExt cx="3228975" cy="381000"/>
            </a:xfrm>
          </p:grpSpPr>
          <p:sp>
            <p:nvSpPr>
              <p:cNvPr id="63" name="object 63"/>
              <p:cNvSpPr/>
              <p:nvPr/>
            </p:nvSpPr>
            <p:spPr>
              <a:xfrm>
                <a:off x="8662986" y="2238374"/>
                <a:ext cx="314833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8329" h="381000">
                    <a:moveTo>
                      <a:pt x="3094614" y="380999"/>
                    </a:moveTo>
                    <a:lnTo>
                      <a:pt x="40048" y="380999"/>
                    </a:lnTo>
                    <a:lnTo>
                      <a:pt x="37261" y="380633"/>
                    </a:lnTo>
                    <a:lnTo>
                      <a:pt x="5659" y="352480"/>
                    </a:lnTo>
                    <a:lnTo>
                      <a:pt x="0" y="327602"/>
                    </a:lnTo>
                    <a:lnTo>
                      <a:pt x="0" y="323849"/>
                    </a:lnTo>
                    <a:lnTo>
                      <a:pt x="0" y="53397"/>
                    </a:lnTo>
                    <a:lnTo>
                      <a:pt x="14543" y="14085"/>
                    </a:lnTo>
                    <a:lnTo>
                      <a:pt x="40048" y="0"/>
                    </a:lnTo>
                    <a:lnTo>
                      <a:pt x="3094614" y="0"/>
                    </a:lnTo>
                    <a:lnTo>
                      <a:pt x="3133927" y="19392"/>
                    </a:lnTo>
                    <a:lnTo>
                      <a:pt x="3148012" y="53397"/>
                    </a:lnTo>
                    <a:lnTo>
                      <a:pt x="3148012" y="327602"/>
                    </a:lnTo>
                    <a:lnTo>
                      <a:pt x="3128619" y="366914"/>
                    </a:lnTo>
                    <a:lnTo>
                      <a:pt x="3098330" y="380633"/>
                    </a:lnTo>
                    <a:lnTo>
                      <a:pt x="3094614" y="380999"/>
                    </a:lnTo>
                    <a:close/>
                  </a:path>
                </a:pathLst>
              </a:custGeom>
              <a:solidFill>
                <a:srgbClr val="F1F7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8648699" y="2238374"/>
                <a:ext cx="5715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381000">
                    <a:moveTo>
                      <a:pt x="57150" y="380999"/>
                    </a:moveTo>
                    <a:lnTo>
                      <a:pt x="49571" y="380999"/>
                    </a:lnTo>
                    <a:lnTo>
                      <a:pt x="42281" y="379549"/>
                    </a:lnTo>
                    <a:lnTo>
                      <a:pt x="7249" y="352722"/>
                    </a:lnTo>
                    <a:lnTo>
                      <a:pt x="0" y="331428"/>
                    </a:lnTo>
                    <a:lnTo>
                      <a:pt x="0" y="49571"/>
                    </a:lnTo>
                    <a:lnTo>
                      <a:pt x="22097" y="11380"/>
                    </a:lnTo>
                    <a:lnTo>
                      <a:pt x="49571" y="0"/>
                    </a:lnTo>
                    <a:lnTo>
                      <a:pt x="57150" y="0"/>
                    </a:lnTo>
                    <a:lnTo>
                      <a:pt x="51448" y="1046"/>
                    </a:lnTo>
                    <a:lnTo>
                      <a:pt x="46180" y="4184"/>
                    </a:lnTo>
                    <a:lnTo>
                      <a:pt x="29098" y="45747"/>
                    </a:lnTo>
                    <a:lnTo>
                      <a:pt x="28575" y="57150"/>
                    </a:lnTo>
                    <a:lnTo>
                      <a:pt x="28575" y="323850"/>
                    </a:lnTo>
                    <a:lnTo>
                      <a:pt x="36944" y="364261"/>
                    </a:lnTo>
                    <a:lnTo>
                      <a:pt x="51448" y="379953"/>
                    </a:lnTo>
                    <a:lnTo>
                      <a:pt x="57150" y="380999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65" name="object 6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82025" y="2333624"/>
                <a:ext cx="190499" cy="190499"/>
              </a:xfrm>
              <a:prstGeom prst="rect">
                <a:avLst/>
              </a:prstGeom>
            </p:spPr>
          </p:pic>
        </p:grpSp>
        <p:sp>
          <p:nvSpPr>
            <p:cNvPr id="66" name="object 66"/>
            <p:cNvSpPr txBox="1"/>
            <p:nvPr/>
          </p:nvSpPr>
          <p:spPr>
            <a:xfrm>
              <a:off x="8635708" y="2319738"/>
              <a:ext cx="2646809" cy="203902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1 </a:t>
              </a:r>
              <a:r>
                <a:rPr lang="en-US"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   </a:t>
              </a:r>
              <a:r>
                <a:rPr sz="1250" b="1" dirty="0" err="1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bindService</a:t>
              </a:r>
              <a:r>
                <a:rPr sz="12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() 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호출</a:t>
              </a:r>
              <a:endParaRPr sz="11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F359849-C204-974C-4DAD-1D692099950E}"/>
              </a:ext>
            </a:extLst>
          </p:cNvPr>
          <p:cNvGrpSpPr/>
          <p:nvPr/>
        </p:nvGrpSpPr>
        <p:grpSpPr>
          <a:xfrm>
            <a:off x="8582025" y="3992405"/>
            <a:ext cx="3453127" cy="381000"/>
            <a:chOff x="8582025" y="4162424"/>
            <a:chExt cx="3453127" cy="381000"/>
          </a:xfrm>
        </p:grpSpPr>
        <p:grpSp>
          <p:nvGrpSpPr>
            <p:cNvPr id="73" name="object 73"/>
            <p:cNvGrpSpPr/>
            <p:nvPr/>
          </p:nvGrpSpPr>
          <p:grpSpPr>
            <a:xfrm>
              <a:off x="8582025" y="4162424"/>
              <a:ext cx="3453127" cy="381000"/>
              <a:chOff x="8582025" y="4162424"/>
              <a:chExt cx="3228975" cy="381000"/>
            </a:xfrm>
          </p:grpSpPr>
          <p:sp>
            <p:nvSpPr>
              <p:cNvPr id="74" name="object 74"/>
              <p:cNvSpPr/>
              <p:nvPr/>
            </p:nvSpPr>
            <p:spPr>
              <a:xfrm>
                <a:off x="8662986" y="4162424"/>
                <a:ext cx="314833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8329" h="381000">
                    <a:moveTo>
                      <a:pt x="3094614" y="380999"/>
                    </a:moveTo>
                    <a:lnTo>
                      <a:pt x="40048" y="380999"/>
                    </a:lnTo>
                    <a:lnTo>
                      <a:pt x="37261" y="380634"/>
                    </a:lnTo>
                    <a:lnTo>
                      <a:pt x="5659" y="352480"/>
                    </a:lnTo>
                    <a:lnTo>
                      <a:pt x="0" y="327602"/>
                    </a:lnTo>
                    <a:lnTo>
                      <a:pt x="0" y="323849"/>
                    </a:lnTo>
                    <a:lnTo>
                      <a:pt x="0" y="53397"/>
                    </a:lnTo>
                    <a:lnTo>
                      <a:pt x="14543" y="14084"/>
                    </a:lnTo>
                    <a:lnTo>
                      <a:pt x="40048" y="0"/>
                    </a:lnTo>
                    <a:lnTo>
                      <a:pt x="3094614" y="0"/>
                    </a:lnTo>
                    <a:lnTo>
                      <a:pt x="3133927" y="19391"/>
                    </a:lnTo>
                    <a:lnTo>
                      <a:pt x="3148012" y="53397"/>
                    </a:lnTo>
                    <a:lnTo>
                      <a:pt x="3148012" y="327602"/>
                    </a:lnTo>
                    <a:lnTo>
                      <a:pt x="3128619" y="366914"/>
                    </a:lnTo>
                    <a:lnTo>
                      <a:pt x="3098330" y="380634"/>
                    </a:lnTo>
                    <a:lnTo>
                      <a:pt x="3094614" y="380999"/>
                    </a:lnTo>
                    <a:close/>
                  </a:path>
                </a:pathLst>
              </a:custGeom>
              <a:solidFill>
                <a:srgbClr val="F1F7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8648699" y="4162424"/>
                <a:ext cx="5715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381000">
                    <a:moveTo>
                      <a:pt x="57150" y="380999"/>
                    </a:moveTo>
                    <a:lnTo>
                      <a:pt x="49571" y="380999"/>
                    </a:lnTo>
                    <a:lnTo>
                      <a:pt x="42281" y="379549"/>
                    </a:lnTo>
                    <a:lnTo>
                      <a:pt x="7249" y="352721"/>
                    </a:lnTo>
                    <a:lnTo>
                      <a:pt x="0" y="331428"/>
                    </a:lnTo>
                    <a:lnTo>
                      <a:pt x="0" y="49571"/>
                    </a:lnTo>
                    <a:lnTo>
                      <a:pt x="22097" y="11379"/>
                    </a:lnTo>
                    <a:lnTo>
                      <a:pt x="49571" y="0"/>
                    </a:lnTo>
                    <a:lnTo>
                      <a:pt x="57150" y="0"/>
                    </a:lnTo>
                    <a:lnTo>
                      <a:pt x="51448" y="1046"/>
                    </a:lnTo>
                    <a:lnTo>
                      <a:pt x="46180" y="4184"/>
                    </a:lnTo>
                    <a:lnTo>
                      <a:pt x="29098" y="45747"/>
                    </a:lnTo>
                    <a:lnTo>
                      <a:pt x="28575" y="57150"/>
                    </a:lnTo>
                    <a:lnTo>
                      <a:pt x="28575" y="323850"/>
                    </a:lnTo>
                    <a:lnTo>
                      <a:pt x="36944" y="364261"/>
                    </a:lnTo>
                    <a:lnTo>
                      <a:pt x="51448" y="379953"/>
                    </a:lnTo>
                    <a:lnTo>
                      <a:pt x="57150" y="380999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76" name="object 76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82025" y="4257674"/>
                <a:ext cx="190499" cy="190499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8630791" y="4239704"/>
              <a:ext cx="3027808" cy="203902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3 </a:t>
              </a:r>
              <a:r>
                <a:rPr lang="en-US"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   </a:t>
              </a:r>
              <a:r>
                <a:rPr sz="1250" b="1" dirty="0" err="1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IBinder</a:t>
              </a:r>
              <a:r>
                <a:rPr sz="1150" dirty="0" err="1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를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 통해 </a:t>
              </a:r>
              <a:r>
                <a:rPr sz="12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AIDL </a:t>
              </a:r>
              <a:r>
                <a:rPr sz="11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Malgun Gothic"/>
                </a:rPr>
                <a:t>인터페이스 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획득</a:t>
              </a:r>
              <a:endParaRPr sz="11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442D095-2880-8C20-7083-CD30ED35662C}"/>
              </a:ext>
            </a:extLst>
          </p:cNvPr>
          <p:cNvGrpSpPr/>
          <p:nvPr/>
        </p:nvGrpSpPr>
        <p:grpSpPr>
          <a:xfrm>
            <a:off x="8582025" y="4777107"/>
            <a:ext cx="3453127" cy="381000"/>
            <a:chOff x="8582025" y="5029199"/>
            <a:chExt cx="3453127" cy="381000"/>
          </a:xfrm>
        </p:grpSpPr>
        <p:grpSp>
          <p:nvGrpSpPr>
            <p:cNvPr id="78" name="object 78"/>
            <p:cNvGrpSpPr/>
            <p:nvPr/>
          </p:nvGrpSpPr>
          <p:grpSpPr>
            <a:xfrm>
              <a:off x="8582025" y="5029199"/>
              <a:ext cx="3453127" cy="381000"/>
              <a:chOff x="8582025" y="5029199"/>
              <a:chExt cx="3228975" cy="381000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8662986" y="5029199"/>
                <a:ext cx="314833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3148329" h="381000">
                    <a:moveTo>
                      <a:pt x="3094614" y="380999"/>
                    </a:moveTo>
                    <a:lnTo>
                      <a:pt x="40048" y="380999"/>
                    </a:lnTo>
                    <a:lnTo>
                      <a:pt x="37261" y="380633"/>
                    </a:lnTo>
                    <a:lnTo>
                      <a:pt x="5659" y="352480"/>
                    </a:lnTo>
                    <a:lnTo>
                      <a:pt x="0" y="327602"/>
                    </a:lnTo>
                    <a:lnTo>
                      <a:pt x="0" y="323849"/>
                    </a:lnTo>
                    <a:lnTo>
                      <a:pt x="0" y="53397"/>
                    </a:lnTo>
                    <a:lnTo>
                      <a:pt x="14543" y="14085"/>
                    </a:lnTo>
                    <a:lnTo>
                      <a:pt x="40048" y="0"/>
                    </a:lnTo>
                    <a:lnTo>
                      <a:pt x="3094614" y="0"/>
                    </a:lnTo>
                    <a:lnTo>
                      <a:pt x="3133927" y="19391"/>
                    </a:lnTo>
                    <a:lnTo>
                      <a:pt x="3148012" y="53397"/>
                    </a:lnTo>
                    <a:lnTo>
                      <a:pt x="3148012" y="327602"/>
                    </a:lnTo>
                    <a:lnTo>
                      <a:pt x="3128619" y="366913"/>
                    </a:lnTo>
                    <a:lnTo>
                      <a:pt x="3098330" y="380633"/>
                    </a:lnTo>
                    <a:lnTo>
                      <a:pt x="3094614" y="380999"/>
                    </a:lnTo>
                    <a:close/>
                  </a:path>
                </a:pathLst>
              </a:custGeom>
              <a:solidFill>
                <a:srgbClr val="F1F7FF"/>
              </a:solidFill>
            </p:spPr>
            <p:txBody>
              <a:bodyPr wrap="square" lIns="0" tIns="0" rIns="0" bIns="0" rtlCol="0"/>
              <a:lstStyle/>
              <a:p>
                <a:endParaRPr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8648699" y="5029199"/>
                <a:ext cx="57150" cy="3810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381000">
                    <a:moveTo>
                      <a:pt x="57150" y="380999"/>
                    </a:moveTo>
                    <a:lnTo>
                      <a:pt x="49571" y="380999"/>
                    </a:lnTo>
                    <a:lnTo>
                      <a:pt x="42281" y="379550"/>
                    </a:lnTo>
                    <a:lnTo>
                      <a:pt x="7249" y="352721"/>
                    </a:lnTo>
                    <a:lnTo>
                      <a:pt x="0" y="331428"/>
                    </a:lnTo>
                    <a:lnTo>
                      <a:pt x="0" y="49571"/>
                    </a:lnTo>
                    <a:lnTo>
                      <a:pt x="22097" y="11379"/>
                    </a:lnTo>
                    <a:lnTo>
                      <a:pt x="49571" y="0"/>
                    </a:lnTo>
                    <a:lnTo>
                      <a:pt x="57150" y="0"/>
                    </a:lnTo>
                    <a:lnTo>
                      <a:pt x="51448" y="1046"/>
                    </a:lnTo>
                    <a:lnTo>
                      <a:pt x="46180" y="4184"/>
                    </a:lnTo>
                    <a:lnTo>
                      <a:pt x="29098" y="45747"/>
                    </a:lnTo>
                    <a:lnTo>
                      <a:pt x="28575" y="57150"/>
                    </a:lnTo>
                    <a:lnTo>
                      <a:pt x="28575" y="323850"/>
                    </a:lnTo>
                    <a:lnTo>
                      <a:pt x="36944" y="364261"/>
                    </a:lnTo>
                    <a:lnTo>
                      <a:pt x="51448" y="379953"/>
                    </a:lnTo>
                    <a:lnTo>
                      <a:pt x="57150" y="380999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81" name="object 8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82025" y="5124449"/>
                <a:ext cx="190499" cy="190499"/>
              </a:xfrm>
              <a:prstGeom prst="rect">
                <a:avLst/>
              </a:prstGeom>
            </p:spPr>
          </p:pic>
        </p:grpSp>
        <p:sp>
          <p:nvSpPr>
            <p:cNvPr id="82" name="object 82"/>
            <p:cNvSpPr txBox="1"/>
            <p:nvPr/>
          </p:nvSpPr>
          <p:spPr>
            <a:xfrm>
              <a:off x="8630790" y="5106479"/>
              <a:ext cx="3123169" cy="203902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4 </a:t>
              </a:r>
              <a:r>
                <a:rPr lang="en-US" sz="1500" b="1" baseline="2777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   </a:t>
              </a:r>
              <a:r>
                <a:rPr sz="12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AIDL </a:t>
              </a:r>
              <a:r>
                <a:rPr sz="11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Malgun Gothic"/>
                </a:rPr>
                <a:t>메서드 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호출 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→ </a:t>
              </a:r>
              <a:r>
                <a:rPr sz="125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Binder IPC </a:t>
              </a:r>
              <a:r>
                <a:rPr sz="115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실행</a:t>
              </a:r>
              <a:endParaRPr sz="11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F9E2C45-0D4D-92EE-6897-77F65CE922F6}"/>
              </a:ext>
            </a:extLst>
          </p:cNvPr>
          <p:cNvGrpSpPr/>
          <p:nvPr/>
        </p:nvGrpSpPr>
        <p:grpSpPr>
          <a:xfrm>
            <a:off x="5094684" y="3017203"/>
            <a:ext cx="7703477" cy="571500"/>
            <a:chOff x="5094684" y="3105149"/>
            <a:chExt cx="7703477" cy="571500"/>
          </a:xfrm>
        </p:grpSpPr>
        <p:grpSp>
          <p:nvGrpSpPr>
            <p:cNvPr id="67" name="object 67"/>
            <p:cNvGrpSpPr/>
            <p:nvPr/>
          </p:nvGrpSpPr>
          <p:grpSpPr>
            <a:xfrm>
              <a:off x="8648698" y="3105149"/>
              <a:ext cx="3386453" cy="571500"/>
              <a:chOff x="8648699" y="3105149"/>
              <a:chExt cx="3162300" cy="571500"/>
            </a:xfrm>
          </p:grpSpPr>
          <p:sp>
            <p:nvSpPr>
              <p:cNvPr id="68" name="object 68"/>
              <p:cNvSpPr/>
              <p:nvPr/>
            </p:nvSpPr>
            <p:spPr>
              <a:xfrm>
                <a:off x="8662986" y="3105149"/>
                <a:ext cx="314833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3148329" h="571500">
                    <a:moveTo>
                      <a:pt x="3094614" y="571499"/>
                    </a:moveTo>
                    <a:lnTo>
                      <a:pt x="40048" y="571499"/>
                    </a:lnTo>
                    <a:lnTo>
                      <a:pt x="37261" y="571134"/>
                    </a:lnTo>
                    <a:lnTo>
                      <a:pt x="5659" y="542980"/>
                    </a:lnTo>
                    <a:lnTo>
                      <a:pt x="0" y="518102"/>
                    </a:lnTo>
                    <a:lnTo>
                      <a:pt x="0" y="514349"/>
                    </a:lnTo>
                    <a:lnTo>
                      <a:pt x="0" y="53397"/>
                    </a:lnTo>
                    <a:lnTo>
                      <a:pt x="14543" y="14084"/>
                    </a:lnTo>
                    <a:lnTo>
                      <a:pt x="40048" y="0"/>
                    </a:lnTo>
                    <a:lnTo>
                      <a:pt x="3094614" y="0"/>
                    </a:lnTo>
                    <a:lnTo>
                      <a:pt x="3133927" y="19391"/>
                    </a:lnTo>
                    <a:lnTo>
                      <a:pt x="3148012" y="53397"/>
                    </a:lnTo>
                    <a:lnTo>
                      <a:pt x="3148012" y="518102"/>
                    </a:lnTo>
                    <a:lnTo>
                      <a:pt x="3128619" y="557414"/>
                    </a:lnTo>
                    <a:lnTo>
                      <a:pt x="3098330" y="571134"/>
                    </a:lnTo>
                    <a:lnTo>
                      <a:pt x="3094614" y="571499"/>
                    </a:lnTo>
                    <a:close/>
                  </a:path>
                </a:pathLst>
              </a:custGeom>
              <a:solidFill>
                <a:srgbClr val="F1F7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8648699" y="3105149"/>
                <a:ext cx="5715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0">
                    <a:moveTo>
                      <a:pt x="57150" y="571499"/>
                    </a:moveTo>
                    <a:lnTo>
                      <a:pt x="49571" y="571499"/>
                    </a:lnTo>
                    <a:lnTo>
                      <a:pt x="42281" y="570049"/>
                    </a:lnTo>
                    <a:lnTo>
                      <a:pt x="7249" y="543221"/>
                    </a:lnTo>
                    <a:lnTo>
                      <a:pt x="0" y="521928"/>
                    </a:lnTo>
                    <a:lnTo>
                      <a:pt x="0" y="49571"/>
                    </a:lnTo>
                    <a:lnTo>
                      <a:pt x="22097" y="11380"/>
                    </a:lnTo>
                    <a:lnTo>
                      <a:pt x="49571" y="0"/>
                    </a:lnTo>
                    <a:lnTo>
                      <a:pt x="57150" y="0"/>
                    </a:lnTo>
                    <a:lnTo>
                      <a:pt x="51448" y="1046"/>
                    </a:lnTo>
                    <a:lnTo>
                      <a:pt x="46180" y="4184"/>
                    </a:lnTo>
                    <a:lnTo>
                      <a:pt x="29098" y="45747"/>
                    </a:lnTo>
                    <a:lnTo>
                      <a:pt x="28575" y="57150"/>
                    </a:lnTo>
                    <a:lnTo>
                      <a:pt x="28575" y="514350"/>
                    </a:lnTo>
                    <a:lnTo>
                      <a:pt x="36944" y="554761"/>
                    </a:lnTo>
                    <a:lnTo>
                      <a:pt x="51448" y="570453"/>
                    </a:lnTo>
                    <a:lnTo>
                      <a:pt x="57150" y="571499"/>
                    </a:lnTo>
                    <a:close/>
                  </a:path>
                </a:pathLst>
              </a:custGeom>
              <a:solidFill>
                <a:srgbClr val="4185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0" name="object 70"/>
            <p:cNvSpPr txBox="1"/>
            <p:nvPr/>
          </p:nvSpPr>
          <p:spPr>
            <a:xfrm>
              <a:off x="5094684" y="3293437"/>
              <a:ext cx="7703477" cy="203902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algn="l">
                <a:lnSpc>
                  <a:spcPct val="100000"/>
                </a:lnSpc>
                <a:spcBef>
                  <a:spcPts val="90"/>
                </a:spcBef>
                <a:tabLst>
                  <a:tab pos="3711575" algn="l"/>
                </a:tabLst>
              </a:pPr>
              <a:r>
                <a:rPr sz="1100" dirty="0">
                  <a:solidFill>
                    <a:srgbClr val="333333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Dotum"/>
                </a:rPr>
                <a:t>	</a:t>
              </a:r>
              <a:r>
                <a:rPr sz="1200" b="1" dirty="0">
                  <a:solidFill>
                    <a:srgbClr val="4185F4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rial"/>
                </a:rPr>
                <a:t>ServiceConnection.onServiceConnected() </a:t>
              </a:r>
              <a:endParaRPr sz="110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025" y="3295650"/>
              <a:ext cx="190499" cy="190499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42D7A0-012C-AE8E-F7A4-C11DC44C36B3}"/>
                </a:ext>
              </a:extLst>
            </p:cNvPr>
            <p:cNvSpPr txBox="1"/>
            <p:nvPr/>
          </p:nvSpPr>
          <p:spPr>
            <a:xfrm>
              <a:off x="8545642" y="3214225"/>
              <a:ext cx="400781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500" b="1" i="0" u="none" strike="noStrike" kern="0" cap="none" spc="0" normalizeH="0" baseline="2777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Trebuchet MS"/>
                </a:rPr>
                <a:t>2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테스트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62299"/>
            <a:ext cx="38100" cy="2905125"/>
          </a:xfrm>
          <a:custGeom>
            <a:avLst/>
            <a:gdLst/>
            <a:ahLst/>
            <a:cxnLst/>
            <a:rect l="l" t="t" r="r" b="b"/>
            <a:pathLst>
              <a:path w="38100" h="2905125">
                <a:moveTo>
                  <a:pt x="38099" y="2905124"/>
                </a:moveTo>
                <a:lnTo>
                  <a:pt x="0" y="2905124"/>
                </a:lnTo>
                <a:lnTo>
                  <a:pt x="0" y="0"/>
                </a:lnTo>
                <a:lnTo>
                  <a:pt x="38099" y="0"/>
                </a:lnTo>
                <a:lnTo>
                  <a:pt x="38099" y="290512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99" y="3162299"/>
            <a:ext cx="5372100" cy="2371725"/>
          </a:xfrm>
          <a:custGeom>
            <a:avLst/>
            <a:gdLst/>
            <a:ahLst/>
            <a:cxnLst/>
            <a:rect l="l" t="t" r="r" b="b"/>
            <a:pathLst>
              <a:path w="5372100" h="2371725">
                <a:moveTo>
                  <a:pt x="5339051" y="2371724"/>
                </a:moveTo>
                <a:lnTo>
                  <a:pt x="33047" y="2371724"/>
                </a:lnTo>
                <a:lnTo>
                  <a:pt x="28187" y="2370757"/>
                </a:lnTo>
                <a:lnTo>
                  <a:pt x="966" y="2343536"/>
                </a:lnTo>
                <a:lnTo>
                  <a:pt x="0" y="2338676"/>
                </a:lnTo>
                <a:lnTo>
                  <a:pt x="0" y="2333624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339051" y="0"/>
                </a:lnTo>
                <a:lnTo>
                  <a:pt x="5371131" y="28187"/>
                </a:lnTo>
                <a:lnTo>
                  <a:pt x="5372099" y="33047"/>
                </a:lnTo>
                <a:lnTo>
                  <a:pt x="5372099" y="2338676"/>
                </a:lnTo>
                <a:lnTo>
                  <a:pt x="5343911" y="2370757"/>
                </a:lnTo>
                <a:lnTo>
                  <a:pt x="5339051" y="2371724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8496"/>
              <a:ext cx="191690" cy="19165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9299" y="953135"/>
            <a:ext cx="27559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통신 테스트 전략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1362276"/>
            <a:ext cx="477520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단계적 테스트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바인딩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호출 순서로 테스트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1667076"/>
            <a:ext cx="450850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격리 테스트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서비스만 독립적으로 실행 후 작동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1971533"/>
            <a:ext cx="393700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Callback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확인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호출 시 콜백 수신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199" y="2276676"/>
            <a:ext cx="477520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에지 케이스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: Null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파라미터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 처리 테스트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2743199"/>
            <a:ext cx="304800" cy="304800"/>
            <a:chOff x="380999" y="2743199"/>
            <a:chExt cx="304800" cy="304800"/>
          </a:xfrm>
        </p:grpSpPr>
        <p:sp>
          <p:nvSpPr>
            <p:cNvPr id="17" name="object 17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4" y="2800349"/>
              <a:ext cx="142874" cy="1904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9298" y="2743835"/>
            <a:ext cx="22225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로그 출력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099" y="3209848"/>
            <a:ext cx="4027170" cy="5257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AIDL 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로깅을 위한 태그 설정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static final String TAG = "MyAIDLService";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099" y="3951261"/>
            <a:ext cx="2437130" cy="146976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900"/>
              </a:lnSpc>
              <a:spcBef>
                <a:spcPts val="90"/>
              </a:spcBef>
            </a:pPr>
            <a:r>
              <a:rPr sz="10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로그 레벨 </a:t>
            </a:r>
            <a:r>
              <a:rPr sz="1150" dirty="0" err="1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r>
              <a:rPr sz="115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049569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5900"/>
              </a:lnSpc>
              <a:spcBef>
                <a:spcPts val="9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Log.v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(TAG, "Verbose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상세 정보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 Log.d(TAG, "Debug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 정보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Log.i(TAG, "Info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중요 정보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Log.w(TAG, "Warning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경고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Log.e(TAG, "Error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오류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99" y="5610792"/>
            <a:ext cx="4870450" cy="4445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logcat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필터링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logcat *:E MyAIDLService:V *:S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트랜잭션 로깅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dumpsys activity service MyService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398" y="1266716"/>
            <a:ext cx="5791202" cy="2579360"/>
          </a:xfrm>
          <a:custGeom>
            <a:avLst/>
            <a:gdLst/>
            <a:ahLst/>
            <a:cxnLst/>
            <a:rect l="l" t="t" r="r" b="b"/>
            <a:pathLst>
              <a:path w="5562600" h="2781300">
                <a:moveTo>
                  <a:pt x="5491403" y="2781299"/>
                </a:moveTo>
                <a:lnTo>
                  <a:pt x="71196" y="2781299"/>
                </a:lnTo>
                <a:lnTo>
                  <a:pt x="66241" y="2780811"/>
                </a:lnTo>
                <a:lnTo>
                  <a:pt x="29705" y="2765677"/>
                </a:lnTo>
                <a:lnTo>
                  <a:pt x="3885" y="2729637"/>
                </a:lnTo>
                <a:lnTo>
                  <a:pt x="0" y="2710102"/>
                </a:lnTo>
                <a:lnTo>
                  <a:pt x="0" y="2705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21"/>
                </a:lnTo>
                <a:lnTo>
                  <a:pt x="5558714" y="51661"/>
                </a:lnTo>
                <a:lnTo>
                  <a:pt x="5562600" y="71196"/>
                </a:lnTo>
                <a:lnTo>
                  <a:pt x="5562600" y="2710102"/>
                </a:lnTo>
                <a:lnTo>
                  <a:pt x="5546977" y="2751594"/>
                </a:lnTo>
                <a:lnTo>
                  <a:pt x="5510938" y="2777413"/>
                </a:lnTo>
                <a:lnTo>
                  <a:pt x="5496358" y="2780811"/>
                </a:lnTo>
                <a:lnTo>
                  <a:pt x="5491403" y="27812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48399" y="4367187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48387" y="4862488"/>
            <a:ext cx="28575" cy="1333500"/>
          </a:xfrm>
          <a:custGeom>
            <a:avLst/>
            <a:gdLst/>
            <a:ahLst/>
            <a:cxnLst/>
            <a:rect l="l" t="t" r="r" b="b"/>
            <a:pathLst>
              <a:path w="28575" h="1333500">
                <a:moveTo>
                  <a:pt x="28575" y="914400"/>
                </a:moveTo>
                <a:lnTo>
                  <a:pt x="0" y="914400"/>
                </a:lnTo>
                <a:lnTo>
                  <a:pt x="0" y="1333500"/>
                </a:lnTo>
                <a:lnTo>
                  <a:pt x="28575" y="1333500"/>
                </a:lnTo>
                <a:lnTo>
                  <a:pt x="28575" y="914400"/>
                </a:lnTo>
                <a:close/>
              </a:path>
              <a:path w="28575" h="1333500">
                <a:moveTo>
                  <a:pt x="28575" y="457200"/>
                </a:moveTo>
                <a:lnTo>
                  <a:pt x="0" y="457200"/>
                </a:lnTo>
                <a:lnTo>
                  <a:pt x="0" y="876300"/>
                </a:lnTo>
                <a:lnTo>
                  <a:pt x="28575" y="876300"/>
                </a:lnTo>
                <a:lnTo>
                  <a:pt x="28575" y="457200"/>
                </a:lnTo>
                <a:close/>
              </a:path>
              <a:path w="28575" h="1333500">
                <a:moveTo>
                  <a:pt x="28575" y="0"/>
                </a:moveTo>
                <a:lnTo>
                  <a:pt x="0" y="0"/>
                </a:lnTo>
                <a:lnTo>
                  <a:pt x="0" y="419100"/>
                </a:lnTo>
                <a:lnTo>
                  <a:pt x="28575" y="419100"/>
                </a:lnTo>
                <a:lnTo>
                  <a:pt x="28575" y="0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48399" y="952499"/>
            <a:ext cx="304800" cy="304800"/>
            <a:chOff x="6248399" y="952499"/>
            <a:chExt cx="304800" cy="304800"/>
          </a:xfrm>
        </p:grpSpPr>
        <p:sp>
          <p:nvSpPr>
            <p:cNvPr id="27" name="object 27"/>
            <p:cNvSpPr/>
            <p:nvPr/>
          </p:nvSpPr>
          <p:spPr>
            <a:xfrm>
              <a:off x="6248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549" y="1009649"/>
              <a:ext cx="190499" cy="19165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16699" y="953135"/>
            <a:ext cx="245109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오류 해결법 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Q&amp;A</a:t>
            </a:r>
            <a:endParaRPr sz="1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88099" y="1359448"/>
            <a:ext cx="5196840" cy="68762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❓ </a:t>
            </a: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ServiceConnection </a:t>
            </a:r>
            <a:r>
              <a:rPr sz="13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연결 실패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6700"/>
              </a:lnSpc>
              <a:spcBef>
                <a:spcPts val="244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해결책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AndroidManifest.xml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서비스 선언 확인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 일치 여부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실행 중인 지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88099" y="2032886"/>
            <a:ext cx="5562600" cy="5097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❓ </a:t>
            </a: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DeadObjectException </a:t>
            </a:r>
            <a:r>
              <a:rPr sz="13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해결책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프로세스 종료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Connection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재연결 로직 구현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try-catch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예외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88099" y="2528455"/>
            <a:ext cx="4937125" cy="686726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❓ </a:t>
            </a: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 </a:t>
            </a:r>
            <a:r>
              <a:rPr sz="13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손상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해결책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readFromParcel/writeToParcel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순서 일치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98399" y="3200996"/>
            <a:ext cx="4584701" cy="5097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❓ </a:t>
            </a:r>
            <a:r>
              <a:rPr sz="14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SecurityException </a:t>
            </a:r>
            <a:r>
              <a:rPr sz="13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오류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 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해결책</a:t>
            </a: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Intent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패키지명 명시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앱에 필요 권한 추가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8399" y="3948087"/>
            <a:ext cx="304800" cy="304800"/>
            <a:chOff x="6248399" y="4381499"/>
            <a:chExt cx="304800" cy="304800"/>
          </a:xfrm>
        </p:grpSpPr>
        <p:sp>
          <p:nvSpPr>
            <p:cNvPr id="35" name="object 35"/>
            <p:cNvSpPr/>
            <p:nvPr/>
          </p:nvSpPr>
          <p:spPr>
            <a:xfrm>
              <a:off x="6248399" y="4381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5" y="61606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6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3884" y="4449365"/>
              <a:ext cx="169031" cy="16906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616700" y="3948722"/>
            <a:ext cx="258635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디버깅 체크리스트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8574" y="4357716"/>
            <a:ext cx="3813810" cy="1821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0"/>
              </a:spcBef>
              <a:buSzPct val="103703"/>
              <a:buFont typeface="Arial"/>
              <a:buAutoNum type="arabicPeriod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생명주기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  </a:t>
            </a: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onCreate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onBind, onUnbind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로그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675"/>
              </a:spcBef>
              <a:buAutoNum type="arabicPeriod" startAt="2"/>
              <a:tabLst>
                <a:tab pos="186690" algn="l"/>
              </a:tabLst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검사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  </a:t>
            </a: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onBind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반환하는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null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여부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375"/>
              </a:spcBef>
              <a:buSzPct val="103703"/>
              <a:buFont typeface="Arial"/>
              <a:buAutoNum type="arabicPeriod" startAt="3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통신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  </a:t>
            </a: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adb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shell ps | grep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패키지명으로 프로세스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375"/>
              </a:spcBef>
              <a:buAutoNum type="arabicPeriod" startAt="4"/>
              <a:tabLst>
                <a:tab pos="186690" algn="l"/>
              </a:tabLst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모니터링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  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작업은 메인 스레드 외부에서 처리하는지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80999" y="6171406"/>
            <a:ext cx="11430000" cy="685800"/>
            <a:chOff x="380999" y="6857999"/>
            <a:chExt cx="11430000" cy="685800"/>
          </a:xfrm>
        </p:grpSpPr>
        <p:sp>
          <p:nvSpPr>
            <p:cNvPr id="40" name="object 40"/>
            <p:cNvSpPr/>
            <p:nvPr/>
          </p:nvSpPr>
          <p:spPr>
            <a:xfrm>
              <a:off x="380999" y="68579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2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353" y="7105649"/>
              <a:ext cx="130961" cy="19049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77874" y="6301916"/>
            <a:ext cx="10854690" cy="38561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디버깅 팁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시 대부분의 오류는 세 가지 영역에서 발생합니다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1) Manifest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 문제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 생명주기 관리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3) Parcelable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오류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철저한 로깅과 체계적인 접근으로 문제를 단계별로 해결하세요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40677"/>
            <a:ext cx="39751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과정 상세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(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레슨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7~13)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71500" cy="247650"/>
            <a:chOff x="380999" y="952499"/>
            <a:chExt cx="571500" cy="24765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71500" cy="247650"/>
            </a:xfrm>
            <a:custGeom>
              <a:avLst/>
              <a:gdLst/>
              <a:ahLst/>
              <a:cxnLst/>
              <a:rect l="l" t="t" r="r" b="b"/>
              <a:pathLst>
                <a:path w="571500" h="247650">
                  <a:moveTo>
                    <a:pt x="538452" y="247649"/>
                  </a:moveTo>
                  <a:lnTo>
                    <a:pt x="33047" y="247649"/>
                  </a:lnTo>
                  <a:lnTo>
                    <a:pt x="28187" y="246683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38452" y="0"/>
                  </a:lnTo>
                  <a:lnTo>
                    <a:pt x="570533" y="28187"/>
                  </a:lnTo>
                  <a:lnTo>
                    <a:pt x="571499" y="33047"/>
                  </a:lnTo>
                  <a:lnTo>
                    <a:pt x="571499" y="214602"/>
                  </a:lnTo>
                  <a:lnTo>
                    <a:pt x="543312" y="246683"/>
                  </a:lnTo>
                  <a:lnTo>
                    <a:pt x="538452" y="2476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" y="1028699"/>
              <a:ext cx="142875" cy="1143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7478" y="982091"/>
            <a:ext cx="302251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316" y="970089"/>
            <a:ext cx="1741933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개념 및 아키텍처 이해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95600" y="952499"/>
            <a:ext cx="571500" cy="247650"/>
            <a:chOff x="2686049" y="952499"/>
            <a:chExt cx="571500" cy="247650"/>
          </a:xfrm>
        </p:grpSpPr>
        <p:sp>
          <p:nvSpPr>
            <p:cNvPr id="11" name="object 11"/>
            <p:cNvSpPr/>
            <p:nvPr/>
          </p:nvSpPr>
          <p:spPr>
            <a:xfrm>
              <a:off x="2686049" y="952499"/>
              <a:ext cx="571500" cy="247650"/>
            </a:xfrm>
            <a:custGeom>
              <a:avLst/>
              <a:gdLst/>
              <a:ahLst/>
              <a:cxnLst/>
              <a:rect l="l" t="t" r="r" b="b"/>
              <a:pathLst>
                <a:path w="571500" h="247650">
                  <a:moveTo>
                    <a:pt x="538452" y="247649"/>
                  </a:moveTo>
                  <a:lnTo>
                    <a:pt x="33047" y="247649"/>
                  </a:lnTo>
                  <a:lnTo>
                    <a:pt x="28187" y="246683"/>
                  </a:lnTo>
                  <a:lnTo>
                    <a:pt x="966" y="219462"/>
                  </a:lnTo>
                  <a:lnTo>
                    <a:pt x="0" y="214602"/>
                  </a:lnTo>
                  <a:lnTo>
                    <a:pt x="0" y="20954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38452" y="0"/>
                  </a:lnTo>
                  <a:lnTo>
                    <a:pt x="570533" y="28187"/>
                  </a:lnTo>
                  <a:lnTo>
                    <a:pt x="571499" y="33047"/>
                  </a:lnTo>
                  <a:lnTo>
                    <a:pt x="571499" y="214602"/>
                  </a:lnTo>
                  <a:lnTo>
                    <a:pt x="543312" y="246683"/>
                  </a:lnTo>
                  <a:lnTo>
                    <a:pt x="538452" y="24764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49" y="1035843"/>
              <a:ext cx="142875" cy="1000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70294" y="982091"/>
            <a:ext cx="29680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실습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3131" y="970089"/>
            <a:ext cx="152463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작성 및 실전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1352549"/>
            <a:ext cx="11430000" cy="4410075"/>
            <a:chOff x="380999" y="1352549"/>
            <a:chExt cx="11430000" cy="4410075"/>
          </a:xfrm>
        </p:grpSpPr>
        <p:sp>
          <p:nvSpPr>
            <p:cNvPr id="16" name="object 16"/>
            <p:cNvSpPr/>
            <p:nvPr/>
          </p:nvSpPr>
          <p:spPr>
            <a:xfrm>
              <a:off x="380987" y="1352549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952500" y="0"/>
                  </a:moveTo>
                  <a:lnTo>
                    <a:pt x="76200" y="0"/>
                  </a:lnTo>
                  <a:lnTo>
                    <a:pt x="68694" y="368"/>
                  </a:lnTo>
                  <a:lnTo>
                    <a:pt x="27889" y="17272"/>
                  </a:lnTo>
                  <a:lnTo>
                    <a:pt x="3263" y="54114"/>
                  </a:lnTo>
                  <a:lnTo>
                    <a:pt x="0" y="76200"/>
                  </a:lnTo>
                  <a:lnTo>
                    <a:pt x="0" y="457200"/>
                  </a:lnTo>
                  <a:lnTo>
                    <a:pt x="952500" y="457200"/>
                  </a:lnTo>
                  <a:lnTo>
                    <a:pt x="952500" y="0"/>
                  </a:lnTo>
                  <a:close/>
                </a:path>
                <a:path w="11430000" h="457200">
                  <a:moveTo>
                    <a:pt x="11430000" y="76200"/>
                  </a:moveTo>
                  <a:lnTo>
                    <a:pt x="11417173" y="33858"/>
                  </a:lnTo>
                  <a:lnTo>
                    <a:pt x="11382972" y="5803"/>
                  </a:lnTo>
                  <a:lnTo>
                    <a:pt x="11353800" y="0"/>
                  </a:lnTo>
                  <a:lnTo>
                    <a:pt x="10477500" y="0"/>
                  </a:lnTo>
                  <a:lnTo>
                    <a:pt x="10477500" y="457200"/>
                  </a:lnTo>
                  <a:lnTo>
                    <a:pt x="11430000" y="457200"/>
                  </a:lnTo>
                  <a:lnTo>
                    <a:pt x="11430000" y="76200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80987" y="1809750"/>
              <a:ext cx="11430000" cy="3952875"/>
            </a:xfrm>
            <a:custGeom>
              <a:avLst/>
              <a:gdLst/>
              <a:ahLst/>
              <a:cxnLst/>
              <a:rect l="l" t="t" r="r" b="b"/>
              <a:pathLst>
                <a:path w="11430000" h="3952875">
                  <a:moveTo>
                    <a:pt x="11430000" y="0"/>
                  </a:moveTo>
                  <a:lnTo>
                    <a:pt x="11430000" y="0"/>
                  </a:lnTo>
                  <a:lnTo>
                    <a:pt x="0" y="0"/>
                  </a:lnTo>
                  <a:lnTo>
                    <a:pt x="0" y="466725"/>
                  </a:lnTo>
                  <a:lnTo>
                    <a:pt x="0" y="3876675"/>
                  </a:lnTo>
                  <a:lnTo>
                    <a:pt x="368" y="3884180"/>
                  </a:lnTo>
                  <a:lnTo>
                    <a:pt x="17272" y="3924998"/>
                  </a:lnTo>
                  <a:lnTo>
                    <a:pt x="54114" y="3949611"/>
                  </a:lnTo>
                  <a:lnTo>
                    <a:pt x="76200" y="3952875"/>
                  </a:lnTo>
                  <a:lnTo>
                    <a:pt x="952500" y="3952875"/>
                  </a:lnTo>
                  <a:lnTo>
                    <a:pt x="3810000" y="3952875"/>
                  </a:lnTo>
                  <a:lnTo>
                    <a:pt x="4762500" y="3952875"/>
                  </a:lnTo>
                  <a:lnTo>
                    <a:pt x="10477500" y="3952875"/>
                  </a:lnTo>
                  <a:lnTo>
                    <a:pt x="11353800" y="3952875"/>
                  </a:lnTo>
                  <a:lnTo>
                    <a:pt x="11361318" y="3952519"/>
                  </a:lnTo>
                  <a:lnTo>
                    <a:pt x="11402124" y="3935615"/>
                  </a:lnTo>
                  <a:lnTo>
                    <a:pt x="11426749" y="3898773"/>
                  </a:lnTo>
                  <a:lnTo>
                    <a:pt x="11430000" y="3876675"/>
                  </a:lnTo>
                  <a:lnTo>
                    <a:pt x="11430000" y="3486150"/>
                  </a:lnTo>
                  <a:lnTo>
                    <a:pt x="11430000" y="3019425"/>
                  </a:lnTo>
                  <a:lnTo>
                    <a:pt x="11430000" y="2324100"/>
                  </a:lnTo>
                  <a:lnTo>
                    <a:pt x="11430000" y="1857375"/>
                  </a:lnTo>
                  <a:lnTo>
                    <a:pt x="11430000" y="1162050"/>
                  </a:lnTo>
                  <a:lnTo>
                    <a:pt x="11430000" y="4667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E7F0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153762" y="1933575"/>
              <a:ext cx="361950" cy="3724275"/>
            </a:xfrm>
            <a:custGeom>
              <a:avLst/>
              <a:gdLst/>
              <a:ahLst/>
              <a:cxnLst/>
              <a:rect l="l" t="t" r="r" b="b"/>
              <a:pathLst>
                <a:path w="361950" h="3724275">
                  <a:moveTo>
                    <a:pt x="361950" y="3519208"/>
                  </a:moveTo>
                  <a:lnTo>
                    <a:pt x="333768" y="3487115"/>
                  </a:lnTo>
                  <a:lnTo>
                    <a:pt x="328904" y="3486150"/>
                  </a:lnTo>
                  <a:lnTo>
                    <a:pt x="33045" y="3486150"/>
                  </a:lnTo>
                  <a:lnTo>
                    <a:pt x="965" y="3514344"/>
                  </a:lnTo>
                  <a:lnTo>
                    <a:pt x="0" y="3519208"/>
                  </a:lnTo>
                  <a:lnTo>
                    <a:pt x="0" y="3686175"/>
                  </a:lnTo>
                  <a:lnTo>
                    <a:pt x="0" y="3691229"/>
                  </a:lnTo>
                  <a:lnTo>
                    <a:pt x="28194" y="3723309"/>
                  </a:lnTo>
                  <a:lnTo>
                    <a:pt x="33045" y="3724275"/>
                  </a:lnTo>
                  <a:lnTo>
                    <a:pt x="328904" y="3724275"/>
                  </a:lnTo>
                  <a:lnTo>
                    <a:pt x="360984" y="3696093"/>
                  </a:lnTo>
                  <a:lnTo>
                    <a:pt x="361950" y="3691229"/>
                  </a:lnTo>
                  <a:lnTo>
                    <a:pt x="361950" y="3519208"/>
                  </a:lnTo>
                  <a:close/>
                </a:path>
                <a:path w="361950" h="3724275">
                  <a:moveTo>
                    <a:pt x="361950" y="3052483"/>
                  </a:moveTo>
                  <a:lnTo>
                    <a:pt x="333768" y="3020403"/>
                  </a:lnTo>
                  <a:lnTo>
                    <a:pt x="328904" y="3019425"/>
                  </a:lnTo>
                  <a:lnTo>
                    <a:pt x="33045" y="3019425"/>
                  </a:lnTo>
                  <a:lnTo>
                    <a:pt x="965" y="3047619"/>
                  </a:lnTo>
                  <a:lnTo>
                    <a:pt x="0" y="3052483"/>
                  </a:lnTo>
                  <a:lnTo>
                    <a:pt x="0" y="3219450"/>
                  </a:lnTo>
                  <a:lnTo>
                    <a:pt x="0" y="3224504"/>
                  </a:lnTo>
                  <a:lnTo>
                    <a:pt x="28194" y="3256584"/>
                  </a:lnTo>
                  <a:lnTo>
                    <a:pt x="33045" y="3257550"/>
                  </a:lnTo>
                  <a:lnTo>
                    <a:pt x="328904" y="3257550"/>
                  </a:lnTo>
                  <a:lnTo>
                    <a:pt x="360984" y="3229368"/>
                  </a:lnTo>
                  <a:lnTo>
                    <a:pt x="361950" y="3224504"/>
                  </a:lnTo>
                  <a:lnTo>
                    <a:pt x="361950" y="3052483"/>
                  </a:lnTo>
                  <a:close/>
                </a:path>
                <a:path w="361950" h="3724275">
                  <a:moveTo>
                    <a:pt x="361950" y="2471458"/>
                  </a:moveTo>
                  <a:lnTo>
                    <a:pt x="333768" y="2439378"/>
                  </a:lnTo>
                  <a:lnTo>
                    <a:pt x="328904" y="2438400"/>
                  </a:lnTo>
                  <a:lnTo>
                    <a:pt x="33045" y="2438400"/>
                  </a:lnTo>
                  <a:lnTo>
                    <a:pt x="965" y="2466594"/>
                  </a:lnTo>
                  <a:lnTo>
                    <a:pt x="0" y="2471458"/>
                  </a:lnTo>
                  <a:lnTo>
                    <a:pt x="0" y="2638425"/>
                  </a:lnTo>
                  <a:lnTo>
                    <a:pt x="0" y="2643479"/>
                  </a:lnTo>
                  <a:lnTo>
                    <a:pt x="28194" y="2675559"/>
                  </a:lnTo>
                  <a:lnTo>
                    <a:pt x="33045" y="2676525"/>
                  </a:lnTo>
                  <a:lnTo>
                    <a:pt x="328904" y="2676525"/>
                  </a:lnTo>
                  <a:lnTo>
                    <a:pt x="360984" y="2648343"/>
                  </a:lnTo>
                  <a:lnTo>
                    <a:pt x="361950" y="2643479"/>
                  </a:lnTo>
                  <a:lnTo>
                    <a:pt x="361950" y="2471458"/>
                  </a:lnTo>
                  <a:close/>
                </a:path>
                <a:path w="361950" h="3724275">
                  <a:moveTo>
                    <a:pt x="361950" y="1890433"/>
                  </a:moveTo>
                  <a:lnTo>
                    <a:pt x="333768" y="1858352"/>
                  </a:lnTo>
                  <a:lnTo>
                    <a:pt x="328904" y="1857375"/>
                  </a:lnTo>
                  <a:lnTo>
                    <a:pt x="33045" y="1857375"/>
                  </a:lnTo>
                  <a:lnTo>
                    <a:pt x="965" y="1885569"/>
                  </a:lnTo>
                  <a:lnTo>
                    <a:pt x="0" y="1890433"/>
                  </a:lnTo>
                  <a:lnTo>
                    <a:pt x="0" y="2057400"/>
                  </a:lnTo>
                  <a:lnTo>
                    <a:pt x="0" y="2062454"/>
                  </a:lnTo>
                  <a:lnTo>
                    <a:pt x="28194" y="2094534"/>
                  </a:lnTo>
                  <a:lnTo>
                    <a:pt x="33045" y="2095500"/>
                  </a:lnTo>
                  <a:lnTo>
                    <a:pt x="328904" y="2095500"/>
                  </a:lnTo>
                  <a:lnTo>
                    <a:pt x="360984" y="2067318"/>
                  </a:lnTo>
                  <a:lnTo>
                    <a:pt x="361950" y="2062454"/>
                  </a:lnTo>
                  <a:lnTo>
                    <a:pt x="361950" y="1890433"/>
                  </a:lnTo>
                  <a:close/>
                </a:path>
                <a:path w="361950" h="3724275">
                  <a:moveTo>
                    <a:pt x="361950" y="1309408"/>
                  </a:moveTo>
                  <a:lnTo>
                    <a:pt x="333768" y="1277327"/>
                  </a:lnTo>
                  <a:lnTo>
                    <a:pt x="328904" y="1276350"/>
                  </a:lnTo>
                  <a:lnTo>
                    <a:pt x="33045" y="1276350"/>
                  </a:lnTo>
                  <a:lnTo>
                    <a:pt x="965" y="1304544"/>
                  </a:lnTo>
                  <a:lnTo>
                    <a:pt x="0" y="1309408"/>
                  </a:lnTo>
                  <a:lnTo>
                    <a:pt x="0" y="1476375"/>
                  </a:lnTo>
                  <a:lnTo>
                    <a:pt x="0" y="1481429"/>
                  </a:lnTo>
                  <a:lnTo>
                    <a:pt x="28194" y="1513509"/>
                  </a:lnTo>
                  <a:lnTo>
                    <a:pt x="33045" y="1514475"/>
                  </a:lnTo>
                  <a:lnTo>
                    <a:pt x="328904" y="1514475"/>
                  </a:lnTo>
                  <a:lnTo>
                    <a:pt x="360984" y="1486293"/>
                  </a:lnTo>
                  <a:lnTo>
                    <a:pt x="361950" y="1481429"/>
                  </a:lnTo>
                  <a:lnTo>
                    <a:pt x="361950" y="1309408"/>
                  </a:lnTo>
                  <a:close/>
                </a:path>
                <a:path w="361950" h="3724275">
                  <a:moveTo>
                    <a:pt x="361950" y="614083"/>
                  </a:moveTo>
                  <a:lnTo>
                    <a:pt x="333768" y="582002"/>
                  </a:lnTo>
                  <a:lnTo>
                    <a:pt x="328904" y="581025"/>
                  </a:lnTo>
                  <a:lnTo>
                    <a:pt x="33045" y="581025"/>
                  </a:lnTo>
                  <a:lnTo>
                    <a:pt x="965" y="609219"/>
                  </a:lnTo>
                  <a:lnTo>
                    <a:pt x="0" y="614083"/>
                  </a:lnTo>
                  <a:lnTo>
                    <a:pt x="0" y="781050"/>
                  </a:lnTo>
                  <a:lnTo>
                    <a:pt x="0" y="786104"/>
                  </a:lnTo>
                  <a:lnTo>
                    <a:pt x="28194" y="818184"/>
                  </a:lnTo>
                  <a:lnTo>
                    <a:pt x="33045" y="819150"/>
                  </a:lnTo>
                  <a:lnTo>
                    <a:pt x="328904" y="819150"/>
                  </a:lnTo>
                  <a:lnTo>
                    <a:pt x="360984" y="790968"/>
                  </a:lnTo>
                  <a:lnTo>
                    <a:pt x="361950" y="786104"/>
                  </a:lnTo>
                  <a:lnTo>
                    <a:pt x="361950" y="614083"/>
                  </a:lnTo>
                  <a:close/>
                </a:path>
                <a:path w="361950" h="3724275">
                  <a:moveTo>
                    <a:pt x="361950" y="33058"/>
                  </a:moveTo>
                  <a:lnTo>
                    <a:pt x="333768" y="977"/>
                  </a:lnTo>
                  <a:lnTo>
                    <a:pt x="328904" y="0"/>
                  </a:lnTo>
                  <a:lnTo>
                    <a:pt x="33045" y="0"/>
                  </a:lnTo>
                  <a:lnTo>
                    <a:pt x="965" y="28194"/>
                  </a:lnTo>
                  <a:lnTo>
                    <a:pt x="0" y="33058"/>
                  </a:lnTo>
                  <a:lnTo>
                    <a:pt x="0" y="200025"/>
                  </a:lnTo>
                  <a:lnTo>
                    <a:pt x="0" y="205079"/>
                  </a:lnTo>
                  <a:lnTo>
                    <a:pt x="28194" y="237159"/>
                  </a:lnTo>
                  <a:lnTo>
                    <a:pt x="33045" y="238125"/>
                  </a:lnTo>
                  <a:lnTo>
                    <a:pt x="328904" y="238125"/>
                  </a:lnTo>
                  <a:lnTo>
                    <a:pt x="360984" y="209943"/>
                  </a:lnTo>
                  <a:lnTo>
                    <a:pt x="361950" y="205079"/>
                  </a:lnTo>
                  <a:lnTo>
                    <a:pt x="361950" y="33058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83452"/>
              </p:ext>
            </p:extLst>
          </p:nvPr>
        </p:nvGraphicFramePr>
        <p:xfrm>
          <a:off x="380999" y="1347786"/>
          <a:ext cx="11430633" cy="440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0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#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레슨 제목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시간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주요 </a:t>
                      </a:r>
                      <a:r>
                        <a:rPr sz="140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Activity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algun Gothic"/>
                        </a:rPr>
                        <a:t>방식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algun Gothic"/>
                      </a:endParaRPr>
                    </a:p>
                  </a:txBody>
                  <a:tcPr marL="0" marR="0" marT="123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7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Android </a:t>
                      </a: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Framework Core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분석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112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747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SurfaceFlinger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소개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1125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36830" marB="0"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8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673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269875">
                        <a:lnSpc>
                          <a:spcPct val="109200"/>
                        </a:lnSpc>
                        <a:spcBef>
                          <a:spcPts val="75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RRO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(Runtime Resource Overlays)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개념 및 활용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9525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RRO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의 개념과 등장 배경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546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9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673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308610">
                        <a:lnSpc>
                          <a:spcPct val="109200"/>
                        </a:lnSpc>
                        <a:spcBef>
                          <a:spcPts val="75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SRO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(Static Resource Overlays) </a:t>
                      </a:r>
                      <a:r>
                        <a:rPr sz="1350" spc="0" dirty="0" err="1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적용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9525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SRO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개념 및 특징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546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10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Jetpack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라이브러리 개요 및 활용법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Jetpack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개요 및 분류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11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673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693420">
                        <a:lnSpc>
                          <a:spcPct val="103400"/>
                        </a:lnSpc>
                        <a:spcBef>
                          <a:spcPts val="85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WindowManager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및 </a:t>
                      </a: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System UI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구조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0795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33655" algn="ctr">
                        <a:lnSpc>
                          <a:spcPct val="100000"/>
                        </a:lnSpc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2h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096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2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WindowManager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개요 및 구조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(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자동차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UI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기준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)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5461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9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12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System UI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구조와 커스터마이징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3h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System UI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개요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(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자동차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UI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기준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)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b="1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Trebuchet MS"/>
                        </a:rPr>
                        <a:t>13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rebuchet MS"/>
                      </a:endParaRPr>
                    </a:p>
                  </a:txBody>
                  <a:tcPr marL="0" marR="0" marT="1282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APEX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및 모듈 업데이트 개념 이해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1h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APEX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란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?</a:t>
                      </a:r>
                      <a:endParaRPr sz="14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5570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0" dirty="0">
                          <a:solidFill>
                            <a:srgbClr val="FFFFF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이론</a:t>
                      </a: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4127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380999" y="5991224"/>
            <a:ext cx="11430000" cy="685800"/>
            <a:chOff x="380999" y="5991224"/>
            <a:chExt cx="11430000" cy="685800"/>
          </a:xfrm>
        </p:grpSpPr>
        <p:sp>
          <p:nvSpPr>
            <p:cNvPr id="21" name="object 21"/>
            <p:cNvSpPr/>
            <p:nvPr/>
          </p:nvSpPr>
          <p:spPr>
            <a:xfrm>
              <a:off x="380999" y="5991224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2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4"/>
                  </a:lnTo>
                  <a:lnTo>
                    <a:pt x="11378337" y="681914"/>
                  </a:lnTo>
                  <a:lnTo>
                    <a:pt x="11363757" y="685312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99" y="6238874"/>
              <a:ext cx="190499" cy="1904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7399" y="6121734"/>
            <a:ext cx="1084072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레슨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7-13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Framework Core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분석을 시작으로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RRO/SRO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관리 기법과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라이브러리를 다룹니다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특히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구조에 집중하며 자동차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관점에서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마지막으로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APEX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업데이트 개념을 학습합니다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 Driver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동작 원리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428999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38099" y="2552699"/>
                </a:moveTo>
                <a:lnTo>
                  <a:pt x="0" y="2552699"/>
                </a:lnTo>
                <a:lnTo>
                  <a:pt x="0" y="0"/>
                </a:lnTo>
                <a:lnTo>
                  <a:pt x="38099" y="0"/>
                </a:lnTo>
                <a:lnTo>
                  <a:pt x="38099" y="25526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3656112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 커널 작동 방식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271363"/>
            <a:ext cx="5227638" cy="12094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27405">
              <a:lnSpc>
                <a:spcPct val="142900"/>
              </a:lnSpc>
              <a:spcBef>
                <a:spcPts val="9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/dev/binder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장치 노드로 접근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Linux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커널에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misc device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등록됨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400"/>
              </a:lnSpc>
              <a:spcBef>
                <a:spcPts val="9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open()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mmap()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ioctl()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콜 지원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Transaction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프로세스 간 통신 메커니즘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2577634"/>
            <a:ext cx="3479801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관리 기능으로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zero-copy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999" y="3009899"/>
            <a:ext cx="304800" cy="304800"/>
            <a:chOff x="380999" y="3009899"/>
            <a:chExt cx="304800" cy="304800"/>
          </a:xfrm>
        </p:grpSpPr>
        <p:sp>
          <p:nvSpPr>
            <p:cNvPr id="14" name="object 14"/>
            <p:cNvSpPr/>
            <p:nvPr/>
          </p:nvSpPr>
          <p:spPr>
            <a:xfrm>
              <a:off x="380999" y="30098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1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12" y="3066082"/>
              <a:ext cx="190574" cy="19243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9299" y="3000556"/>
            <a:ext cx="35179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커널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유저 공간 데이터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1499" y="3428999"/>
            <a:ext cx="5372100" cy="590550"/>
            <a:chOff x="571499" y="3428999"/>
            <a:chExt cx="5372100" cy="590550"/>
          </a:xfrm>
        </p:grpSpPr>
        <p:sp>
          <p:nvSpPr>
            <p:cNvPr id="18" name="object 18"/>
            <p:cNvSpPr/>
            <p:nvPr/>
          </p:nvSpPr>
          <p:spPr>
            <a:xfrm>
              <a:off x="576262" y="3433762"/>
              <a:ext cx="5362575" cy="581025"/>
            </a:xfrm>
            <a:custGeom>
              <a:avLst/>
              <a:gdLst/>
              <a:ahLst/>
              <a:cxnLst/>
              <a:rect l="l" t="t" r="r" b="b"/>
              <a:pathLst>
                <a:path w="5362575" h="581025">
                  <a:moveTo>
                    <a:pt x="5333657" y="581024"/>
                  </a:moveTo>
                  <a:lnTo>
                    <a:pt x="28916" y="581024"/>
                  </a:lnTo>
                  <a:lnTo>
                    <a:pt x="24664" y="580178"/>
                  </a:lnTo>
                  <a:lnTo>
                    <a:pt x="0" y="552107"/>
                  </a:lnTo>
                  <a:lnTo>
                    <a:pt x="0" y="5476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333657" y="0"/>
                  </a:lnTo>
                  <a:lnTo>
                    <a:pt x="5362574" y="28916"/>
                  </a:lnTo>
                  <a:lnTo>
                    <a:pt x="5362574" y="552107"/>
                  </a:lnTo>
                  <a:lnTo>
                    <a:pt x="5337909" y="580178"/>
                  </a:lnTo>
                  <a:lnTo>
                    <a:pt x="5333657" y="581024"/>
                  </a:lnTo>
                  <a:close/>
                </a:path>
              </a:pathLst>
            </a:custGeom>
            <a:solidFill>
              <a:srgbClr val="E7F5E8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76262" y="3433762"/>
              <a:ext cx="5362575" cy="581025"/>
            </a:xfrm>
            <a:custGeom>
              <a:avLst/>
              <a:gdLst/>
              <a:ahLst/>
              <a:cxnLst/>
              <a:rect l="l" t="t" r="r" b="b"/>
              <a:pathLst>
                <a:path w="5362575" h="581025">
                  <a:moveTo>
                    <a:pt x="0" y="5476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329237" y="0"/>
                  </a:lnTo>
                  <a:lnTo>
                    <a:pt x="5333657" y="0"/>
                  </a:lnTo>
                  <a:lnTo>
                    <a:pt x="5337909" y="845"/>
                  </a:lnTo>
                  <a:lnTo>
                    <a:pt x="5341993" y="2537"/>
                  </a:lnTo>
                  <a:lnTo>
                    <a:pt x="5346078" y="4229"/>
                  </a:lnTo>
                  <a:lnTo>
                    <a:pt x="5362574" y="33337"/>
                  </a:lnTo>
                  <a:lnTo>
                    <a:pt x="5362574" y="547687"/>
                  </a:lnTo>
                  <a:lnTo>
                    <a:pt x="5337909" y="580178"/>
                  </a:lnTo>
                  <a:lnTo>
                    <a:pt x="5329237" y="581024"/>
                  </a:lnTo>
                  <a:lnTo>
                    <a:pt x="33337" y="581024"/>
                  </a:lnTo>
                  <a:lnTo>
                    <a:pt x="2537" y="560444"/>
                  </a:lnTo>
                  <a:lnTo>
                    <a:pt x="845" y="556360"/>
                  </a:lnTo>
                  <a:lnTo>
                    <a:pt x="0" y="552107"/>
                  </a:lnTo>
                  <a:lnTo>
                    <a:pt x="0" y="547687"/>
                  </a:lnTo>
                  <a:close/>
                </a:path>
              </a:pathLst>
            </a:custGeom>
            <a:ln w="9524">
              <a:solidFill>
                <a:srgbClr val="C7E6C8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67047" y="3540812"/>
            <a:ext cx="3390504" cy="421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User Space (Client/Server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AIDL, Proxy/Stub, Java/Native Binder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62299" y="4143374"/>
            <a:ext cx="190500" cy="95250"/>
          </a:xfrm>
          <a:custGeom>
            <a:avLst/>
            <a:gdLst/>
            <a:ahLst/>
            <a:cxnLst/>
            <a:rect l="l" t="t" r="r" b="b"/>
            <a:pathLst>
              <a:path w="190500" h="95250">
                <a:moveTo>
                  <a:pt x="95249" y="95249"/>
                </a:moveTo>
                <a:lnTo>
                  <a:pt x="0" y="0"/>
                </a:lnTo>
                <a:lnTo>
                  <a:pt x="19049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41674" y="4267965"/>
            <a:ext cx="1571576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write / ioctl()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62299" y="4524374"/>
            <a:ext cx="190500" cy="95250"/>
          </a:xfrm>
          <a:custGeom>
            <a:avLst/>
            <a:gdLst/>
            <a:ahLst/>
            <a:cxnLst/>
            <a:rect l="l" t="t" r="r" b="b"/>
            <a:pathLst>
              <a:path w="190500" h="95250">
                <a:moveTo>
                  <a:pt x="95249" y="95249"/>
                </a:moveTo>
                <a:lnTo>
                  <a:pt x="0" y="0"/>
                </a:lnTo>
                <a:lnTo>
                  <a:pt x="19049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1499" y="4743449"/>
            <a:ext cx="5372100" cy="590550"/>
            <a:chOff x="571499" y="4743449"/>
            <a:chExt cx="5372100" cy="590550"/>
          </a:xfrm>
        </p:grpSpPr>
        <p:sp>
          <p:nvSpPr>
            <p:cNvPr id="25" name="object 25"/>
            <p:cNvSpPr/>
            <p:nvPr/>
          </p:nvSpPr>
          <p:spPr>
            <a:xfrm>
              <a:off x="576262" y="4748212"/>
              <a:ext cx="5362575" cy="581025"/>
            </a:xfrm>
            <a:custGeom>
              <a:avLst/>
              <a:gdLst/>
              <a:ahLst/>
              <a:cxnLst/>
              <a:rect l="l" t="t" r="r" b="b"/>
              <a:pathLst>
                <a:path w="5362575" h="581025">
                  <a:moveTo>
                    <a:pt x="5333657" y="581024"/>
                  </a:moveTo>
                  <a:lnTo>
                    <a:pt x="28916" y="581024"/>
                  </a:lnTo>
                  <a:lnTo>
                    <a:pt x="24664" y="580178"/>
                  </a:lnTo>
                  <a:lnTo>
                    <a:pt x="0" y="552107"/>
                  </a:lnTo>
                  <a:lnTo>
                    <a:pt x="0" y="5476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333657" y="0"/>
                  </a:lnTo>
                  <a:lnTo>
                    <a:pt x="5362574" y="28916"/>
                  </a:lnTo>
                  <a:lnTo>
                    <a:pt x="5362574" y="552107"/>
                  </a:lnTo>
                  <a:lnTo>
                    <a:pt x="5337909" y="580178"/>
                  </a:lnTo>
                  <a:lnTo>
                    <a:pt x="5333657" y="581024"/>
                  </a:lnTo>
                  <a:close/>
                </a:path>
              </a:pathLst>
            </a:custGeom>
            <a:solidFill>
              <a:srgbClr val="FFEBED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76262" y="4748212"/>
              <a:ext cx="5362575" cy="581025"/>
            </a:xfrm>
            <a:custGeom>
              <a:avLst/>
              <a:gdLst/>
              <a:ahLst/>
              <a:cxnLst/>
              <a:rect l="l" t="t" r="r" b="b"/>
              <a:pathLst>
                <a:path w="5362575" h="581025">
                  <a:moveTo>
                    <a:pt x="0" y="5476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8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329237" y="0"/>
                  </a:lnTo>
                  <a:lnTo>
                    <a:pt x="5333657" y="0"/>
                  </a:lnTo>
                  <a:lnTo>
                    <a:pt x="5337909" y="845"/>
                  </a:lnTo>
                  <a:lnTo>
                    <a:pt x="5341993" y="2537"/>
                  </a:lnTo>
                  <a:lnTo>
                    <a:pt x="5346078" y="4228"/>
                  </a:lnTo>
                  <a:lnTo>
                    <a:pt x="5349684" y="6637"/>
                  </a:lnTo>
                  <a:lnTo>
                    <a:pt x="5352810" y="9763"/>
                  </a:lnTo>
                  <a:lnTo>
                    <a:pt x="5355935" y="12889"/>
                  </a:lnTo>
                  <a:lnTo>
                    <a:pt x="5362574" y="33337"/>
                  </a:lnTo>
                  <a:lnTo>
                    <a:pt x="5362574" y="547687"/>
                  </a:lnTo>
                  <a:lnTo>
                    <a:pt x="5341993" y="578486"/>
                  </a:lnTo>
                  <a:lnTo>
                    <a:pt x="5337909" y="580178"/>
                  </a:lnTo>
                  <a:lnTo>
                    <a:pt x="5333657" y="581024"/>
                  </a:lnTo>
                  <a:lnTo>
                    <a:pt x="5329237" y="581024"/>
                  </a:lnTo>
                  <a:lnTo>
                    <a:pt x="33337" y="581024"/>
                  </a:lnTo>
                  <a:lnTo>
                    <a:pt x="28916" y="581024"/>
                  </a:lnTo>
                  <a:lnTo>
                    <a:pt x="24664" y="580178"/>
                  </a:lnTo>
                  <a:lnTo>
                    <a:pt x="20579" y="578486"/>
                  </a:lnTo>
                  <a:lnTo>
                    <a:pt x="16495" y="576794"/>
                  </a:lnTo>
                  <a:lnTo>
                    <a:pt x="0" y="552107"/>
                  </a:lnTo>
                  <a:lnTo>
                    <a:pt x="0" y="547687"/>
                  </a:lnTo>
                  <a:close/>
                </a:path>
              </a:pathLst>
            </a:custGeom>
            <a:ln w="9524">
              <a:solidFill>
                <a:srgbClr val="FFCCD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53042" y="4822862"/>
            <a:ext cx="2590383" cy="421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Kernel Space (Binder Driver)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노드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 테이블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62299" y="5457824"/>
            <a:ext cx="190500" cy="95250"/>
          </a:xfrm>
          <a:custGeom>
            <a:avLst/>
            <a:gdLst/>
            <a:ahLst/>
            <a:cxnLst/>
            <a:rect l="l" t="t" r="r" b="b"/>
            <a:pathLst>
              <a:path w="190500" h="95250">
                <a:moveTo>
                  <a:pt x="190499" y="95249"/>
                </a:moveTo>
                <a:lnTo>
                  <a:pt x="0" y="95249"/>
                </a:lnTo>
                <a:lnTo>
                  <a:pt x="95249" y="0"/>
                </a:lnTo>
                <a:lnTo>
                  <a:pt x="190499" y="9524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48668" y="5582415"/>
            <a:ext cx="1494731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read / return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62299" y="5838824"/>
            <a:ext cx="190500" cy="95250"/>
          </a:xfrm>
          <a:custGeom>
            <a:avLst/>
            <a:gdLst/>
            <a:ahLst/>
            <a:cxnLst/>
            <a:rect l="l" t="t" r="r" b="b"/>
            <a:pathLst>
              <a:path w="190500" h="95250">
                <a:moveTo>
                  <a:pt x="190499" y="95249"/>
                </a:moveTo>
                <a:lnTo>
                  <a:pt x="0" y="95249"/>
                </a:lnTo>
                <a:lnTo>
                  <a:pt x="95249" y="0"/>
                </a:lnTo>
                <a:lnTo>
                  <a:pt x="190499" y="9524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8399" y="1371599"/>
            <a:ext cx="28575" cy="1066800"/>
          </a:xfrm>
          <a:custGeom>
            <a:avLst/>
            <a:gdLst/>
            <a:ahLst/>
            <a:cxnLst/>
            <a:rect l="l" t="t" r="r" b="b"/>
            <a:pathLst>
              <a:path w="28575" h="1066800">
                <a:moveTo>
                  <a:pt x="28574" y="1066799"/>
                </a:moveTo>
                <a:lnTo>
                  <a:pt x="0" y="1066799"/>
                </a:lnTo>
                <a:lnTo>
                  <a:pt x="0" y="0"/>
                </a:lnTo>
                <a:lnTo>
                  <a:pt x="28574" y="0"/>
                </a:lnTo>
                <a:lnTo>
                  <a:pt x="28574" y="1066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48399" y="2514599"/>
            <a:ext cx="28575" cy="1066800"/>
          </a:xfrm>
          <a:custGeom>
            <a:avLst/>
            <a:gdLst/>
            <a:ahLst/>
            <a:cxnLst/>
            <a:rect l="l" t="t" r="r" b="b"/>
            <a:pathLst>
              <a:path w="28575" h="1066800">
                <a:moveTo>
                  <a:pt x="28574" y="1066799"/>
                </a:moveTo>
                <a:lnTo>
                  <a:pt x="0" y="1066799"/>
                </a:lnTo>
                <a:lnTo>
                  <a:pt x="0" y="0"/>
                </a:lnTo>
                <a:lnTo>
                  <a:pt x="28574" y="0"/>
                </a:lnTo>
                <a:lnTo>
                  <a:pt x="28574" y="1066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8398" y="4914106"/>
            <a:ext cx="5562600" cy="876300"/>
            <a:chOff x="6248398" y="5257799"/>
            <a:chExt cx="5562600" cy="876300"/>
          </a:xfrm>
        </p:grpSpPr>
        <p:sp>
          <p:nvSpPr>
            <p:cNvPr id="35" name="object 35"/>
            <p:cNvSpPr/>
            <p:nvPr/>
          </p:nvSpPr>
          <p:spPr>
            <a:xfrm>
              <a:off x="6248398" y="5257799"/>
              <a:ext cx="5562600" cy="876300"/>
            </a:xfrm>
            <a:custGeom>
              <a:avLst/>
              <a:gdLst/>
              <a:ahLst/>
              <a:cxnLst/>
              <a:rect l="l" t="t" r="r" b="b"/>
              <a:pathLst>
                <a:path w="5562600" h="876300">
                  <a:moveTo>
                    <a:pt x="5491403" y="876299"/>
                  </a:moveTo>
                  <a:lnTo>
                    <a:pt x="71196" y="876299"/>
                  </a:lnTo>
                  <a:lnTo>
                    <a:pt x="66241" y="875811"/>
                  </a:lnTo>
                  <a:lnTo>
                    <a:pt x="29705" y="860677"/>
                  </a:lnTo>
                  <a:lnTo>
                    <a:pt x="3885" y="824636"/>
                  </a:lnTo>
                  <a:lnTo>
                    <a:pt x="0" y="805103"/>
                  </a:lnTo>
                  <a:lnTo>
                    <a:pt x="0" y="800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805103"/>
                  </a:lnTo>
                  <a:lnTo>
                    <a:pt x="5546977" y="846593"/>
                  </a:lnTo>
                  <a:lnTo>
                    <a:pt x="5510938" y="872412"/>
                  </a:lnTo>
                  <a:lnTo>
                    <a:pt x="5496358" y="875811"/>
                  </a:lnTo>
                  <a:lnTo>
                    <a:pt x="5491403" y="876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2699" y="5410199"/>
              <a:ext cx="152399" cy="15239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248399" y="952499"/>
            <a:ext cx="304800" cy="304800"/>
            <a:chOff x="6248399" y="952499"/>
            <a:chExt cx="304800" cy="304800"/>
          </a:xfrm>
        </p:grpSpPr>
        <p:sp>
          <p:nvSpPr>
            <p:cNvPr id="38" name="object 38"/>
            <p:cNvSpPr/>
            <p:nvPr/>
          </p:nvSpPr>
          <p:spPr>
            <a:xfrm>
              <a:off x="6248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53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616700" y="953135"/>
            <a:ext cx="27559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커널 브릿지 함수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78574" y="1310949"/>
            <a:ext cx="5461000" cy="112594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ioctl()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4465" marR="5080" indent="-152400">
              <a:lnSpc>
                <a:spcPct val="12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제어의 핵심 인터페이스로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명령어 지원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BINDER_WRITE_READ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전송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4465" marR="374650">
              <a:lnSpc>
                <a:spcPct val="100000"/>
              </a:lnSpc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BINDER_SET_MAX_THREADS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풀 크기 설정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BINDER_SET_CONTEXT_MGR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매니저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49999" y="4974655"/>
            <a:ext cx="5304155" cy="7080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49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동작 구조의 핵심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0000"/>
              </a:lnSpc>
              <a:spcBef>
                <a:spcPts val="35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드라이버는 각 프로세스에 대한 컨텍스트를 유지하며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데이터를 위한 메모리 관 리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IPC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전송을 중재하는 핵심 역할을 담당합니다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0999" y="6095206"/>
            <a:ext cx="11430000" cy="685800"/>
            <a:chOff x="380999" y="6134099"/>
            <a:chExt cx="11430000" cy="685800"/>
          </a:xfrm>
        </p:grpSpPr>
        <p:sp>
          <p:nvSpPr>
            <p:cNvPr id="44" name="object 44"/>
            <p:cNvSpPr/>
            <p:nvPr/>
          </p:nvSpPr>
          <p:spPr>
            <a:xfrm>
              <a:off x="380999" y="61340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4"/>
                  </a:lnTo>
                  <a:lnTo>
                    <a:pt x="11378337" y="681914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353" y="6381749"/>
              <a:ext cx="130961" cy="19049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77874" y="6229636"/>
            <a:ext cx="10841990" cy="37991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커널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유저 경계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넘나드는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메커니즘은 안드로이드의 프로세스 간 통신에서 핵심적인 역할을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최적화와 보안을 동시에 고려한 설계로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일반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Linux 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메커니즘보다 참조 추 적과 권한 관리에 강점이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0FC506-8B4C-013B-774C-F86389D84BAC}"/>
              </a:ext>
            </a:extLst>
          </p:cNvPr>
          <p:cNvSpPr txBox="1"/>
          <p:nvPr/>
        </p:nvSpPr>
        <p:spPr>
          <a:xfrm>
            <a:off x="6302941" y="2504218"/>
            <a:ext cx="6094770" cy="9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mmap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매핑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프로세스와 커널 간 공유 메모리 영역 설정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4465" marR="1188720" lvl="0" indent="0" defTabSz="914400" eaLnBrk="1" fontAlgn="auto" latinLnBrk="0" hangingPunct="1">
              <a:lnSpc>
                <a:spcPct val="100699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물리적 메모리를 가상 주소 공간에 매핑 데이터 전송 시 복사 최소화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(zero-copy)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일반적으로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1MB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크기로 할당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5658A2-0BD4-8BFD-A908-5AA90C32DC4A}"/>
              </a:ext>
            </a:extLst>
          </p:cNvPr>
          <p:cNvSpPr txBox="1"/>
          <p:nvPr/>
        </p:nvSpPr>
        <p:spPr>
          <a:xfrm>
            <a:off x="6302941" y="3685506"/>
            <a:ext cx="6198008" cy="115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라이프사이클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처리 단계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4465" marR="892175" lvl="0" indent="0" defTabSz="914400" eaLnBrk="1" fontAlgn="auto" latinLnBrk="0" hangingPunct="1">
              <a:lnSpc>
                <a:spcPct val="102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BC_TRANSACTION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 전송 드라이버가 대상 프로세스의 대기열에 추가 서버 프로세스가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BR_TRANSACTION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 서버가 처리 후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BC_REPLY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 클라이언트가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BR_REPLY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8C6FFE63-3617-5B57-1CAF-702D7E0673DE}"/>
              </a:ext>
            </a:extLst>
          </p:cNvPr>
          <p:cNvSpPr/>
          <p:nvPr/>
        </p:nvSpPr>
        <p:spPr>
          <a:xfrm>
            <a:off x="6255746" y="3736618"/>
            <a:ext cx="28575" cy="1066800"/>
          </a:xfrm>
          <a:custGeom>
            <a:avLst/>
            <a:gdLst/>
            <a:ahLst/>
            <a:cxnLst/>
            <a:rect l="l" t="t" r="r" b="b"/>
            <a:pathLst>
              <a:path w="28575" h="1066800">
                <a:moveTo>
                  <a:pt x="28574" y="1066799"/>
                </a:moveTo>
                <a:lnTo>
                  <a:pt x="0" y="1066799"/>
                </a:lnTo>
                <a:lnTo>
                  <a:pt x="0" y="0"/>
                </a:lnTo>
                <a:lnTo>
                  <a:pt x="28574" y="0"/>
                </a:lnTo>
                <a:lnTo>
                  <a:pt x="28574" y="1066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메모리 관리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8" y="1713705"/>
            <a:ext cx="45719" cy="1981199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4457197"/>
            <a:ext cx="5600700" cy="1581150"/>
          </a:xfrm>
          <a:custGeom>
            <a:avLst/>
            <a:gdLst/>
            <a:ahLst/>
            <a:cxnLst/>
            <a:rect l="l" t="t" r="r" b="b"/>
            <a:pathLst>
              <a:path w="5600700" h="1581150">
                <a:moveTo>
                  <a:pt x="5529502" y="1581149"/>
                </a:moveTo>
                <a:lnTo>
                  <a:pt x="71196" y="1581149"/>
                </a:lnTo>
                <a:lnTo>
                  <a:pt x="66241" y="1580661"/>
                </a:lnTo>
                <a:lnTo>
                  <a:pt x="29705" y="1565527"/>
                </a:lnTo>
                <a:lnTo>
                  <a:pt x="3885" y="1529487"/>
                </a:lnTo>
                <a:lnTo>
                  <a:pt x="0" y="1509953"/>
                </a:lnTo>
                <a:lnTo>
                  <a:pt x="0" y="150494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1509953"/>
                </a:lnTo>
                <a:lnTo>
                  <a:pt x="5585076" y="1551444"/>
                </a:lnTo>
                <a:lnTo>
                  <a:pt x="5549037" y="1577263"/>
                </a:lnTo>
                <a:lnTo>
                  <a:pt x="5534457" y="1580661"/>
                </a:lnTo>
                <a:lnTo>
                  <a:pt x="5529502" y="158114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0999" y="1294606"/>
            <a:ext cx="304800" cy="304800"/>
            <a:chOff x="380999" y="952499"/>
            <a:chExt cx="304800" cy="304800"/>
          </a:xfrm>
        </p:grpSpPr>
        <p:sp>
          <p:nvSpPr>
            <p:cNvPr id="10" name="object 10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4" y="1033462"/>
              <a:ext cx="214312" cy="1428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9298" y="1295242"/>
            <a:ext cx="253492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관리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289" y="1789378"/>
            <a:ext cx="5156200" cy="22957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공유 메모리 매핑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Binder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드라이버가 프로세스 간 데이터를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효율적으로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전송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4185F4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mmap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메커니즘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가상 메모리 페이지를 커널 공간과 매핑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4185F4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단위 할당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프로세스별 최대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1MB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풀 할당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참조 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카운팅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객체의 생명주기 관리를 위한 강한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약한 참조 개념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26099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2600" y="4555669"/>
            <a:ext cx="1880699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풀 구조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62049" y="4876297"/>
            <a:ext cx="914400" cy="361950"/>
            <a:chOff x="1162049" y="3086099"/>
            <a:chExt cx="914400" cy="361950"/>
          </a:xfrm>
        </p:grpSpPr>
        <p:sp>
          <p:nvSpPr>
            <p:cNvPr id="18" name="object 18"/>
            <p:cNvSpPr/>
            <p:nvPr/>
          </p:nvSpPr>
          <p:spPr>
            <a:xfrm>
              <a:off x="1171574" y="3095624"/>
              <a:ext cx="895350" cy="342900"/>
            </a:xfrm>
            <a:custGeom>
              <a:avLst/>
              <a:gdLst/>
              <a:ahLst/>
              <a:cxnLst/>
              <a:rect l="l" t="t" r="r" b="b"/>
              <a:pathLst>
                <a:path w="895350" h="342900">
                  <a:moveTo>
                    <a:pt x="870564" y="342899"/>
                  </a:moveTo>
                  <a:lnTo>
                    <a:pt x="24785" y="342899"/>
                  </a:lnTo>
                  <a:lnTo>
                    <a:pt x="21140" y="342174"/>
                  </a:lnTo>
                  <a:lnTo>
                    <a:pt x="0" y="318114"/>
                  </a:lnTo>
                  <a:lnTo>
                    <a:pt x="0" y="31432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870564" y="0"/>
                  </a:lnTo>
                  <a:lnTo>
                    <a:pt x="895349" y="24785"/>
                  </a:lnTo>
                  <a:lnTo>
                    <a:pt x="895349" y="318114"/>
                  </a:lnTo>
                  <a:lnTo>
                    <a:pt x="874209" y="342174"/>
                  </a:lnTo>
                  <a:lnTo>
                    <a:pt x="870564" y="3428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71574" y="3095624"/>
              <a:ext cx="895350" cy="342900"/>
            </a:xfrm>
            <a:custGeom>
              <a:avLst/>
              <a:gdLst/>
              <a:ahLst/>
              <a:cxnLst/>
              <a:rect l="l" t="t" r="r" b="b"/>
              <a:pathLst>
                <a:path w="895350" h="342900">
                  <a:moveTo>
                    <a:pt x="0" y="314324"/>
                  </a:moveTo>
                  <a:lnTo>
                    <a:pt x="0" y="28574"/>
                  </a:lnTo>
                  <a:lnTo>
                    <a:pt x="0" y="24785"/>
                  </a:lnTo>
                  <a:lnTo>
                    <a:pt x="724" y="21140"/>
                  </a:lnTo>
                  <a:lnTo>
                    <a:pt x="2175" y="17639"/>
                  </a:lnTo>
                  <a:lnTo>
                    <a:pt x="3625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4"/>
                  </a:lnTo>
                  <a:lnTo>
                    <a:pt x="21140" y="724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866775" y="0"/>
                  </a:lnTo>
                  <a:lnTo>
                    <a:pt x="870564" y="0"/>
                  </a:lnTo>
                  <a:lnTo>
                    <a:pt x="874209" y="724"/>
                  </a:lnTo>
                  <a:lnTo>
                    <a:pt x="895350" y="28574"/>
                  </a:lnTo>
                  <a:lnTo>
                    <a:pt x="895350" y="314324"/>
                  </a:lnTo>
                  <a:lnTo>
                    <a:pt x="866775" y="342899"/>
                  </a:lnTo>
                  <a:lnTo>
                    <a:pt x="28575" y="342899"/>
                  </a:lnTo>
                  <a:lnTo>
                    <a:pt x="0" y="318114"/>
                  </a:lnTo>
                  <a:lnTo>
                    <a:pt x="0" y="3143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04427" y="4939224"/>
            <a:ext cx="729983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Process A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81274" y="4885822"/>
            <a:ext cx="1200150" cy="342900"/>
          </a:xfrm>
          <a:custGeom>
            <a:avLst/>
            <a:gdLst/>
            <a:ahLst/>
            <a:cxnLst/>
            <a:rect l="l" t="t" r="r" b="b"/>
            <a:pathLst>
              <a:path w="1200150" h="342900">
                <a:moveTo>
                  <a:pt x="1175364" y="342899"/>
                </a:moveTo>
                <a:lnTo>
                  <a:pt x="24785" y="342899"/>
                </a:lnTo>
                <a:lnTo>
                  <a:pt x="21140" y="342174"/>
                </a:lnTo>
                <a:lnTo>
                  <a:pt x="0" y="318114"/>
                </a:lnTo>
                <a:lnTo>
                  <a:pt x="0" y="314324"/>
                </a:lnTo>
                <a:lnTo>
                  <a:pt x="0" y="24785"/>
                </a:lnTo>
                <a:lnTo>
                  <a:pt x="24785" y="0"/>
                </a:lnTo>
                <a:lnTo>
                  <a:pt x="1175364" y="0"/>
                </a:lnTo>
                <a:lnTo>
                  <a:pt x="1200149" y="24785"/>
                </a:lnTo>
                <a:lnTo>
                  <a:pt x="1200149" y="318114"/>
                </a:lnTo>
                <a:lnTo>
                  <a:pt x="1179009" y="342174"/>
                </a:lnTo>
                <a:lnTo>
                  <a:pt x="1175364" y="342899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86249" y="4876297"/>
            <a:ext cx="914400" cy="361950"/>
            <a:chOff x="4286249" y="3086099"/>
            <a:chExt cx="914400" cy="361950"/>
          </a:xfrm>
        </p:grpSpPr>
        <p:sp>
          <p:nvSpPr>
            <p:cNvPr id="23" name="object 23"/>
            <p:cNvSpPr/>
            <p:nvPr/>
          </p:nvSpPr>
          <p:spPr>
            <a:xfrm>
              <a:off x="4295774" y="3095624"/>
              <a:ext cx="895350" cy="342900"/>
            </a:xfrm>
            <a:custGeom>
              <a:avLst/>
              <a:gdLst/>
              <a:ahLst/>
              <a:cxnLst/>
              <a:rect l="l" t="t" r="r" b="b"/>
              <a:pathLst>
                <a:path w="895350" h="342900">
                  <a:moveTo>
                    <a:pt x="870563" y="342899"/>
                  </a:moveTo>
                  <a:lnTo>
                    <a:pt x="24785" y="342899"/>
                  </a:lnTo>
                  <a:lnTo>
                    <a:pt x="21140" y="342174"/>
                  </a:lnTo>
                  <a:lnTo>
                    <a:pt x="0" y="318114"/>
                  </a:lnTo>
                  <a:lnTo>
                    <a:pt x="0" y="31432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870563" y="0"/>
                  </a:lnTo>
                  <a:lnTo>
                    <a:pt x="895349" y="24785"/>
                  </a:lnTo>
                  <a:lnTo>
                    <a:pt x="895349" y="318114"/>
                  </a:lnTo>
                  <a:lnTo>
                    <a:pt x="874209" y="342174"/>
                  </a:lnTo>
                  <a:lnTo>
                    <a:pt x="870563" y="3428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95774" y="3095624"/>
              <a:ext cx="895350" cy="342900"/>
            </a:xfrm>
            <a:custGeom>
              <a:avLst/>
              <a:gdLst/>
              <a:ahLst/>
              <a:cxnLst/>
              <a:rect l="l" t="t" r="r" b="b"/>
              <a:pathLst>
                <a:path w="895350" h="342900">
                  <a:moveTo>
                    <a:pt x="0" y="314324"/>
                  </a:moveTo>
                  <a:lnTo>
                    <a:pt x="0" y="28574"/>
                  </a:lnTo>
                  <a:lnTo>
                    <a:pt x="0" y="24785"/>
                  </a:lnTo>
                  <a:lnTo>
                    <a:pt x="724" y="21140"/>
                  </a:lnTo>
                  <a:lnTo>
                    <a:pt x="2175" y="17639"/>
                  </a:lnTo>
                  <a:lnTo>
                    <a:pt x="3625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4"/>
                  </a:lnTo>
                  <a:lnTo>
                    <a:pt x="21140" y="724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866775" y="0"/>
                  </a:lnTo>
                  <a:lnTo>
                    <a:pt x="870563" y="0"/>
                  </a:lnTo>
                  <a:lnTo>
                    <a:pt x="874209" y="724"/>
                  </a:lnTo>
                  <a:lnTo>
                    <a:pt x="877710" y="2174"/>
                  </a:lnTo>
                  <a:lnTo>
                    <a:pt x="881210" y="3625"/>
                  </a:lnTo>
                  <a:lnTo>
                    <a:pt x="884300" y="5689"/>
                  </a:lnTo>
                  <a:lnTo>
                    <a:pt x="886980" y="8369"/>
                  </a:lnTo>
                  <a:lnTo>
                    <a:pt x="889659" y="11048"/>
                  </a:lnTo>
                  <a:lnTo>
                    <a:pt x="891724" y="14138"/>
                  </a:lnTo>
                  <a:lnTo>
                    <a:pt x="893174" y="17639"/>
                  </a:lnTo>
                  <a:lnTo>
                    <a:pt x="894624" y="21140"/>
                  </a:lnTo>
                  <a:lnTo>
                    <a:pt x="895349" y="24785"/>
                  </a:lnTo>
                  <a:lnTo>
                    <a:pt x="895350" y="28574"/>
                  </a:lnTo>
                  <a:lnTo>
                    <a:pt x="895350" y="314324"/>
                  </a:lnTo>
                  <a:lnTo>
                    <a:pt x="895349" y="318114"/>
                  </a:lnTo>
                  <a:lnTo>
                    <a:pt x="894624" y="321759"/>
                  </a:lnTo>
                  <a:lnTo>
                    <a:pt x="893174" y="325259"/>
                  </a:lnTo>
                  <a:lnTo>
                    <a:pt x="891724" y="328760"/>
                  </a:lnTo>
                  <a:lnTo>
                    <a:pt x="866775" y="342899"/>
                  </a:lnTo>
                  <a:lnTo>
                    <a:pt x="28575" y="342899"/>
                  </a:lnTo>
                  <a:lnTo>
                    <a:pt x="8369" y="334530"/>
                  </a:lnTo>
                  <a:lnTo>
                    <a:pt x="5689" y="331850"/>
                  </a:lnTo>
                  <a:lnTo>
                    <a:pt x="3625" y="328760"/>
                  </a:lnTo>
                  <a:lnTo>
                    <a:pt x="2175" y="325259"/>
                  </a:lnTo>
                  <a:lnTo>
                    <a:pt x="724" y="321759"/>
                  </a:lnTo>
                  <a:lnTo>
                    <a:pt x="0" y="318114"/>
                  </a:lnTo>
                  <a:lnTo>
                    <a:pt x="0" y="3143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416127" y="4939224"/>
            <a:ext cx="774997" cy="20903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Process B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47774" y="5428747"/>
            <a:ext cx="914400" cy="457200"/>
            <a:chOff x="1247774" y="3638549"/>
            <a:chExt cx="914400" cy="457200"/>
          </a:xfrm>
        </p:grpSpPr>
        <p:sp>
          <p:nvSpPr>
            <p:cNvPr id="27" name="object 27"/>
            <p:cNvSpPr/>
            <p:nvPr/>
          </p:nvSpPr>
          <p:spPr>
            <a:xfrm>
              <a:off x="1257299" y="3648074"/>
              <a:ext cx="895350" cy="438150"/>
            </a:xfrm>
            <a:custGeom>
              <a:avLst/>
              <a:gdLst/>
              <a:ahLst/>
              <a:cxnLst/>
              <a:rect l="l" t="t" r="r" b="b"/>
              <a:pathLst>
                <a:path w="895350" h="438150">
                  <a:moveTo>
                    <a:pt x="870564" y="438149"/>
                  </a:moveTo>
                  <a:lnTo>
                    <a:pt x="24785" y="438149"/>
                  </a:lnTo>
                  <a:lnTo>
                    <a:pt x="21140" y="437424"/>
                  </a:lnTo>
                  <a:lnTo>
                    <a:pt x="0" y="413364"/>
                  </a:lnTo>
                  <a:lnTo>
                    <a:pt x="0" y="40957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870564" y="0"/>
                  </a:lnTo>
                  <a:lnTo>
                    <a:pt x="895349" y="24785"/>
                  </a:lnTo>
                  <a:lnTo>
                    <a:pt x="895349" y="413364"/>
                  </a:lnTo>
                  <a:lnTo>
                    <a:pt x="874209" y="437424"/>
                  </a:lnTo>
                  <a:lnTo>
                    <a:pt x="870564" y="4381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257299" y="3648074"/>
              <a:ext cx="895350" cy="438150"/>
            </a:xfrm>
            <a:custGeom>
              <a:avLst/>
              <a:gdLst/>
              <a:ahLst/>
              <a:cxnLst/>
              <a:rect l="l" t="t" r="r" b="b"/>
              <a:pathLst>
                <a:path w="895350" h="438150">
                  <a:moveTo>
                    <a:pt x="0" y="409574"/>
                  </a:moveTo>
                  <a:lnTo>
                    <a:pt x="0" y="28574"/>
                  </a:lnTo>
                  <a:lnTo>
                    <a:pt x="0" y="24785"/>
                  </a:lnTo>
                  <a:lnTo>
                    <a:pt x="725" y="21140"/>
                  </a:lnTo>
                  <a:lnTo>
                    <a:pt x="2175" y="17639"/>
                  </a:lnTo>
                  <a:lnTo>
                    <a:pt x="3625" y="14138"/>
                  </a:lnTo>
                  <a:lnTo>
                    <a:pt x="5690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4"/>
                  </a:lnTo>
                  <a:lnTo>
                    <a:pt x="21140" y="724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866775" y="0"/>
                  </a:lnTo>
                  <a:lnTo>
                    <a:pt x="870564" y="0"/>
                  </a:lnTo>
                  <a:lnTo>
                    <a:pt x="874209" y="724"/>
                  </a:lnTo>
                  <a:lnTo>
                    <a:pt x="877710" y="2174"/>
                  </a:lnTo>
                  <a:lnTo>
                    <a:pt x="881211" y="3625"/>
                  </a:lnTo>
                  <a:lnTo>
                    <a:pt x="884301" y="5689"/>
                  </a:lnTo>
                  <a:lnTo>
                    <a:pt x="886980" y="8369"/>
                  </a:lnTo>
                  <a:lnTo>
                    <a:pt x="889660" y="11048"/>
                  </a:lnTo>
                  <a:lnTo>
                    <a:pt x="891724" y="14138"/>
                  </a:lnTo>
                  <a:lnTo>
                    <a:pt x="893174" y="17639"/>
                  </a:lnTo>
                  <a:lnTo>
                    <a:pt x="894624" y="21140"/>
                  </a:lnTo>
                  <a:lnTo>
                    <a:pt x="895349" y="24785"/>
                  </a:lnTo>
                  <a:lnTo>
                    <a:pt x="895350" y="28574"/>
                  </a:lnTo>
                  <a:lnTo>
                    <a:pt x="895350" y="409574"/>
                  </a:lnTo>
                  <a:lnTo>
                    <a:pt x="866775" y="438149"/>
                  </a:lnTo>
                  <a:lnTo>
                    <a:pt x="28575" y="438149"/>
                  </a:lnTo>
                  <a:lnTo>
                    <a:pt x="2175" y="420509"/>
                  </a:lnTo>
                  <a:lnTo>
                    <a:pt x="725" y="417008"/>
                  </a:lnTo>
                  <a:lnTo>
                    <a:pt x="0" y="413364"/>
                  </a:lnTo>
                  <a:lnTo>
                    <a:pt x="0" y="4095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27658" y="5463099"/>
            <a:ext cx="724058" cy="36163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52069">
              <a:lnSpc>
                <a:spcPts val="1200"/>
              </a:lnSpc>
              <a:spcBef>
                <a:spcPts val="42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Virtual Memory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81274" y="5514472"/>
            <a:ext cx="1200150" cy="285750"/>
          </a:xfrm>
          <a:custGeom>
            <a:avLst/>
            <a:gdLst/>
            <a:ahLst/>
            <a:cxnLst/>
            <a:rect l="l" t="t" r="r" b="b"/>
            <a:pathLst>
              <a:path w="1200150" h="285750">
                <a:moveTo>
                  <a:pt x="1175364" y="285749"/>
                </a:moveTo>
                <a:lnTo>
                  <a:pt x="24785" y="285749"/>
                </a:lnTo>
                <a:lnTo>
                  <a:pt x="21140" y="285024"/>
                </a:lnTo>
                <a:lnTo>
                  <a:pt x="0" y="260964"/>
                </a:lnTo>
                <a:lnTo>
                  <a:pt x="0" y="257174"/>
                </a:lnTo>
                <a:lnTo>
                  <a:pt x="0" y="24785"/>
                </a:lnTo>
                <a:lnTo>
                  <a:pt x="24785" y="0"/>
                </a:lnTo>
                <a:lnTo>
                  <a:pt x="1175364" y="0"/>
                </a:lnTo>
                <a:lnTo>
                  <a:pt x="1200149" y="24785"/>
                </a:lnTo>
                <a:lnTo>
                  <a:pt x="1200149" y="260964"/>
                </a:lnTo>
                <a:lnTo>
                  <a:pt x="1179009" y="285024"/>
                </a:lnTo>
                <a:lnTo>
                  <a:pt x="1175364" y="28574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03368"/>
              </p:ext>
            </p:extLst>
          </p:nvPr>
        </p:nvGraphicFramePr>
        <p:xfrm>
          <a:off x="2163613" y="4885822"/>
          <a:ext cx="2034539" cy="912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50" spc="555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ejaVu Sans"/>
                        </a:rPr>
                        <a:t>—</a:t>
                      </a:r>
                      <a:endParaRPr sz="145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ejaVu Sans"/>
                      </a:endParaRPr>
                    </a:p>
                  </a:txBody>
                  <a:tcPr marL="0" marR="0" marT="53975" marB="0">
                    <a:lnR w="57150">
                      <a:solidFill>
                        <a:srgbClr val="4185F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50" spc="-55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Binder</a:t>
                      </a:r>
                      <a:r>
                        <a:rPr sz="1250" spc="-4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드라이버</a:t>
                      </a:r>
                      <a:endParaRPr sz="12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69850" marB="0">
                    <a:lnL w="57150">
                      <a:solidFill>
                        <a:srgbClr val="4185F4"/>
                      </a:solidFill>
                      <a:prstDash val="solid"/>
                    </a:lnL>
                    <a:lnR w="57150">
                      <a:solidFill>
                        <a:srgbClr val="4185F4"/>
                      </a:solidFill>
                      <a:prstDash val="solid"/>
                    </a:lnR>
                    <a:lnT w="38100">
                      <a:solidFill>
                        <a:srgbClr val="4185F4"/>
                      </a:solidFill>
                      <a:prstDash val="solid"/>
                    </a:lnT>
                    <a:lnB w="19050">
                      <a:solidFill>
                        <a:srgbClr val="41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50" spc="555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ejaVu Sans"/>
                        </a:rPr>
                        <a:t>—</a:t>
                      </a:r>
                      <a:endParaRPr sz="145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ejaVu Sans"/>
                      </a:endParaRPr>
                    </a:p>
                  </a:txBody>
                  <a:tcPr marL="0" marR="0" marT="53975" marB="0">
                    <a:lnL w="57150">
                      <a:solidFill>
                        <a:srgbClr val="4185F4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4185F4"/>
                      </a:solidFill>
                      <a:prstDash val="solid"/>
                    </a:lnT>
                    <a:lnB w="28575">
                      <a:solidFill>
                        <a:srgbClr val="41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spc="-5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→</a:t>
                      </a:r>
                      <a:endParaRPr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350" marB="0">
                    <a:lnR w="57150">
                      <a:solidFill>
                        <a:srgbClr val="4185F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50" spc="-9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Shared</a:t>
                      </a:r>
                      <a:r>
                        <a:rPr sz="1250" spc="-3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 </a:t>
                      </a:r>
                      <a:r>
                        <a:rPr sz="1250" spc="-1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Memory</a:t>
                      </a:r>
                      <a:endParaRPr sz="125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41275" marB="0">
                    <a:lnL w="57150">
                      <a:solidFill>
                        <a:srgbClr val="4185F4"/>
                      </a:solidFill>
                      <a:prstDash val="solid"/>
                    </a:lnL>
                    <a:lnR w="57150">
                      <a:solidFill>
                        <a:srgbClr val="4185F4"/>
                      </a:solidFill>
                      <a:prstDash val="solid"/>
                    </a:lnR>
                    <a:lnT w="28575">
                      <a:solidFill>
                        <a:srgbClr val="4185F4"/>
                      </a:solidFill>
                      <a:prstDash val="solid"/>
                    </a:lnT>
                    <a:lnB w="19050">
                      <a:solidFill>
                        <a:srgbClr val="4185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spc="-5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←</a:t>
                      </a:r>
                      <a:endParaRPr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6350" marB="0">
                    <a:lnL w="57150">
                      <a:solidFill>
                        <a:srgbClr val="4185F4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object 32"/>
          <p:cNvGrpSpPr/>
          <p:nvPr/>
        </p:nvGrpSpPr>
        <p:grpSpPr>
          <a:xfrm>
            <a:off x="4200524" y="5428747"/>
            <a:ext cx="914400" cy="457200"/>
            <a:chOff x="4200524" y="3638549"/>
            <a:chExt cx="914400" cy="457200"/>
          </a:xfrm>
        </p:grpSpPr>
        <p:sp>
          <p:nvSpPr>
            <p:cNvPr id="33" name="object 33"/>
            <p:cNvSpPr/>
            <p:nvPr/>
          </p:nvSpPr>
          <p:spPr>
            <a:xfrm>
              <a:off x="4210049" y="3648074"/>
              <a:ext cx="895350" cy="438150"/>
            </a:xfrm>
            <a:custGeom>
              <a:avLst/>
              <a:gdLst/>
              <a:ahLst/>
              <a:cxnLst/>
              <a:rect l="l" t="t" r="r" b="b"/>
              <a:pathLst>
                <a:path w="895350" h="438150">
                  <a:moveTo>
                    <a:pt x="870563" y="438149"/>
                  </a:moveTo>
                  <a:lnTo>
                    <a:pt x="24785" y="438149"/>
                  </a:lnTo>
                  <a:lnTo>
                    <a:pt x="21140" y="437424"/>
                  </a:lnTo>
                  <a:lnTo>
                    <a:pt x="0" y="413364"/>
                  </a:lnTo>
                  <a:lnTo>
                    <a:pt x="0" y="40957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870563" y="0"/>
                  </a:lnTo>
                  <a:lnTo>
                    <a:pt x="895350" y="24785"/>
                  </a:lnTo>
                  <a:lnTo>
                    <a:pt x="895350" y="413364"/>
                  </a:lnTo>
                  <a:lnTo>
                    <a:pt x="874209" y="437424"/>
                  </a:lnTo>
                  <a:lnTo>
                    <a:pt x="870563" y="43814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210049" y="3648074"/>
              <a:ext cx="895350" cy="438150"/>
            </a:xfrm>
            <a:custGeom>
              <a:avLst/>
              <a:gdLst/>
              <a:ahLst/>
              <a:cxnLst/>
              <a:rect l="l" t="t" r="r" b="b"/>
              <a:pathLst>
                <a:path w="895350" h="438150">
                  <a:moveTo>
                    <a:pt x="0" y="409574"/>
                  </a:moveTo>
                  <a:lnTo>
                    <a:pt x="0" y="28574"/>
                  </a:lnTo>
                  <a:lnTo>
                    <a:pt x="0" y="24785"/>
                  </a:lnTo>
                  <a:lnTo>
                    <a:pt x="724" y="21140"/>
                  </a:lnTo>
                  <a:lnTo>
                    <a:pt x="2174" y="17639"/>
                  </a:lnTo>
                  <a:lnTo>
                    <a:pt x="3625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9" y="3625"/>
                  </a:lnTo>
                  <a:lnTo>
                    <a:pt x="17639" y="2174"/>
                  </a:lnTo>
                  <a:lnTo>
                    <a:pt x="21140" y="724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866775" y="0"/>
                  </a:lnTo>
                  <a:lnTo>
                    <a:pt x="870563" y="0"/>
                  </a:lnTo>
                  <a:lnTo>
                    <a:pt x="874209" y="724"/>
                  </a:lnTo>
                  <a:lnTo>
                    <a:pt x="877710" y="2174"/>
                  </a:lnTo>
                  <a:lnTo>
                    <a:pt x="881210" y="3625"/>
                  </a:lnTo>
                  <a:lnTo>
                    <a:pt x="884300" y="5689"/>
                  </a:lnTo>
                  <a:lnTo>
                    <a:pt x="886980" y="8369"/>
                  </a:lnTo>
                  <a:lnTo>
                    <a:pt x="889659" y="11048"/>
                  </a:lnTo>
                  <a:lnTo>
                    <a:pt x="891724" y="14138"/>
                  </a:lnTo>
                  <a:lnTo>
                    <a:pt x="893174" y="17639"/>
                  </a:lnTo>
                  <a:lnTo>
                    <a:pt x="894624" y="21140"/>
                  </a:lnTo>
                  <a:lnTo>
                    <a:pt x="895350" y="24785"/>
                  </a:lnTo>
                  <a:lnTo>
                    <a:pt x="895350" y="28574"/>
                  </a:lnTo>
                  <a:lnTo>
                    <a:pt x="895350" y="409574"/>
                  </a:lnTo>
                  <a:lnTo>
                    <a:pt x="895350" y="413364"/>
                  </a:lnTo>
                  <a:lnTo>
                    <a:pt x="894624" y="417008"/>
                  </a:lnTo>
                  <a:lnTo>
                    <a:pt x="893174" y="420509"/>
                  </a:lnTo>
                  <a:lnTo>
                    <a:pt x="891724" y="424010"/>
                  </a:lnTo>
                  <a:lnTo>
                    <a:pt x="866775" y="438149"/>
                  </a:lnTo>
                  <a:lnTo>
                    <a:pt x="28575" y="438149"/>
                  </a:lnTo>
                  <a:lnTo>
                    <a:pt x="8369" y="429780"/>
                  </a:lnTo>
                  <a:lnTo>
                    <a:pt x="5689" y="427100"/>
                  </a:lnTo>
                  <a:lnTo>
                    <a:pt x="3625" y="424010"/>
                  </a:lnTo>
                  <a:lnTo>
                    <a:pt x="2174" y="420509"/>
                  </a:lnTo>
                  <a:lnTo>
                    <a:pt x="724" y="417008"/>
                  </a:lnTo>
                  <a:lnTo>
                    <a:pt x="0" y="413364"/>
                  </a:lnTo>
                  <a:lnTo>
                    <a:pt x="0" y="4095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83979" y="5463099"/>
            <a:ext cx="721419" cy="36163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52069">
              <a:lnSpc>
                <a:spcPts val="1200"/>
              </a:lnSpc>
              <a:spcBef>
                <a:spcPts val="42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Virtual Memory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210298" y="1713706"/>
            <a:ext cx="5600700" cy="2743200"/>
            <a:chOff x="6210298" y="1371599"/>
            <a:chExt cx="5600700" cy="2743200"/>
          </a:xfrm>
        </p:grpSpPr>
        <p:sp>
          <p:nvSpPr>
            <p:cNvPr id="45" name="object 45"/>
            <p:cNvSpPr/>
            <p:nvPr/>
          </p:nvSpPr>
          <p:spPr>
            <a:xfrm>
              <a:off x="6210298" y="1371599"/>
              <a:ext cx="5600700" cy="2743200"/>
            </a:xfrm>
            <a:custGeom>
              <a:avLst/>
              <a:gdLst/>
              <a:ahLst/>
              <a:cxnLst/>
              <a:rect l="l" t="t" r="r" b="b"/>
              <a:pathLst>
                <a:path w="5600700" h="2743200">
                  <a:moveTo>
                    <a:pt x="5529503" y="2743199"/>
                  </a:moveTo>
                  <a:lnTo>
                    <a:pt x="71196" y="2743199"/>
                  </a:lnTo>
                  <a:lnTo>
                    <a:pt x="66241" y="2742711"/>
                  </a:lnTo>
                  <a:lnTo>
                    <a:pt x="29705" y="2727577"/>
                  </a:lnTo>
                  <a:lnTo>
                    <a:pt x="3885" y="2691536"/>
                  </a:lnTo>
                  <a:lnTo>
                    <a:pt x="0" y="2672002"/>
                  </a:lnTo>
                  <a:lnTo>
                    <a:pt x="0" y="2666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672002"/>
                  </a:lnTo>
                  <a:lnTo>
                    <a:pt x="5585077" y="2713493"/>
                  </a:lnTo>
                  <a:lnTo>
                    <a:pt x="5549038" y="2739313"/>
                  </a:lnTo>
                  <a:lnTo>
                    <a:pt x="5534458" y="2742711"/>
                  </a:lnTo>
                  <a:lnTo>
                    <a:pt x="5529503" y="27431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1562099"/>
              <a:ext cx="152399" cy="152399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6210299" y="1294606"/>
            <a:ext cx="304800" cy="304800"/>
            <a:chOff x="6210299" y="952499"/>
            <a:chExt cx="304800" cy="304800"/>
          </a:xfrm>
        </p:grpSpPr>
        <p:sp>
          <p:nvSpPr>
            <p:cNvPr id="49" name="object 49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3402" y="1009649"/>
              <a:ext cx="178593" cy="19020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578599" y="1295242"/>
            <a:ext cx="297688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누수 방지 가이드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578600" y="1840368"/>
            <a:ext cx="4394200" cy="449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Parcel </a:t>
            </a:r>
            <a:r>
              <a:rPr sz="135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Parcel.obtain()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얻은 객체는 항상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recycle()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호출로 반환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91299" y="2342356"/>
            <a:ext cx="361950" cy="228600"/>
          </a:xfrm>
          <a:custGeom>
            <a:avLst/>
            <a:gdLst/>
            <a:ahLst/>
            <a:cxnLst/>
            <a:rect l="l" t="t" r="r" b="b"/>
            <a:pathLst>
              <a:path w="361950" h="228600">
                <a:moveTo>
                  <a:pt x="328902" y="228599"/>
                </a:moveTo>
                <a:lnTo>
                  <a:pt x="33047" y="228599"/>
                </a:lnTo>
                <a:lnTo>
                  <a:pt x="28187" y="227633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28902" y="0"/>
                </a:lnTo>
                <a:lnTo>
                  <a:pt x="360983" y="28187"/>
                </a:lnTo>
                <a:lnTo>
                  <a:pt x="361950" y="33047"/>
                </a:lnTo>
                <a:lnTo>
                  <a:pt x="361950" y="195552"/>
                </a:lnTo>
                <a:lnTo>
                  <a:pt x="333762" y="227633"/>
                </a:lnTo>
                <a:lnTo>
                  <a:pt x="328902" y="228599"/>
                </a:lnTo>
                <a:close/>
              </a:path>
            </a:pathLst>
          </a:custGeom>
          <a:solidFill>
            <a:srgbClr val="D0FAE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54800" y="2362423"/>
            <a:ext cx="29844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055E4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권장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17642" y="2343373"/>
            <a:ext cx="133794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try-finally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블록 사용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362699" y="2723356"/>
            <a:ext cx="590550" cy="666750"/>
            <a:chOff x="6362699" y="2381249"/>
            <a:chExt cx="590550" cy="666750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2381249"/>
              <a:ext cx="152399" cy="15239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591298" y="2819399"/>
              <a:ext cx="361950" cy="228600"/>
            </a:xfrm>
            <a:custGeom>
              <a:avLst/>
              <a:gdLst/>
              <a:ahLst/>
              <a:cxnLst/>
              <a:rect l="l" t="t" r="r" b="b"/>
              <a:pathLst>
                <a:path w="361950" h="228600">
                  <a:moveTo>
                    <a:pt x="328902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328902" y="0"/>
                  </a:lnTo>
                  <a:lnTo>
                    <a:pt x="360983" y="28186"/>
                  </a:lnTo>
                  <a:lnTo>
                    <a:pt x="361950" y="33047"/>
                  </a:lnTo>
                  <a:lnTo>
                    <a:pt x="361950" y="195552"/>
                  </a:lnTo>
                  <a:lnTo>
                    <a:pt x="333762" y="227632"/>
                  </a:lnTo>
                  <a:lnTo>
                    <a:pt x="328902" y="2285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578600" y="2664294"/>
            <a:ext cx="4699000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바인더 참조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강한 참조 대신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WeakReference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사용하여 메모리 누수 방지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654800" y="3181573"/>
            <a:ext cx="298448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055E4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권장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17642" y="3162523"/>
            <a:ext cx="1964689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바인딩 해제 시 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null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2699" y="3542506"/>
            <a:ext cx="152399" cy="152399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578600" y="3483444"/>
            <a:ext cx="4394200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일반적인 실수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데이터를 반복적으로 </a:t>
            </a:r>
            <a:r>
              <a:rPr sz="11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IPC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전송하여 메모리 부족 발생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591299" y="3961606"/>
            <a:ext cx="361950" cy="228600"/>
          </a:xfrm>
          <a:custGeom>
            <a:avLst/>
            <a:gdLst/>
            <a:ahLst/>
            <a:cxnLst/>
            <a:rect l="l" t="t" r="r" b="b"/>
            <a:pathLst>
              <a:path w="361950" h="228600">
                <a:moveTo>
                  <a:pt x="3289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28902" y="0"/>
                </a:lnTo>
                <a:lnTo>
                  <a:pt x="360983" y="28187"/>
                </a:lnTo>
                <a:lnTo>
                  <a:pt x="361950" y="33047"/>
                </a:lnTo>
                <a:lnTo>
                  <a:pt x="361950" y="195552"/>
                </a:lnTo>
                <a:lnTo>
                  <a:pt x="333762" y="227632"/>
                </a:lnTo>
                <a:lnTo>
                  <a:pt x="328902" y="228599"/>
                </a:lnTo>
                <a:close/>
              </a:path>
            </a:pathLst>
          </a:custGeom>
          <a:solidFill>
            <a:srgbClr val="FEE2E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54800" y="3981672"/>
            <a:ext cx="36195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9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지양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17642" y="3962622"/>
            <a:ext cx="204660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단일 트랜잭션당 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1MB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 데이터 전송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메모리 관리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9" y="1589881"/>
            <a:ext cx="38100" cy="4124325"/>
          </a:xfrm>
          <a:custGeom>
            <a:avLst/>
            <a:gdLst/>
            <a:ahLst/>
            <a:cxnLst/>
            <a:rect l="l" t="t" r="r" b="b"/>
            <a:pathLst>
              <a:path w="38100" h="4124325">
                <a:moveTo>
                  <a:pt x="38099" y="4124324"/>
                </a:moveTo>
                <a:lnTo>
                  <a:pt x="0" y="4124324"/>
                </a:lnTo>
                <a:lnTo>
                  <a:pt x="0" y="0"/>
                </a:lnTo>
                <a:lnTo>
                  <a:pt x="38099" y="0"/>
                </a:lnTo>
                <a:lnTo>
                  <a:pt x="38099" y="412432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499" y="2580481"/>
            <a:ext cx="5410200" cy="3133725"/>
          </a:xfrm>
          <a:custGeom>
            <a:avLst/>
            <a:gdLst/>
            <a:ahLst/>
            <a:cxnLst/>
            <a:rect l="l" t="t" r="r" b="b"/>
            <a:pathLst>
              <a:path w="5410200" h="3133725">
                <a:moveTo>
                  <a:pt x="5356802" y="3133724"/>
                </a:moveTo>
                <a:lnTo>
                  <a:pt x="53397" y="3133724"/>
                </a:lnTo>
                <a:lnTo>
                  <a:pt x="49681" y="3133357"/>
                </a:lnTo>
                <a:lnTo>
                  <a:pt x="14085" y="3114331"/>
                </a:lnTo>
                <a:lnTo>
                  <a:pt x="0" y="3080326"/>
                </a:lnTo>
                <a:lnTo>
                  <a:pt x="0" y="3076574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356802" y="0"/>
                </a:lnTo>
                <a:lnTo>
                  <a:pt x="5396113" y="19391"/>
                </a:lnTo>
                <a:lnTo>
                  <a:pt x="5410199" y="53397"/>
                </a:lnTo>
                <a:lnTo>
                  <a:pt x="5410199" y="3080326"/>
                </a:lnTo>
                <a:lnTo>
                  <a:pt x="5390806" y="3119638"/>
                </a:lnTo>
                <a:lnTo>
                  <a:pt x="5360518" y="3133357"/>
                </a:lnTo>
                <a:lnTo>
                  <a:pt x="5356802" y="3133724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80999" y="1170781"/>
            <a:ext cx="304800" cy="304800"/>
            <a:chOff x="380999" y="4400549"/>
            <a:chExt cx="304800" cy="304800"/>
          </a:xfrm>
        </p:grpSpPr>
        <p:sp>
          <p:nvSpPr>
            <p:cNvPr id="37" name="object 37"/>
            <p:cNvSpPr/>
            <p:nvPr/>
          </p:nvSpPr>
          <p:spPr>
            <a:xfrm>
              <a:off x="380999" y="44005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4" y="4469606"/>
              <a:ext cx="166687" cy="16668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49299" y="1164255"/>
            <a:ext cx="2219006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Parcel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활용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8800" y="1578896"/>
            <a:ext cx="256540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직렬화를 위한 컨테이너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1199" y="1805544"/>
            <a:ext cx="4927601" cy="45044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7600"/>
              </a:lnSpc>
              <a:spcBef>
                <a:spcPts val="7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기본 타입</a:t>
            </a:r>
            <a:r>
              <a:rPr sz="11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문자열</a:t>
            </a:r>
            <a:r>
              <a:rPr sz="115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배열 등 다양한 데이터 전송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구현으로 사용자 정의 객체 전송 자동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해제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메커니즘으로 안전한 데이터 전송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3099" y="2623723"/>
            <a:ext cx="3133725" cy="3009797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Parcel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 및 데이터 쓰기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626110">
              <a:lnSpc>
                <a:spcPts val="1500"/>
              </a:lnSpc>
              <a:spcBef>
                <a:spcPts val="7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 parcel = Parcel.obtain(); try {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82550">
              <a:lnSpc>
                <a:spcPts val="1500"/>
              </a:lnSpc>
              <a:spcBef>
                <a:spcPts val="7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parcel.writeInt(42); parcel.writeString("Hello Binder");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>
              <a:lnSpc>
                <a:spcPct val="100000"/>
              </a:lnSpc>
              <a:spcBef>
                <a:spcPts val="27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parcel.writeParcelable(myObject, 0);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>
              <a:lnSpc>
                <a:spcPct val="100000"/>
              </a:lnSpc>
              <a:spcBef>
                <a:spcPts val="275"/>
              </a:spcBef>
            </a:pP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1092835" lvl="0" indent="0" defTabSz="914400" eaLnBrk="1" fontAlgn="auto" latinLnBrk="0" hangingPunct="1">
              <a:lnSpc>
                <a:spcPct val="125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읽기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parcel.setDataPosition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(0); int value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parcel.readInt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5080" lvl="0" indent="0" defTabSz="914400" eaLnBrk="1" fontAlgn="auto" latinLnBrk="0" hangingPunct="1">
              <a:lnSpc>
                <a:spcPct val="125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 text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parcel.readString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 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MyObject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obj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parcel.readParcelable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(null);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finally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0" lvl="0" indent="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9589" algn="l"/>
              </a:tabLst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parcel.recycle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	//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중요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반환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>
              <a:lnSpc>
                <a:spcPct val="100000"/>
              </a:lnSpc>
              <a:spcBef>
                <a:spcPts val="275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10298" y="1570831"/>
            <a:ext cx="5600700" cy="4305300"/>
          </a:xfrm>
          <a:custGeom>
            <a:avLst/>
            <a:gdLst/>
            <a:ahLst/>
            <a:cxnLst/>
            <a:rect l="l" t="t" r="r" b="b"/>
            <a:pathLst>
              <a:path w="5600700" h="4305300">
                <a:moveTo>
                  <a:pt x="5547302" y="4305299"/>
                </a:moveTo>
                <a:lnTo>
                  <a:pt x="53397" y="4305299"/>
                </a:lnTo>
                <a:lnTo>
                  <a:pt x="49680" y="4304932"/>
                </a:lnTo>
                <a:lnTo>
                  <a:pt x="14084" y="4285906"/>
                </a:lnTo>
                <a:lnTo>
                  <a:pt x="0" y="4251901"/>
                </a:lnTo>
                <a:lnTo>
                  <a:pt x="0" y="4248149"/>
                </a:lnTo>
                <a:lnTo>
                  <a:pt x="0" y="53397"/>
                </a:lnTo>
                <a:lnTo>
                  <a:pt x="19392" y="14084"/>
                </a:lnTo>
                <a:lnTo>
                  <a:pt x="53397" y="0"/>
                </a:lnTo>
                <a:lnTo>
                  <a:pt x="5547302" y="0"/>
                </a:lnTo>
                <a:lnTo>
                  <a:pt x="5586614" y="19391"/>
                </a:lnTo>
                <a:lnTo>
                  <a:pt x="5600700" y="53397"/>
                </a:lnTo>
                <a:lnTo>
                  <a:pt x="5600700" y="4251901"/>
                </a:lnTo>
                <a:lnTo>
                  <a:pt x="5581307" y="4291213"/>
                </a:lnTo>
                <a:lnTo>
                  <a:pt x="5551018" y="4304932"/>
                </a:lnTo>
                <a:lnTo>
                  <a:pt x="5547302" y="4305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97599" y="1231043"/>
            <a:ext cx="279400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누수 예방 코드 패턴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11899" y="1614073"/>
            <a:ext cx="3599815" cy="4424928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약한 참조를 통한 바인더 객체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WeakReference&lt;IMyService&gt; </a:t>
            </a: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mServiceRef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 시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23215" marR="5080" lvl="0" indent="-311150" defTabSz="914400" eaLnBrk="1" fontAlgn="auto" latinLnBrk="0" hangingPunct="1">
              <a:lnSpc>
                <a:spcPct val="125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onServiceConnected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ComponentName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name,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IBinder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service) {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IMyService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myService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IMyService.Stub.asInterface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(service);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mServiceRef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new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WeakReference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&lt;&gt;(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myService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사용 시 안전한 패턴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void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useService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33730" marR="5080" lvl="0" indent="-311150" defTabSz="914400" eaLnBrk="1" fontAlgn="auto" latinLnBrk="0" hangingPunct="1">
              <a:lnSpc>
                <a:spcPts val="158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IMyService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service =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mServiceRef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!= null ?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mServiceRef.get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: null;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0" lvl="0" indent="0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(service != null)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3373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try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944880" marR="0" lvl="0" indent="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service.doSomething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3373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catch 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RemoteException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e) {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944880" marR="0" lvl="0" indent="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예외 처리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33730" marR="0" lvl="0" indent="0" defTabSz="91440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23215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80999" y="5980906"/>
            <a:ext cx="11430000" cy="647700"/>
            <a:chOff x="380999" y="9020174"/>
            <a:chExt cx="11430000" cy="647700"/>
          </a:xfrm>
        </p:grpSpPr>
        <p:sp>
          <p:nvSpPr>
            <p:cNvPr id="72" name="object 72"/>
            <p:cNvSpPr/>
            <p:nvPr/>
          </p:nvSpPr>
          <p:spPr>
            <a:xfrm>
              <a:off x="380999" y="9020174"/>
              <a:ext cx="11430000" cy="647700"/>
            </a:xfrm>
            <a:custGeom>
              <a:avLst/>
              <a:gdLst/>
              <a:ahLst/>
              <a:cxnLst/>
              <a:rect l="l" t="t" r="r" b="b"/>
              <a:pathLst>
                <a:path w="11430000" h="647700">
                  <a:moveTo>
                    <a:pt x="11358802" y="647699"/>
                  </a:moveTo>
                  <a:lnTo>
                    <a:pt x="71196" y="647699"/>
                  </a:lnTo>
                  <a:lnTo>
                    <a:pt x="66241" y="647211"/>
                  </a:lnTo>
                  <a:lnTo>
                    <a:pt x="29705" y="632077"/>
                  </a:lnTo>
                  <a:lnTo>
                    <a:pt x="3885" y="596037"/>
                  </a:lnTo>
                  <a:lnTo>
                    <a:pt x="0" y="576503"/>
                  </a:lnTo>
                  <a:lnTo>
                    <a:pt x="0" y="571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576503"/>
                  </a:lnTo>
                  <a:lnTo>
                    <a:pt x="11414376" y="617992"/>
                  </a:lnTo>
                  <a:lnTo>
                    <a:pt x="11378337" y="643812"/>
                  </a:lnTo>
                  <a:lnTo>
                    <a:pt x="11363757" y="647211"/>
                  </a:lnTo>
                  <a:lnTo>
                    <a:pt x="11358802" y="6476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3" y="9229724"/>
              <a:ext cx="130961" cy="190499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777874" y="6078118"/>
            <a:ext cx="10800080" cy="379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5"/>
              </a:spcBef>
            </a:pP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IPC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메모리 관리는 성능과 안정성에 직결됩니다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Parcel.recycle()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WeakReference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적절한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데이터 청크 분할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효율적인 메모리 관리가 가능합니다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 히 대용량 데이터 전송 시 메모리 한계를 고려한 설계가 중요합니다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2456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object 53">
            <a:extLst>
              <a:ext uri="{FF2B5EF4-FFF2-40B4-BE49-F238E27FC236}">
                <a16:creationId xmlns:a16="http://schemas.microsoft.com/office/drawing/2014/main" id="{8DE20B70-9077-2EF1-6748-360143A881EB}"/>
              </a:ext>
            </a:extLst>
          </p:cNvPr>
          <p:cNvGrpSpPr/>
          <p:nvPr/>
        </p:nvGrpSpPr>
        <p:grpSpPr>
          <a:xfrm>
            <a:off x="8071021" y="3783542"/>
            <a:ext cx="3118630" cy="818223"/>
            <a:chOff x="7610473" y="3581399"/>
            <a:chExt cx="2800350" cy="1181100"/>
          </a:xfrm>
        </p:grpSpPr>
        <p:sp>
          <p:nvSpPr>
            <p:cNvPr id="64" name="object 54">
              <a:extLst>
                <a:ext uri="{FF2B5EF4-FFF2-40B4-BE49-F238E27FC236}">
                  <a16:creationId xmlns:a16="http://schemas.microsoft.com/office/drawing/2014/main" id="{ACCF9171-A50F-0A8A-7477-D5A7738F08AD}"/>
                </a:ext>
              </a:extLst>
            </p:cNvPr>
            <p:cNvSpPr/>
            <p:nvPr/>
          </p:nvSpPr>
          <p:spPr>
            <a:xfrm>
              <a:off x="7619998" y="3590924"/>
              <a:ext cx="2781300" cy="1162050"/>
            </a:xfrm>
            <a:custGeom>
              <a:avLst/>
              <a:gdLst/>
              <a:ahLst/>
              <a:cxnLst/>
              <a:rect l="l" t="t" r="r" b="b"/>
              <a:pathLst>
                <a:path w="2781300" h="1162050">
                  <a:moveTo>
                    <a:pt x="2719002" y="1162049"/>
                  </a:moveTo>
                  <a:lnTo>
                    <a:pt x="62297" y="1162049"/>
                  </a:lnTo>
                  <a:lnTo>
                    <a:pt x="57961" y="1161622"/>
                  </a:lnTo>
                  <a:lnTo>
                    <a:pt x="22624" y="1145616"/>
                  </a:lnTo>
                  <a:lnTo>
                    <a:pt x="2134" y="1112675"/>
                  </a:lnTo>
                  <a:lnTo>
                    <a:pt x="0" y="1099752"/>
                  </a:lnTo>
                  <a:lnTo>
                    <a:pt x="0" y="10953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2719002" y="0"/>
                  </a:lnTo>
                  <a:lnTo>
                    <a:pt x="2755306" y="13668"/>
                  </a:lnTo>
                  <a:lnTo>
                    <a:pt x="2777899" y="45203"/>
                  </a:lnTo>
                  <a:lnTo>
                    <a:pt x="2781300" y="62296"/>
                  </a:lnTo>
                  <a:lnTo>
                    <a:pt x="2781300" y="1099752"/>
                  </a:lnTo>
                  <a:lnTo>
                    <a:pt x="2767630" y="1136056"/>
                  </a:lnTo>
                  <a:lnTo>
                    <a:pt x="2736094" y="1158649"/>
                  </a:lnTo>
                  <a:lnTo>
                    <a:pt x="2723338" y="1161622"/>
                  </a:lnTo>
                  <a:lnTo>
                    <a:pt x="2719002" y="1162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55">
              <a:extLst>
                <a:ext uri="{FF2B5EF4-FFF2-40B4-BE49-F238E27FC236}">
                  <a16:creationId xmlns:a16="http://schemas.microsoft.com/office/drawing/2014/main" id="{F0CD3F8B-61F4-9788-A000-30FB1DE4B5D1}"/>
                </a:ext>
              </a:extLst>
            </p:cNvPr>
            <p:cNvSpPr/>
            <p:nvPr/>
          </p:nvSpPr>
          <p:spPr>
            <a:xfrm>
              <a:off x="7619998" y="3590924"/>
              <a:ext cx="2781300" cy="1162050"/>
            </a:xfrm>
            <a:custGeom>
              <a:avLst/>
              <a:gdLst/>
              <a:ahLst/>
              <a:cxnLst/>
              <a:rect l="l" t="t" r="r" b="b"/>
              <a:pathLst>
                <a:path w="2781300" h="1162050">
                  <a:moveTo>
                    <a:pt x="0" y="10953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6433" y="22623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1" y="11236"/>
                  </a:lnTo>
                  <a:lnTo>
                    <a:pt x="33271" y="8803"/>
                  </a:lnTo>
                  <a:lnTo>
                    <a:pt x="37114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66675" y="0"/>
                  </a:lnTo>
                  <a:lnTo>
                    <a:pt x="2714625" y="0"/>
                  </a:lnTo>
                  <a:lnTo>
                    <a:pt x="2719002" y="0"/>
                  </a:lnTo>
                  <a:lnTo>
                    <a:pt x="2723338" y="427"/>
                  </a:lnTo>
                  <a:lnTo>
                    <a:pt x="2727632" y="1281"/>
                  </a:lnTo>
                  <a:lnTo>
                    <a:pt x="2731926" y="2135"/>
                  </a:lnTo>
                  <a:lnTo>
                    <a:pt x="2736094" y="3399"/>
                  </a:lnTo>
                  <a:lnTo>
                    <a:pt x="2740140" y="5075"/>
                  </a:lnTo>
                  <a:lnTo>
                    <a:pt x="2744185" y="6750"/>
                  </a:lnTo>
                  <a:lnTo>
                    <a:pt x="2748026" y="8803"/>
                  </a:lnTo>
                  <a:lnTo>
                    <a:pt x="2751666" y="11236"/>
                  </a:lnTo>
                  <a:lnTo>
                    <a:pt x="2755306" y="13668"/>
                  </a:lnTo>
                  <a:lnTo>
                    <a:pt x="2776223" y="41159"/>
                  </a:lnTo>
                  <a:lnTo>
                    <a:pt x="2777899" y="45203"/>
                  </a:lnTo>
                  <a:lnTo>
                    <a:pt x="2779163" y="49373"/>
                  </a:lnTo>
                  <a:lnTo>
                    <a:pt x="2780017" y="53667"/>
                  </a:lnTo>
                  <a:lnTo>
                    <a:pt x="2780872" y="57960"/>
                  </a:lnTo>
                  <a:lnTo>
                    <a:pt x="2781300" y="62296"/>
                  </a:lnTo>
                  <a:lnTo>
                    <a:pt x="2781300" y="66674"/>
                  </a:lnTo>
                  <a:lnTo>
                    <a:pt x="2781300" y="1095374"/>
                  </a:lnTo>
                  <a:lnTo>
                    <a:pt x="2781300" y="1099752"/>
                  </a:lnTo>
                  <a:lnTo>
                    <a:pt x="2780872" y="1104088"/>
                  </a:lnTo>
                  <a:lnTo>
                    <a:pt x="2764866" y="1139425"/>
                  </a:lnTo>
                  <a:lnTo>
                    <a:pt x="2751666" y="1150812"/>
                  </a:lnTo>
                  <a:lnTo>
                    <a:pt x="2748026" y="1153244"/>
                  </a:lnTo>
                  <a:lnTo>
                    <a:pt x="2714625" y="1162049"/>
                  </a:lnTo>
                  <a:lnTo>
                    <a:pt x="66675" y="1162049"/>
                  </a:lnTo>
                  <a:lnTo>
                    <a:pt x="41159" y="1156974"/>
                  </a:lnTo>
                  <a:lnTo>
                    <a:pt x="37114" y="1155298"/>
                  </a:lnTo>
                  <a:lnTo>
                    <a:pt x="33271" y="1153244"/>
                  </a:lnTo>
                  <a:lnTo>
                    <a:pt x="29631" y="1150812"/>
                  </a:lnTo>
                  <a:lnTo>
                    <a:pt x="25992" y="1148380"/>
                  </a:lnTo>
                  <a:lnTo>
                    <a:pt x="3399" y="1116845"/>
                  </a:lnTo>
                  <a:lnTo>
                    <a:pt x="1280" y="1108382"/>
                  </a:lnTo>
                  <a:lnTo>
                    <a:pt x="426" y="1104088"/>
                  </a:lnTo>
                  <a:lnTo>
                    <a:pt x="0" y="1099752"/>
                  </a:lnTo>
                  <a:lnTo>
                    <a:pt x="0" y="10953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트랜잭션 처리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8" y="1275737"/>
            <a:ext cx="45719" cy="2380069"/>
          </a:xfrm>
          <a:custGeom>
            <a:avLst/>
            <a:gdLst/>
            <a:ahLst/>
            <a:cxnLst/>
            <a:rect l="l" t="t" r="r" b="b"/>
            <a:pathLst>
              <a:path w="38100" h="2476500">
                <a:moveTo>
                  <a:pt x="38099" y="2476499"/>
                </a:moveTo>
                <a:lnTo>
                  <a:pt x="0" y="2476499"/>
                </a:lnTo>
                <a:lnTo>
                  <a:pt x="0" y="0"/>
                </a:lnTo>
                <a:lnTo>
                  <a:pt x="38099" y="0"/>
                </a:lnTo>
                <a:lnTo>
                  <a:pt x="38099" y="24764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499" y="1275737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99" y="1760591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499" y="2245445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499" y="2759795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499" y="324464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0999" y="4235680"/>
            <a:ext cx="38100" cy="1981200"/>
          </a:xfrm>
          <a:custGeom>
            <a:avLst/>
            <a:gdLst/>
            <a:ahLst/>
            <a:cxnLst/>
            <a:rect l="l" t="t" r="r" b="b"/>
            <a:pathLst>
              <a:path w="38100" h="1981200">
                <a:moveTo>
                  <a:pt x="38099" y="1981199"/>
                </a:moveTo>
                <a:lnTo>
                  <a:pt x="0" y="1981199"/>
                </a:lnTo>
                <a:lnTo>
                  <a:pt x="0" y="0"/>
                </a:lnTo>
                <a:lnTo>
                  <a:pt x="38099" y="0"/>
                </a:lnTo>
                <a:lnTo>
                  <a:pt x="38099" y="1981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499" y="4502380"/>
            <a:ext cx="5410200" cy="666750"/>
          </a:xfrm>
          <a:custGeom>
            <a:avLst/>
            <a:gdLst/>
            <a:ahLst/>
            <a:cxnLst/>
            <a:rect l="l" t="t" r="r" b="b"/>
            <a:pathLst>
              <a:path w="5410200" h="666750">
                <a:moveTo>
                  <a:pt x="5377151" y="666749"/>
                </a:moveTo>
                <a:lnTo>
                  <a:pt x="33047" y="666749"/>
                </a:lnTo>
                <a:lnTo>
                  <a:pt x="28187" y="665782"/>
                </a:lnTo>
                <a:lnTo>
                  <a:pt x="966" y="638562"/>
                </a:lnTo>
                <a:lnTo>
                  <a:pt x="0" y="633702"/>
                </a:lnTo>
                <a:lnTo>
                  <a:pt x="0" y="6286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377151" y="0"/>
                </a:lnTo>
                <a:lnTo>
                  <a:pt x="5409232" y="28186"/>
                </a:lnTo>
                <a:lnTo>
                  <a:pt x="5410199" y="33047"/>
                </a:lnTo>
                <a:lnTo>
                  <a:pt x="5410199" y="633702"/>
                </a:lnTo>
                <a:lnTo>
                  <a:pt x="5382011" y="665782"/>
                </a:lnTo>
                <a:lnTo>
                  <a:pt x="5377151" y="666749"/>
                </a:lnTo>
                <a:close/>
              </a:path>
            </a:pathLst>
          </a:custGeom>
          <a:solidFill>
            <a:srgbClr val="F1F2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499" y="5550130"/>
            <a:ext cx="5410200" cy="666750"/>
          </a:xfrm>
          <a:custGeom>
            <a:avLst/>
            <a:gdLst/>
            <a:ahLst/>
            <a:cxnLst/>
            <a:rect l="l" t="t" r="r" b="b"/>
            <a:pathLst>
              <a:path w="5410200" h="666750">
                <a:moveTo>
                  <a:pt x="5377151" y="666749"/>
                </a:moveTo>
                <a:lnTo>
                  <a:pt x="33047" y="666749"/>
                </a:lnTo>
                <a:lnTo>
                  <a:pt x="28187" y="665782"/>
                </a:lnTo>
                <a:lnTo>
                  <a:pt x="966" y="638561"/>
                </a:lnTo>
                <a:lnTo>
                  <a:pt x="0" y="633701"/>
                </a:lnTo>
                <a:lnTo>
                  <a:pt x="0" y="6286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377151" y="0"/>
                </a:lnTo>
                <a:lnTo>
                  <a:pt x="5409232" y="28187"/>
                </a:lnTo>
                <a:lnTo>
                  <a:pt x="5410199" y="33047"/>
                </a:lnTo>
                <a:lnTo>
                  <a:pt x="5410199" y="633701"/>
                </a:lnTo>
                <a:lnTo>
                  <a:pt x="5382011" y="665782"/>
                </a:lnTo>
                <a:lnTo>
                  <a:pt x="5377151" y="666749"/>
                </a:lnTo>
                <a:close/>
              </a:path>
            </a:pathLst>
          </a:custGeom>
          <a:solidFill>
            <a:srgbClr val="F1F2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0999" y="856637"/>
            <a:ext cx="304800" cy="304800"/>
            <a:chOff x="380999" y="952499"/>
            <a:chExt cx="304800" cy="304800"/>
          </a:xfrm>
        </p:grpSpPr>
        <p:sp>
          <p:nvSpPr>
            <p:cNvPr id="15" name="object 15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9298" y="857273"/>
            <a:ext cx="25273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트랜잭션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1674" y="1266266"/>
            <a:ext cx="5270504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생성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IBinder.transact()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코드와 데이터 포함된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674" y="1751120"/>
            <a:ext cx="510603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2. 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전달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생성된 트랜잭션이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ioctl()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콜을 통해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드라이버로 전달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673" y="2235974"/>
            <a:ext cx="437515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0"/>
              </a:spcBef>
              <a:buSzPct val="103703"/>
              <a:buFont typeface="Arial"/>
              <a:buAutoNum type="arabicPeriod" startAt="3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 프로세스 식별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Handle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참조하여 대상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674" y="3235178"/>
            <a:ext cx="4251326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5.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처리 및 응답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메서드로 처리 후 결과값 반환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0999" y="3816580"/>
            <a:ext cx="304800" cy="304800"/>
            <a:chOff x="380999" y="4076699"/>
            <a:chExt cx="304800" cy="304800"/>
          </a:xfrm>
        </p:grpSpPr>
        <p:sp>
          <p:nvSpPr>
            <p:cNvPr id="23" name="object 23"/>
            <p:cNvSpPr/>
            <p:nvPr/>
          </p:nvSpPr>
          <p:spPr>
            <a:xfrm>
              <a:off x="380999" y="4076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4" y="4133849"/>
              <a:ext cx="142874" cy="1904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49298" y="3817215"/>
            <a:ext cx="252729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로그 및 분석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800" y="4231743"/>
            <a:ext cx="2336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로그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4999" y="4525157"/>
            <a:ext cx="3053715" cy="57188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9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# Binder </a:t>
            </a:r>
            <a:r>
              <a:rPr sz="10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로그 활성화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350"/>
              </a:lnSpc>
              <a:spcBef>
                <a:spcPts val="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shell setprop log.tag.BinderClient DEBUG </a:t>
            </a:r>
            <a:endParaRPr lang="en-US" sz="9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ts val="1350"/>
              </a:lnSpc>
              <a:spcBef>
                <a:spcPts val="70"/>
              </a:spcBef>
            </a:pPr>
            <a:r>
              <a:rPr sz="9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shell setprop log.tag.BinderServer DEBUG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8800" y="5279493"/>
            <a:ext cx="21844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로그 분석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4999" y="5572907"/>
            <a:ext cx="1814830" cy="57188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9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# </a:t>
            </a:r>
            <a:r>
              <a:rPr sz="10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관련 로그 필터링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350"/>
              </a:lnSpc>
              <a:spcBef>
                <a:spcPts val="7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 logcat | grep "Binder" </a:t>
            </a:r>
            <a:endParaRPr lang="en-US" sz="9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ts val="1350"/>
              </a:lnSpc>
              <a:spcBef>
                <a:spcPts val="70"/>
              </a:spcBef>
            </a:pPr>
            <a:r>
              <a:rPr sz="9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adb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shell dumpsys binder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24600" y="4718692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5529503" y="1447799"/>
                </a:moveTo>
                <a:lnTo>
                  <a:pt x="71196" y="1447799"/>
                </a:lnTo>
                <a:lnTo>
                  <a:pt x="66241" y="1447310"/>
                </a:lnTo>
                <a:lnTo>
                  <a:pt x="29705" y="1432176"/>
                </a:lnTo>
                <a:lnTo>
                  <a:pt x="3885" y="1396136"/>
                </a:lnTo>
                <a:lnTo>
                  <a:pt x="0" y="1376602"/>
                </a:lnTo>
                <a:lnTo>
                  <a:pt x="0" y="1371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0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1376602"/>
                </a:lnTo>
                <a:lnTo>
                  <a:pt x="5585077" y="1418092"/>
                </a:lnTo>
                <a:lnTo>
                  <a:pt x="5549038" y="1443913"/>
                </a:lnTo>
                <a:lnTo>
                  <a:pt x="5534458" y="1447311"/>
                </a:lnTo>
                <a:lnTo>
                  <a:pt x="5529503" y="1447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2" name="object 32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9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78600" y="943156"/>
            <a:ext cx="34036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Client/Server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동작 시퀀스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4301" y="4874204"/>
            <a:ext cx="1731630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체크포인트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7001" y="5304503"/>
            <a:ext cx="190499" cy="1904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82100" y="5304503"/>
            <a:ext cx="190500" cy="1904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7001" y="5761703"/>
            <a:ext cx="190499" cy="19049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82100" y="5761703"/>
            <a:ext cx="190500" cy="19049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457200" y="6247606"/>
            <a:ext cx="11430000" cy="57150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11358802" y="571499"/>
                </a:moveTo>
                <a:lnTo>
                  <a:pt x="71196" y="571499"/>
                </a:lnTo>
                <a:lnTo>
                  <a:pt x="66241" y="571011"/>
                </a:lnTo>
                <a:lnTo>
                  <a:pt x="29705" y="555877"/>
                </a:lnTo>
                <a:lnTo>
                  <a:pt x="3885" y="519837"/>
                </a:lnTo>
                <a:lnTo>
                  <a:pt x="0" y="500302"/>
                </a:lnTo>
                <a:lnTo>
                  <a:pt x="0" y="4952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00302"/>
                </a:lnTo>
                <a:lnTo>
                  <a:pt x="11414376" y="541794"/>
                </a:lnTo>
                <a:lnTo>
                  <a:pt x="11378337" y="567613"/>
                </a:lnTo>
                <a:lnTo>
                  <a:pt x="11363757" y="571011"/>
                </a:lnTo>
                <a:lnTo>
                  <a:pt x="11358802" y="5714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7454" y="6419056"/>
            <a:ext cx="130961" cy="1904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731002" y="5203007"/>
            <a:ext cx="1879599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타임아웃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제한 시간은 대략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500ms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36101" y="5118551"/>
            <a:ext cx="2451099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75"/>
              </a:lnSpc>
              <a:spcBef>
                <a:spcPts val="10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oneway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155"/>
              </a:lnSpc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FLAG_ONEWAY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 시 응답 대기 없음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31001" y="5660207"/>
            <a:ext cx="1879599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크기 제한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단일 트랜잭션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1MB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이하 권장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36101" y="5660207"/>
            <a:ext cx="1879598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응답코드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0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성공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음수는 오류 코드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210298" y="1371599"/>
            <a:ext cx="2238375" cy="990600"/>
            <a:chOff x="6210298" y="1371599"/>
            <a:chExt cx="2238375" cy="990600"/>
          </a:xfrm>
        </p:grpSpPr>
        <p:sp>
          <p:nvSpPr>
            <p:cNvPr id="49" name="object 49"/>
            <p:cNvSpPr/>
            <p:nvPr/>
          </p:nvSpPr>
          <p:spPr>
            <a:xfrm>
              <a:off x="6219823" y="1381124"/>
              <a:ext cx="2219325" cy="971550"/>
            </a:xfrm>
            <a:custGeom>
              <a:avLst/>
              <a:gdLst/>
              <a:ahLst/>
              <a:cxnLst/>
              <a:rect l="l" t="t" r="r" b="b"/>
              <a:pathLst>
                <a:path w="2219325" h="971550">
                  <a:moveTo>
                    <a:pt x="2157027" y="971549"/>
                  </a:moveTo>
                  <a:lnTo>
                    <a:pt x="62297" y="971549"/>
                  </a:lnTo>
                  <a:lnTo>
                    <a:pt x="57961" y="971122"/>
                  </a:lnTo>
                  <a:lnTo>
                    <a:pt x="22624" y="955116"/>
                  </a:lnTo>
                  <a:lnTo>
                    <a:pt x="2134" y="922176"/>
                  </a:lnTo>
                  <a:lnTo>
                    <a:pt x="0" y="909252"/>
                  </a:lnTo>
                  <a:lnTo>
                    <a:pt x="0" y="9048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2157027" y="0"/>
                  </a:lnTo>
                  <a:lnTo>
                    <a:pt x="2193332" y="13668"/>
                  </a:lnTo>
                  <a:lnTo>
                    <a:pt x="2215924" y="45204"/>
                  </a:lnTo>
                  <a:lnTo>
                    <a:pt x="2219324" y="62297"/>
                  </a:lnTo>
                  <a:lnTo>
                    <a:pt x="2219324" y="909252"/>
                  </a:lnTo>
                  <a:lnTo>
                    <a:pt x="2205655" y="945557"/>
                  </a:lnTo>
                  <a:lnTo>
                    <a:pt x="2174120" y="968149"/>
                  </a:lnTo>
                  <a:lnTo>
                    <a:pt x="2161363" y="971122"/>
                  </a:lnTo>
                  <a:lnTo>
                    <a:pt x="2157027" y="9715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219823" y="1381124"/>
              <a:ext cx="2219325" cy="971550"/>
            </a:xfrm>
            <a:custGeom>
              <a:avLst/>
              <a:gdLst/>
              <a:ahLst/>
              <a:cxnLst/>
              <a:rect l="l" t="t" r="r" b="b"/>
              <a:pathLst>
                <a:path w="2219325" h="971550">
                  <a:moveTo>
                    <a:pt x="0" y="9048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6" y="57961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3" y="22624"/>
                  </a:lnTo>
                  <a:lnTo>
                    <a:pt x="19529" y="19528"/>
                  </a:lnTo>
                  <a:lnTo>
                    <a:pt x="22624" y="16433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4"/>
                  </a:lnTo>
                  <a:lnTo>
                    <a:pt x="37113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2152650" y="0"/>
                  </a:lnTo>
                  <a:lnTo>
                    <a:pt x="2157027" y="0"/>
                  </a:lnTo>
                  <a:lnTo>
                    <a:pt x="2161363" y="427"/>
                  </a:lnTo>
                  <a:lnTo>
                    <a:pt x="2165657" y="1281"/>
                  </a:lnTo>
                  <a:lnTo>
                    <a:pt x="2169951" y="2135"/>
                  </a:lnTo>
                  <a:lnTo>
                    <a:pt x="2202891" y="22624"/>
                  </a:lnTo>
                  <a:lnTo>
                    <a:pt x="2214248" y="41159"/>
                  </a:lnTo>
                  <a:lnTo>
                    <a:pt x="2215924" y="45204"/>
                  </a:lnTo>
                  <a:lnTo>
                    <a:pt x="2219325" y="66674"/>
                  </a:lnTo>
                  <a:lnTo>
                    <a:pt x="2219325" y="904874"/>
                  </a:lnTo>
                  <a:lnTo>
                    <a:pt x="2219324" y="909252"/>
                  </a:lnTo>
                  <a:lnTo>
                    <a:pt x="2218897" y="913588"/>
                  </a:lnTo>
                  <a:lnTo>
                    <a:pt x="2218043" y="917882"/>
                  </a:lnTo>
                  <a:lnTo>
                    <a:pt x="2217189" y="922176"/>
                  </a:lnTo>
                  <a:lnTo>
                    <a:pt x="2196700" y="955116"/>
                  </a:lnTo>
                  <a:lnTo>
                    <a:pt x="2165657" y="970268"/>
                  </a:lnTo>
                  <a:lnTo>
                    <a:pt x="2161363" y="971122"/>
                  </a:lnTo>
                  <a:lnTo>
                    <a:pt x="2157027" y="971549"/>
                  </a:lnTo>
                  <a:lnTo>
                    <a:pt x="2152650" y="971549"/>
                  </a:lnTo>
                  <a:lnTo>
                    <a:pt x="66675" y="971549"/>
                  </a:lnTo>
                  <a:lnTo>
                    <a:pt x="62297" y="971549"/>
                  </a:lnTo>
                  <a:lnTo>
                    <a:pt x="57961" y="971122"/>
                  </a:lnTo>
                  <a:lnTo>
                    <a:pt x="53667" y="970268"/>
                  </a:lnTo>
                  <a:lnTo>
                    <a:pt x="49373" y="969414"/>
                  </a:lnTo>
                  <a:lnTo>
                    <a:pt x="45204" y="968149"/>
                  </a:lnTo>
                  <a:lnTo>
                    <a:pt x="41159" y="966474"/>
                  </a:lnTo>
                  <a:lnTo>
                    <a:pt x="37113" y="964798"/>
                  </a:lnTo>
                  <a:lnTo>
                    <a:pt x="33271" y="962744"/>
                  </a:lnTo>
                  <a:lnTo>
                    <a:pt x="29631" y="960312"/>
                  </a:lnTo>
                  <a:lnTo>
                    <a:pt x="25992" y="957880"/>
                  </a:lnTo>
                  <a:lnTo>
                    <a:pt x="22624" y="955116"/>
                  </a:lnTo>
                  <a:lnTo>
                    <a:pt x="19529" y="952021"/>
                  </a:lnTo>
                  <a:lnTo>
                    <a:pt x="16433" y="948925"/>
                  </a:lnTo>
                  <a:lnTo>
                    <a:pt x="13668" y="945557"/>
                  </a:lnTo>
                  <a:lnTo>
                    <a:pt x="11236" y="941917"/>
                  </a:lnTo>
                  <a:lnTo>
                    <a:pt x="8804" y="938277"/>
                  </a:lnTo>
                  <a:lnTo>
                    <a:pt x="1280" y="917882"/>
                  </a:lnTo>
                  <a:lnTo>
                    <a:pt x="426" y="913588"/>
                  </a:lnTo>
                  <a:lnTo>
                    <a:pt x="0" y="909252"/>
                  </a:lnTo>
                  <a:lnTo>
                    <a:pt x="0" y="9048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292849" y="1457378"/>
            <a:ext cx="2279644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 Process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61925" indent="-14922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61925" algn="l"/>
              </a:tabLst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IBinder.transact()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925" indent="-149225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161925" algn="l"/>
              </a:tabLst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Parcel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구성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925" indent="-149225">
              <a:lnSpc>
                <a:spcPct val="100000"/>
              </a:lnSpc>
              <a:spcBef>
                <a:spcPts val="60"/>
              </a:spcBef>
              <a:buAutoNum type="arabicPeriod"/>
              <a:tabLst>
                <a:tab pos="161925" algn="l"/>
              </a:tabLst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및 플래그 설정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6088" y="2053828"/>
            <a:ext cx="201409" cy="174307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6934200" y="2486025"/>
            <a:ext cx="2800350" cy="1181100"/>
            <a:chOff x="7610473" y="3581399"/>
            <a:chExt cx="2800350" cy="1181100"/>
          </a:xfrm>
        </p:grpSpPr>
        <p:sp>
          <p:nvSpPr>
            <p:cNvPr id="54" name="object 54"/>
            <p:cNvSpPr/>
            <p:nvPr/>
          </p:nvSpPr>
          <p:spPr>
            <a:xfrm>
              <a:off x="7619998" y="3590924"/>
              <a:ext cx="2781300" cy="1162050"/>
            </a:xfrm>
            <a:custGeom>
              <a:avLst/>
              <a:gdLst/>
              <a:ahLst/>
              <a:cxnLst/>
              <a:rect l="l" t="t" r="r" b="b"/>
              <a:pathLst>
                <a:path w="2781300" h="1162050">
                  <a:moveTo>
                    <a:pt x="2719002" y="1162049"/>
                  </a:moveTo>
                  <a:lnTo>
                    <a:pt x="62297" y="1162049"/>
                  </a:lnTo>
                  <a:lnTo>
                    <a:pt x="57961" y="1161622"/>
                  </a:lnTo>
                  <a:lnTo>
                    <a:pt x="22624" y="1145616"/>
                  </a:lnTo>
                  <a:lnTo>
                    <a:pt x="2134" y="1112675"/>
                  </a:lnTo>
                  <a:lnTo>
                    <a:pt x="0" y="1099752"/>
                  </a:lnTo>
                  <a:lnTo>
                    <a:pt x="0" y="1095374"/>
                  </a:lnTo>
                  <a:lnTo>
                    <a:pt x="0" y="62296"/>
                  </a:lnTo>
                  <a:lnTo>
                    <a:pt x="13668" y="25991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2719002" y="0"/>
                  </a:lnTo>
                  <a:lnTo>
                    <a:pt x="2755306" y="13668"/>
                  </a:lnTo>
                  <a:lnTo>
                    <a:pt x="2777899" y="45203"/>
                  </a:lnTo>
                  <a:lnTo>
                    <a:pt x="2781300" y="62296"/>
                  </a:lnTo>
                  <a:lnTo>
                    <a:pt x="2781300" y="1099752"/>
                  </a:lnTo>
                  <a:lnTo>
                    <a:pt x="2767630" y="1136056"/>
                  </a:lnTo>
                  <a:lnTo>
                    <a:pt x="2736094" y="1158649"/>
                  </a:lnTo>
                  <a:lnTo>
                    <a:pt x="2723338" y="1161622"/>
                  </a:lnTo>
                  <a:lnTo>
                    <a:pt x="2719002" y="1162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619998" y="3590924"/>
              <a:ext cx="2781300" cy="1162050"/>
            </a:xfrm>
            <a:custGeom>
              <a:avLst/>
              <a:gdLst/>
              <a:ahLst/>
              <a:cxnLst/>
              <a:rect l="l" t="t" r="r" b="b"/>
              <a:pathLst>
                <a:path w="2781300" h="1162050">
                  <a:moveTo>
                    <a:pt x="0" y="10953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6433" y="22623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1" y="11236"/>
                  </a:lnTo>
                  <a:lnTo>
                    <a:pt x="33271" y="8803"/>
                  </a:lnTo>
                  <a:lnTo>
                    <a:pt x="37114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66675" y="0"/>
                  </a:lnTo>
                  <a:lnTo>
                    <a:pt x="2714625" y="0"/>
                  </a:lnTo>
                  <a:lnTo>
                    <a:pt x="2719002" y="0"/>
                  </a:lnTo>
                  <a:lnTo>
                    <a:pt x="2723338" y="427"/>
                  </a:lnTo>
                  <a:lnTo>
                    <a:pt x="2727632" y="1281"/>
                  </a:lnTo>
                  <a:lnTo>
                    <a:pt x="2731926" y="2135"/>
                  </a:lnTo>
                  <a:lnTo>
                    <a:pt x="2736094" y="3399"/>
                  </a:lnTo>
                  <a:lnTo>
                    <a:pt x="2740140" y="5075"/>
                  </a:lnTo>
                  <a:lnTo>
                    <a:pt x="2744185" y="6750"/>
                  </a:lnTo>
                  <a:lnTo>
                    <a:pt x="2748026" y="8803"/>
                  </a:lnTo>
                  <a:lnTo>
                    <a:pt x="2751666" y="11236"/>
                  </a:lnTo>
                  <a:lnTo>
                    <a:pt x="2755306" y="13668"/>
                  </a:lnTo>
                  <a:lnTo>
                    <a:pt x="2776223" y="41159"/>
                  </a:lnTo>
                  <a:lnTo>
                    <a:pt x="2777899" y="45203"/>
                  </a:lnTo>
                  <a:lnTo>
                    <a:pt x="2779163" y="49373"/>
                  </a:lnTo>
                  <a:lnTo>
                    <a:pt x="2780017" y="53667"/>
                  </a:lnTo>
                  <a:lnTo>
                    <a:pt x="2780872" y="57960"/>
                  </a:lnTo>
                  <a:lnTo>
                    <a:pt x="2781300" y="62296"/>
                  </a:lnTo>
                  <a:lnTo>
                    <a:pt x="2781300" y="66674"/>
                  </a:lnTo>
                  <a:lnTo>
                    <a:pt x="2781300" y="1095374"/>
                  </a:lnTo>
                  <a:lnTo>
                    <a:pt x="2781300" y="1099752"/>
                  </a:lnTo>
                  <a:lnTo>
                    <a:pt x="2780872" y="1104088"/>
                  </a:lnTo>
                  <a:lnTo>
                    <a:pt x="2764866" y="1139425"/>
                  </a:lnTo>
                  <a:lnTo>
                    <a:pt x="2751666" y="1150812"/>
                  </a:lnTo>
                  <a:lnTo>
                    <a:pt x="2748026" y="1153244"/>
                  </a:lnTo>
                  <a:lnTo>
                    <a:pt x="2714625" y="1162049"/>
                  </a:lnTo>
                  <a:lnTo>
                    <a:pt x="66675" y="1162049"/>
                  </a:lnTo>
                  <a:lnTo>
                    <a:pt x="41159" y="1156974"/>
                  </a:lnTo>
                  <a:lnTo>
                    <a:pt x="37114" y="1155298"/>
                  </a:lnTo>
                  <a:lnTo>
                    <a:pt x="33271" y="1153244"/>
                  </a:lnTo>
                  <a:lnTo>
                    <a:pt x="29631" y="1150812"/>
                  </a:lnTo>
                  <a:lnTo>
                    <a:pt x="25992" y="1148380"/>
                  </a:lnTo>
                  <a:lnTo>
                    <a:pt x="3399" y="1116845"/>
                  </a:lnTo>
                  <a:lnTo>
                    <a:pt x="1280" y="1108382"/>
                  </a:lnTo>
                  <a:lnTo>
                    <a:pt x="426" y="1104088"/>
                  </a:lnTo>
                  <a:lnTo>
                    <a:pt x="0" y="1099752"/>
                  </a:lnTo>
                  <a:lnTo>
                    <a:pt x="0" y="109537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016752" y="2555537"/>
            <a:ext cx="2603494" cy="1003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 Driver</a:t>
            </a:r>
          </a:p>
          <a:p>
            <a:pPr marL="160020" indent="-147320">
              <a:lnSpc>
                <a:spcPct val="100000"/>
              </a:lnSpc>
              <a:spcBef>
                <a:spcPts val="145"/>
              </a:spcBef>
              <a:buFont typeface="Microsoft Sans Serif"/>
              <a:buAutoNum type="arabicPeriod"/>
              <a:tabLst>
                <a:tab pos="160020" algn="l"/>
              </a:tabLst>
            </a:pP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 객체 해석</a:t>
            </a:r>
          </a:p>
          <a:p>
            <a:pPr marL="160020" indent="-147320">
              <a:lnSpc>
                <a:spcPct val="100000"/>
              </a:lnSpc>
              <a:spcBef>
                <a:spcPts val="120"/>
              </a:spcBef>
              <a:buFont typeface="Microsoft Sans Serif"/>
              <a:buAutoNum type="arabicPeriod"/>
              <a:tabLst>
                <a:tab pos="160020" algn="l"/>
              </a:tabLst>
            </a:pP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 프로세스 식별</a:t>
            </a:r>
          </a:p>
          <a:p>
            <a:pPr marL="160020" indent="-147320">
              <a:lnSpc>
                <a:spcPct val="100000"/>
              </a:lnSpc>
              <a:spcBef>
                <a:spcPts val="120"/>
              </a:spcBef>
              <a:buFont typeface="Microsoft Sans Serif"/>
              <a:buAutoNum type="arabicPeriod"/>
              <a:tabLst>
                <a:tab pos="160020" algn="l"/>
              </a:tabLst>
            </a:pP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복사 </a:t>
            </a: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(copy_from_user)</a:t>
            </a:r>
          </a:p>
          <a:p>
            <a:pPr marL="160020" indent="-147320">
              <a:lnSpc>
                <a:spcPct val="100000"/>
              </a:lnSpc>
              <a:spcBef>
                <a:spcPts val="120"/>
              </a:spcBef>
              <a:buFont typeface="Microsoft Sans Serif"/>
              <a:buAutoNum type="arabicPeriod"/>
              <a:tabLst>
                <a:tab pos="160020" algn="l"/>
              </a:tabLst>
            </a:pPr>
            <a:r>
              <a:rPr sz="1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 프로세스 큐에 트랜잭션 추가</a:t>
            </a:r>
          </a:p>
        </p:txBody>
      </p:sp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14127" y="3423829"/>
            <a:ext cx="201409" cy="174307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850031" y="6342278"/>
            <a:ext cx="10234611" cy="58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875" b="1" baseline="2222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Tip: </a:t>
            </a:r>
            <a:r>
              <a:rPr sz="1875" baseline="2222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트랜잭션이 메인 스레드에서 실행되면 </a:t>
            </a:r>
            <a:r>
              <a:rPr sz="1875" baseline="2222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ANR(Application Not Responding)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발생할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수</a:t>
            </a:r>
            <a:r>
              <a:rPr 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있습니다</a:t>
            </a:r>
            <a:r>
              <a:rPr sz="1875" baseline="2222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lang="en-US" sz="1875" baseline="2222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오래</a:t>
            </a:r>
            <a:r>
              <a:rPr 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걸리는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작업은 별도의 스레드에서 실행하고</a:t>
            </a:r>
            <a:r>
              <a:rPr sz="1875" baseline="2222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875" b="1" baseline="2222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FLAG_ONEWAY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활용하여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 처리하는 것이 좋습니다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725" baseline="2415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86736" y="3883717"/>
            <a:ext cx="3403599" cy="595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Server Process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1.</a:t>
            </a:r>
            <a:r>
              <a:rPr lang="en-US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IPCThreadState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::executeCommand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2. BBinder::onTransact()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88066F9-A63E-93F6-3D40-DBB900CC6893}"/>
              </a:ext>
            </a:extLst>
          </p:cNvPr>
          <p:cNvSpPr txBox="1"/>
          <p:nvPr/>
        </p:nvSpPr>
        <p:spPr>
          <a:xfrm>
            <a:off x="614514" y="2709858"/>
            <a:ext cx="609477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690" marR="0" lvl="0" indent="-173990" defTabSz="91440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Pct val="103703"/>
              <a:buFont typeface="Arial"/>
              <a:buAutoNum type="arabicPeriod" startAt="4"/>
              <a:tabLst>
                <a:tab pos="186690" algn="l"/>
              </a:tabLst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복사 및 전달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 프로세스 주소 공간으로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복사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최적화 방법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9049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9" y="24383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999" y="29717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0999" y="3505199"/>
            <a:ext cx="3581400" cy="609600"/>
            <a:chOff x="380999" y="3505199"/>
            <a:chExt cx="3581400" cy="609600"/>
          </a:xfrm>
        </p:grpSpPr>
        <p:sp>
          <p:nvSpPr>
            <p:cNvPr id="10" name="object 10"/>
            <p:cNvSpPr/>
            <p:nvPr/>
          </p:nvSpPr>
          <p:spPr>
            <a:xfrm>
              <a:off x="400049" y="3505199"/>
              <a:ext cx="3562350" cy="609600"/>
            </a:xfrm>
            <a:custGeom>
              <a:avLst/>
              <a:gdLst/>
              <a:ahLst/>
              <a:cxnLst/>
              <a:rect l="l" t="t" r="r" b="b"/>
              <a:pathLst>
                <a:path w="3562350" h="609600">
                  <a:moveTo>
                    <a:pt x="3491152" y="609599"/>
                  </a:moveTo>
                  <a:lnTo>
                    <a:pt x="53397" y="609599"/>
                  </a:lnTo>
                  <a:lnTo>
                    <a:pt x="49681" y="609111"/>
                  </a:lnTo>
                  <a:lnTo>
                    <a:pt x="14085" y="583742"/>
                  </a:lnTo>
                  <a:lnTo>
                    <a:pt x="366" y="543358"/>
                  </a:lnTo>
                  <a:lnTo>
                    <a:pt x="0" y="538403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39"/>
                  </a:lnTo>
                  <a:lnTo>
                    <a:pt x="53397" y="0"/>
                  </a:lnTo>
                  <a:lnTo>
                    <a:pt x="3491152" y="0"/>
                  </a:lnTo>
                  <a:lnTo>
                    <a:pt x="3532643" y="15621"/>
                  </a:lnTo>
                  <a:lnTo>
                    <a:pt x="3558463" y="51661"/>
                  </a:lnTo>
                  <a:lnTo>
                    <a:pt x="3562349" y="71196"/>
                  </a:lnTo>
                  <a:lnTo>
                    <a:pt x="3562349" y="538403"/>
                  </a:lnTo>
                  <a:lnTo>
                    <a:pt x="3546727" y="579893"/>
                  </a:lnTo>
                  <a:lnTo>
                    <a:pt x="3510686" y="605713"/>
                  </a:lnTo>
                  <a:lnTo>
                    <a:pt x="3496108" y="609111"/>
                  </a:lnTo>
                  <a:lnTo>
                    <a:pt x="3491152" y="609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0999" y="3505477"/>
              <a:ext cx="70485" cy="609600"/>
            </a:xfrm>
            <a:custGeom>
              <a:avLst/>
              <a:gdLst/>
              <a:ahLst/>
              <a:cxnLst/>
              <a:rect l="l" t="t" r="r" b="b"/>
              <a:pathLst>
                <a:path w="70484" h="609600">
                  <a:moveTo>
                    <a:pt x="70450" y="609044"/>
                  </a:moveTo>
                  <a:lnTo>
                    <a:pt x="33857" y="596491"/>
                  </a:lnTo>
                  <a:lnTo>
                    <a:pt x="5800" y="562282"/>
                  </a:lnTo>
                  <a:lnTo>
                    <a:pt x="0" y="5331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533122"/>
                  </a:lnTo>
                  <a:lnTo>
                    <a:pt x="44514" y="575464"/>
                  </a:lnTo>
                  <a:lnTo>
                    <a:pt x="66287" y="607388"/>
                  </a:lnTo>
                  <a:lnTo>
                    <a:pt x="70450" y="60904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9" y="3667124"/>
              <a:ext cx="152399" cy="13334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4" name="object 14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0" y="1021556"/>
              <a:ext cx="191839" cy="16668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9298" y="943156"/>
            <a:ext cx="26797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병목 구간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174" y="1367663"/>
            <a:ext cx="3070225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 전송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1MB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 데이터 전송 시 분할 처리 필요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175" y="1879261"/>
            <a:ext cx="3110866" cy="43409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빈번한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IPC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짧은 시간 내 반복적인 호출로 오버헤드 발생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1174" y="2417437"/>
            <a:ext cx="2714623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 마샬링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 구조 변환 시 성능 저하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175" y="2967863"/>
            <a:ext cx="2733673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동기식 블로킹 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스레드에서 동기 호출 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9299" y="3603800"/>
            <a:ext cx="3143884" cy="349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트랜잭션은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간 컨텍스트 전환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발생 시키며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이는 상당한 시스템 오버헤드를 유발합니다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90999" y="13715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FABC0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0999" y="19049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FABC0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999" y="24383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FABC0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90999" y="29717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FABC0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90999" y="3505199"/>
            <a:ext cx="3581400" cy="609600"/>
            <a:chOff x="4190999" y="3505199"/>
            <a:chExt cx="3581400" cy="609600"/>
          </a:xfrm>
        </p:grpSpPr>
        <p:sp>
          <p:nvSpPr>
            <p:cNvPr id="27" name="object 27"/>
            <p:cNvSpPr/>
            <p:nvPr/>
          </p:nvSpPr>
          <p:spPr>
            <a:xfrm>
              <a:off x="4210049" y="3505199"/>
              <a:ext cx="3562350" cy="609600"/>
            </a:xfrm>
            <a:custGeom>
              <a:avLst/>
              <a:gdLst/>
              <a:ahLst/>
              <a:cxnLst/>
              <a:rect l="l" t="t" r="r" b="b"/>
              <a:pathLst>
                <a:path w="3562350" h="609600">
                  <a:moveTo>
                    <a:pt x="3491153" y="609599"/>
                  </a:moveTo>
                  <a:lnTo>
                    <a:pt x="53397" y="609599"/>
                  </a:lnTo>
                  <a:lnTo>
                    <a:pt x="49680" y="609111"/>
                  </a:lnTo>
                  <a:lnTo>
                    <a:pt x="14085" y="583742"/>
                  </a:lnTo>
                  <a:lnTo>
                    <a:pt x="365" y="543358"/>
                  </a:lnTo>
                  <a:lnTo>
                    <a:pt x="0" y="538403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39"/>
                  </a:lnTo>
                  <a:lnTo>
                    <a:pt x="53397" y="0"/>
                  </a:lnTo>
                  <a:lnTo>
                    <a:pt x="3491153" y="0"/>
                  </a:lnTo>
                  <a:lnTo>
                    <a:pt x="3532643" y="15621"/>
                  </a:lnTo>
                  <a:lnTo>
                    <a:pt x="3558463" y="51661"/>
                  </a:lnTo>
                  <a:lnTo>
                    <a:pt x="3562350" y="71196"/>
                  </a:lnTo>
                  <a:lnTo>
                    <a:pt x="3562350" y="538403"/>
                  </a:lnTo>
                  <a:lnTo>
                    <a:pt x="3546727" y="579893"/>
                  </a:lnTo>
                  <a:lnTo>
                    <a:pt x="3510687" y="605713"/>
                  </a:lnTo>
                  <a:lnTo>
                    <a:pt x="3496108" y="609111"/>
                  </a:lnTo>
                  <a:lnTo>
                    <a:pt x="3491153" y="609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190999" y="3505477"/>
              <a:ext cx="70485" cy="609600"/>
            </a:xfrm>
            <a:custGeom>
              <a:avLst/>
              <a:gdLst/>
              <a:ahLst/>
              <a:cxnLst/>
              <a:rect l="l" t="t" r="r" b="b"/>
              <a:pathLst>
                <a:path w="70485" h="609600">
                  <a:moveTo>
                    <a:pt x="70450" y="609044"/>
                  </a:moveTo>
                  <a:lnTo>
                    <a:pt x="33856" y="596491"/>
                  </a:lnTo>
                  <a:lnTo>
                    <a:pt x="5800" y="562282"/>
                  </a:lnTo>
                  <a:lnTo>
                    <a:pt x="0" y="5331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533122"/>
                  </a:lnTo>
                  <a:lnTo>
                    <a:pt x="44514" y="575464"/>
                  </a:lnTo>
                  <a:lnTo>
                    <a:pt x="66287" y="607388"/>
                  </a:lnTo>
                  <a:lnTo>
                    <a:pt x="70450" y="60904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399" y="3667124"/>
              <a:ext cx="152399" cy="133349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190999" y="952499"/>
            <a:ext cx="304800" cy="304800"/>
            <a:chOff x="4190999" y="952499"/>
            <a:chExt cx="304800" cy="304800"/>
          </a:xfrm>
        </p:grpSpPr>
        <p:sp>
          <p:nvSpPr>
            <p:cNvPr id="31" name="object 31"/>
            <p:cNvSpPr/>
            <p:nvPr/>
          </p:nvSpPr>
          <p:spPr>
            <a:xfrm>
              <a:off x="419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9695" y="1012626"/>
              <a:ext cx="234408" cy="18685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559300" y="953135"/>
            <a:ext cx="165481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전략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21175" y="1367663"/>
            <a:ext cx="2689225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배치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여러 데이터를 한 번의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전송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21175" y="1901063"/>
            <a:ext cx="2980690" cy="418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호출 패턴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oneway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키워드로 비동기 메서드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21175" y="2434463"/>
            <a:ext cx="3451224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공유 메모리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데이터는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MemoryFile/SharedMemory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1175" y="2950837"/>
            <a:ext cx="2584450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캐싱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자주 사용하는 데이터는 로컬에 캐싱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59300" y="3602411"/>
            <a:ext cx="3108325" cy="5425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5"/>
              </a:spcBef>
            </a:pP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Thread Pool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활용으로 서비스 측에서 병렬 처리 능력 을 향상시키고 클라이언트 응답성을 개선할 수 있습니다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00999" y="13715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3A75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00999" y="19049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3A75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00999" y="24383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3A75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00999" y="29717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3A75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000999" y="3505199"/>
            <a:ext cx="3810000" cy="1905000"/>
            <a:chOff x="8000999" y="3505199"/>
            <a:chExt cx="3810000" cy="1905000"/>
          </a:xfrm>
        </p:grpSpPr>
        <p:sp>
          <p:nvSpPr>
            <p:cNvPr id="44" name="object 44"/>
            <p:cNvSpPr/>
            <p:nvPr/>
          </p:nvSpPr>
          <p:spPr>
            <a:xfrm>
              <a:off x="8000999" y="3505199"/>
              <a:ext cx="3810000" cy="1905000"/>
            </a:xfrm>
            <a:custGeom>
              <a:avLst/>
              <a:gdLst/>
              <a:ahLst/>
              <a:cxnLst/>
              <a:rect l="l" t="t" r="r" b="b"/>
              <a:pathLst>
                <a:path w="3810000" h="1905000">
                  <a:moveTo>
                    <a:pt x="3738802" y="1904999"/>
                  </a:moveTo>
                  <a:lnTo>
                    <a:pt x="71196" y="1904999"/>
                  </a:lnTo>
                  <a:lnTo>
                    <a:pt x="66240" y="1904511"/>
                  </a:lnTo>
                  <a:lnTo>
                    <a:pt x="29705" y="1889377"/>
                  </a:lnTo>
                  <a:lnTo>
                    <a:pt x="3885" y="1853336"/>
                  </a:lnTo>
                  <a:lnTo>
                    <a:pt x="0" y="1833803"/>
                  </a:lnTo>
                  <a:lnTo>
                    <a:pt x="0" y="1828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738802" y="0"/>
                  </a:lnTo>
                  <a:lnTo>
                    <a:pt x="3780294" y="15621"/>
                  </a:lnTo>
                  <a:lnTo>
                    <a:pt x="3806113" y="51661"/>
                  </a:lnTo>
                  <a:lnTo>
                    <a:pt x="3809999" y="71196"/>
                  </a:lnTo>
                  <a:lnTo>
                    <a:pt x="3809999" y="1833803"/>
                  </a:lnTo>
                  <a:lnTo>
                    <a:pt x="3794377" y="1875293"/>
                  </a:lnTo>
                  <a:lnTo>
                    <a:pt x="3758337" y="1901113"/>
                  </a:lnTo>
                  <a:lnTo>
                    <a:pt x="3743758" y="1904511"/>
                  </a:lnTo>
                  <a:lnTo>
                    <a:pt x="3738802" y="19049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115299" y="3924299"/>
              <a:ext cx="3581400" cy="1371600"/>
            </a:xfrm>
            <a:custGeom>
              <a:avLst/>
              <a:gdLst/>
              <a:ahLst/>
              <a:cxnLst/>
              <a:rect l="l" t="t" r="r" b="b"/>
              <a:pathLst>
                <a:path w="3581400" h="1371600">
                  <a:moveTo>
                    <a:pt x="3543299" y="1371599"/>
                  </a:moveTo>
                  <a:lnTo>
                    <a:pt x="38099" y="1371599"/>
                  </a:lnTo>
                  <a:lnTo>
                    <a:pt x="30497" y="1370902"/>
                  </a:lnTo>
                  <a:lnTo>
                    <a:pt x="697" y="1341101"/>
                  </a:lnTo>
                  <a:lnTo>
                    <a:pt x="0" y="1333499"/>
                  </a:lnTo>
                  <a:lnTo>
                    <a:pt x="0" y="38099"/>
                  </a:lnTo>
                  <a:lnTo>
                    <a:pt x="23473" y="2789"/>
                  </a:lnTo>
                  <a:lnTo>
                    <a:pt x="38099" y="0"/>
                  </a:lnTo>
                  <a:lnTo>
                    <a:pt x="3543299" y="0"/>
                  </a:lnTo>
                  <a:lnTo>
                    <a:pt x="3578609" y="23473"/>
                  </a:lnTo>
                  <a:lnTo>
                    <a:pt x="3581399" y="38099"/>
                  </a:lnTo>
                  <a:lnTo>
                    <a:pt x="3581399" y="1333499"/>
                  </a:lnTo>
                  <a:lnTo>
                    <a:pt x="3557925" y="1368809"/>
                  </a:lnTo>
                  <a:lnTo>
                    <a:pt x="3543299" y="1371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4376" y="3656498"/>
              <a:ext cx="192345" cy="15460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8000999" y="952499"/>
            <a:ext cx="304800" cy="304800"/>
            <a:chOff x="8000999" y="952499"/>
            <a:chExt cx="304800" cy="304800"/>
          </a:xfrm>
        </p:grpSpPr>
        <p:sp>
          <p:nvSpPr>
            <p:cNvPr id="48" name="object 48"/>
            <p:cNvSpPr/>
            <p:nvPr/>
          </p:nvSpPr>
          <p:spPr>
            <a:xfrm>
              <a:off x="800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7" y="144912"/>
                  </a:lnTo>
                  <a:lnTo>
                    <a:pt x="304799" y="152399"/>
                  </a:lnTo>
                  <a:lnTo>
                    <a:pt x="304617" y="159887"/>
                  </a:lnTo>
                  <a:lnTo>
                    <a:pt x="295895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6810" y="1009649"/>
              <a:ext cx="198090" cy="19124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369300" y="943156"/>
            <a:ext cx="29845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개선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Best Practices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31174" y="1350637"/>
            <a:ext cx="2853691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설계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적은 수의 메서드로 많은 기능 수행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31175" y="1895528"/>
            <a:ext cx="314642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Parcelable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효율화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불필요한 객체 참조 제거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데이터만 전송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31174" y="2412661"/>
            <a:ext cx="2995295" cy="43409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Connection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연결은 앱 생명주기 동안 유지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31175" y="2950837"/>
            <a:ext cx="3070225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버퍼링 메커니즘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 사항 모아서 일괄 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69300" y="3615562"/>
            <a:ext cx="16129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예시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178800" y="3949552"/>
            <a:ext cx="3523615" cy="12585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1922145" algn="ctr">
              <a:lnSpc>
                <a:spcPct val="100000"/>
              </a:lnSpc>
              <a:spcBef>
                <a:spcPts val="22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배치 처리 인터페이스 예시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IBatchService {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List&lt;Result&gt; processBatch(in List&lt;Request&gt; requ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R="1862455" algn="ctr">
              <a:lnSpc>
                <a:spcPct val="10000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호출 예시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870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oneway void processAsync(in Request request,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932939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IBatchCallback callback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58" name="object 58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353" y="5981699"/>
              <a:ext cx="130961" cy="19049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77874" y="5926511"/>
            <a:ext cx="10784840" cy="379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5"/>
              </a:spcBef>
            </a:pP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측정 팁</a:t>
            </a: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Perfetto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활용하여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트랜잭션의 실제 성능을 측정하세요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일반적으로 단일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100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μ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s~1ms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소요되지만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객체나 대용량 데이터는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10ms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 걸릴 수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 전후를 비교하여 개선 효과를 정량적으로 측정하는 것이 중요합니다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고급 디버깅 기법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2895600"/>
          </a:xfrm>
          <a:custGeom>
            <a:avLst/>
            <a:gdLst/>
            <a:ahLst/>
            <a:cxnLst/>
            <a:rect l="l" t="t" r="r" b="b"/>
            <a:pathLst>
              <a:path w="38100" h="2895600">
                <a:moveTo>
                  <a:pt x="38099" y="2895599"/>
                </a:moveTo>
                <a:lnTo>
                  <a:pt x="0" y="2895599"/>
                </a:lnTo>
                <a:lnTo>
                  <a:pt x="0" y="0"/>
                </a:lnTo>
                <a:lnTo>
                  <a:pt x="38099" y="0"/>
                </a:lnTo>
                <a:lnTo>
                  <a:pt x="38099" y="2895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1499" y="1371599"/>
            <a:ext cx="3601076" cy="990600"/>
            <a:chOff x="571499" y="1371599"/>
            <a:chExt cx="3467100" cy="990600"/>
          </a:xfrm>
        </p:grpSpPr>
        <p:sp>
          <p:nvSpPr>
            <p:cNvPr id="7" name="object 7"/>
            <p:cNvSpPr/>
            <p:nvPr/>
          </p:nvSpPr>
          <p:spPr>
            <a:xfrm>
              <a:off x="585787" y="1371599"/>
              <a:ext cx="3453129" cy="990600"/>
            </a:xfrm>
            <a:custGeom>
              <a:avLst/>
              <a:gdLst/>
              <a:ahLst/>
              <a:cxnLst/>
              <a:rect l="l" t="t" r="r" b="b"/>
              <a:pathLst>
                <a:path w="3453129" h="990600">
                  <a:moveTo>
                    <a:pt x="3419763" y="990599"/>
                  </a:moveTo>
                  <a:lnTo>
                    <a:pt x="20654" y="990599"/>
                  </a:lnTo>
                  <a:lnTo>
                    <a:pt x="17617" y="989632"/>
                  </a:lnTo>
                  <a:lnTo>
                    <a:pt x="0" y="957552"/>
                  </a:lnTo>
                  <a:lnTo>
                    <a:pt x="0" y="952499"/>
                  </a:lnTo>
                  <a:lnTo>
                    <a:pt x="0" y="33047"/>
                  </a:lnTo>
                  <a:lnTo>
                    <a:pt x="20654" y="0"/>
                  </a:lnTo>
                  <a:lnTo>
                    <a:pt x="3419763" y="0"/>
                  </a:lnTo>
                  <a:lnTo>
                    <a:pt x="3451844" y="28187"/>
                  </a:lnTo>
                  <a:lnTo>
                    <a:pt x="3452811" y="33047"/>
                  </a:lnTo>
                  <a:lnTo>
                    <a:pt x="3452811" y="957552"/>
                  </a:lnTo>
                  <a:lnTo>
                    <a:pt x="3424623" y="989632"/>
                  </a:lnTo>
                  <a:lnTo>
                    <a:pt x="3419763" y="990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1499" y="1371855"/>
              <a:ext cx="35560" cy="990600"/>
            </a:xfrm>
            <a:custGeom>
              <a:avLst/>
              <a:gdLst/>
              <a:ahLst/>
              <a:cxnLst/>
              <a:rect l="l" t="t" r="r" b="b"/>
              <a:pathLst>
                <a:path w="35559" h="990600">
                  <a:moveTo>
                    <a:pt x="35315" y="990088"/>
                  </a:moveTo>
                  <a:lnTo>
                    <a:pt x="2789" y="966870"/>
                  </a:lnTo>
                  <a:lnTo>
                    <a:pt x="0" y="952244"/>
                  </a:lnTo>
                  <a:lnTo>
                    <a:pt x="0" y="37844"/>
                  </a:lnTo>
                  <a:lnTo>
                    <a:pt x="23474" y="2534"/>
                  </a:lnTo>
                  <a:lnTo>
                    <a:pt x="35315" y="0"/>
                  </a:lnTo>
                  <a:lnTo>
                    <a:pt x="33224" y="3464"/>
                  </a:lnTo>
                  <a:lnTo>
                    <a:pt x="31364" y="10903"/>
                  </a:lnTo>
                  <a:lnTo>
                    <a:pt x="30144" y="16772"/>
                  </a:lnTo>
                  <a:lnTo>
                    <a:pt x="29272" y="23218"/>
                  </a:lnTo>
                  <a:lnTo>
                    <a:pt x="28749" y="30242"/>
                  </a:lnTo>
                  <a:lnTo>
                    <a:pt x="28575" y="37844"/>
                  </a:lnTo>
                  <a:lnTo>
                    <a:pt x="28575" y="952244"/>
                  </a:lnTo>
                  <a:lnTo>
                    <a:pt x="33224" y="986624"/>
                  </a:lnTo>
                  <a:lnTo>
                    <a:pt x="35315" y="990088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71499" y="2476499"/>
            <a:ext cx="3601076" cy="838200"/>
            <a:chOff x="571499" y="2476499"/>
            <a:chExt cx="3467100" cy="838200"/>
          </a:xfrm>
        </p:grpSpPr>
        <p:sp>
          <p:nvSpPr>
            <p:cNvPr id="10" name="object 10"/>
            <p:cNvSpPr/>
            <p:nvPr/>
          </p:nvSpPr>
          <p:spPr>
            <a:xfrm>
              <a:off x="585787" y="2476499"/>
              <a:ext cx="3453129" cy="838200"/>
            </a:xfrm>
            <a:custGeom>
              <a:avLst/>
              <a:gdLst/>
              <a:ahLst/>
              <a:cxnLst/>
              <a:rect l="l" t="t" r="r" b="b"/>
              <a:pathLst>
                <a:path w="3453129" h="838200">
                  <a:moveTo>
                    <a:pt x="3419763" y="838199"/>
                  </a:moveTo>
                  <a:lnTo>
                    <a:pt x="20654" y="838199"/>
                  </a:lnTo>
                  <a:lnTo>
                    <a:pt x="17617" y="837232"/>
                  </a:lnTo>
                  <a:lnTo>
                    <a:pt x="0" y="805151"/>
                  </a:lnTo>
                  <a:lnTo>
                    <a:pt x="0" y="800099"/>
                  </a:lnTo>
                  <a:lnTo>
                    <a:pt x="0" y="33047"/>
                  </a:lnTo>
                  <a:lnTo>
                    <a:pt x="20654" y="0"/>
                  </a:lnTo>
                  <a:lnTo>
                    <a:pt x="3419763" y="0"/>
                  </a:lnTo>
                  <a:lnTo>
                    <a:pt x="3451844" y="28187"/>
                  </a:lnTo>
                  <a:lnTo>
                    <a:pt x="3452811" y="33047"/>
                  </a:lnTo>
                  <a:lnTo>
                    <a:pt x="3452811" y="805151"/>
                  </a:lnTo>
                  <a:lnTo>
                    <a:pt x="3424623" y="837232"/>
                  </a:lnTo>
                  <a:lnTo>
                    <a:pt x="3419763" y="838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71499" y="2476755"/>
              <a:ext cx="35560" cy="838200"/>
            </a:xfrm>
            <a:custGeom>
              <a:avLst/>
              <a:gdLst/>
              <a:ahLst/>
              <a:cxnLst/>
              <a:rect l="l" t="t" r="r" b="b"/>
              <a:pathLst>
                <a:path w="35559" h="838200">
                  <a:moveTo>
                    <a:pt x="35315" y="837688"/>
                  </a:moveTo>
                  <a:lnTo>
                    <a:pt x="2789" y="814470"/>
                  </a:lnTo>
                  <a:lnTo>
                    <a:pt x="0" y="799844"/>
                  </a:lnTo>
                  <a:lnTo>
                    <a:pt x="0" y="37844"/>
                  </a:lnTo>
                  <a:lnTo>
                    <a:pt x="23474" y="2534"/>
                  </a:lnTo>
                  <a:lnTo>
                    <a:pt x="35315" y="0"/>
                  </a:lnTo>
                  <a:lnTo>
                    <a:pt x="33224" y="3464"/>
                  </a:lnTo>
                  <a:lnTo>
                    <a:pt x="31364" y="10903"/>
                  </a:lnTo>
                  <a:lnTo>
                    <a:pt x="30144" y="16771"/>
                  </a:lnTo>
                  <a:lnTo>
                    <a:pt x="29272" y="23218"/>
                  </a:lnTo>
                  <a:lnTo>
                    <a:pt x="28749" y="30242"/>
                  </a:lnTo>
                  <a:lnTo>
                    <a:pt x="28575" y="37844"/>
                  </a:lnTo>
                  <a:lnTo>
                    <a:pt x="28575" y="799844"/>
                  </a:lnTo>
                  <a:lnTo>
                    <a:pt x="33224" y="834224"/>
                  </a:lnTo>
                  <a:lnTo>
                    <a:pt x="35315" y="837688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71499" y="3428999"/>
            <a:ext cx="3601076" cy="838200"/>
            <a:chOff x="571499" y="3428999"/>
            <a:chExt cx="3467100" cy="838200"/>
          </a:xfrm>
        </p:grpSpPr>
        <p:sp>
          <p:nvSpPr>
            <p:cNvPr id="13" name="object 13"/>
            <p:cNvSpPr/>
            <p:nvPr/>
          </p:nvSpPr>
          <p:spPr>
            <a:xfrm>
              <a:off x="585787" y="3428999"/>
              <a:ext cx="3453129" cy="838200"/>
            </a:xfrm>
            <a:custGeom>
              <a:avLst/>
              <a:gdLst/>
              <a:ahLst/>
              <a:cxnLst/>
              <a:rect l="l" t="t" r="r" b="b"/>
              <a:pathLst>
                <a:path w="3453129" h="838200">
                  <a:moveTo>
                    <a:pt x="3419763" y="838199"/>
                  </a:moveTo>
                  <a:lnTo>
                    <a:pt x="20654" y="838199"/>
                  </a:lnTo>
                  <a:lnTo>
                    <a:pt x="17617" y="837232"/>
                  </a:lnTo>
                  <a:lnTo>
                    <a:pt x="0" y="805151"/>
                  </a:lnTo>
                  <a:lnTo>
                    <a:pt x="0" y="800099"/>
                  </a:lnTo>
                  <a:lnTo>
                    <a:pt x="0" y="33047"/>
                  </a:lnTo>
                  <a:lnTo>
                    <a:pt x="20654" y="0"/>
                  </a:lnTo>
                  <a:lnTo>
                    <a:pt x="3419763" y="0"/>
                  </a:lnTo>
                  <a:lnTo>
                    <a:pt x="3451844" y="28187"/>
                  </a:lnTo>
                  <a:lnTo>
                    <a:pt x="3452811" y="33047"/>
                  </a:lnTo>
                  <a:lnTo>
                    <a:pt x="3452811" y="805151"/>
                  </a:lnTo>
                  <a:lnTo>
                    <a:pt x="3424623" y="837232"/>
                  </a:lnTo>
                  <a:lnTo>
                    <a:pt x="3419763" y="838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71499" y="3429255"/>
              <a:ext cx="35560" cy="838200"/>
            </a:xfrm>
            <a:custGeom>
              <a:avLst/>
              <a:gdLst/>
              <a:ahLst/>
              <a:cxnLst/>
              <a:rect l="l" t="t" r="r" b="b"/>
              <a:pathLst>
                <a:path w="35559" h="838200">
                  <a:moveTo>
                    <a:pt x="35315" y="837688"/>
                  </a:moveTo>
                  <a:lnTo>
                    <a:pt x="2789" y="814470"/>
                  </a:lnTo>
                  <a:lnTo>
                    <a:pt x="0" y="799844"/>
                  </a:lnTo>
                  <a:lnTo>
                    <a:pt x="0" y="37844"/>
                  </a:lnTo>
                  <a:lnTo>
                    <a:pt x="23474" y="2534"/>
                  </a:lnTo>
                  <a:lnTo>
                    <a:pt x="35315" y="0"/>
                  </a:lnTo>
                  <a:lnTo>
                    <a:pt x="33224" y="3464"/>
                  </a:lnTo>
                  <a:lnTo>
                    <a:pt x="31364" y="10903"/>
                  </a:lnTo>
                  <a:lnTo>
                    <a:pt x="30144" y="16772"/>
                  </a:lnTo>
                  <a:lnTo>
                    <a:pt x="29272" y="23218"/>
                  </a:lnTo>
                  <a:lnTo>
                    <a:pt x="28749" y="30242"/>
                  </a:lnTo>
                  <a:lnTo>
                    <a:pt x="28575" y="37844"/>
                  </a:lnTo>
                  <a:lnTo>
                    <a:pt x="28575" y="799844"/>
                  </a:lnTo>
                  <a:lnTo>
                    <a:pt x="33224" y="834224"/>
                  </a:lnTo>
                  <a:lnTo>
                    <a:pt x="35315" y="837688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257" y="1008756"/>
              <a:ext cx="192546" cy="19254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9" y="953135"/>
            <a:ext cx="212217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고난도 디버깅 도구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674" y="1476428"/>
            <a:ext cx="3489630" cy="73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 </a:t>
            </a:r>
            <a:r>
              <a:rPr sz="12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binder_debug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커널 로그에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정보 출력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60"/>
              </a:lnSpc>
              <a:spcBef>
                <a:spcPts val="22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$ adb shell 'echo 1 &gt;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ts val="126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/sys/module/binder/parameters/debug_mask'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674" y="2586863"/>
            <a:ext cx="3146426" cy="5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프로파일링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성능 데이터 수집 및 시각화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$ python systrace.py -b 32768 -t 5 binder_driver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674" y="3539362"/>
            <a:ext cx="3146426" cy="5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디버깅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addr2line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크래시 주소를 소스 코드 라인으로 변환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$ addr2line -e {lib.so} {address}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67199" y="1371599"/>
            <a:ext cx="38100" cy="3314700"/>
          </a:xfrm>
          <a:custGeom>
            <a:avLst/>
            <a:gdLst/>
            <a:ahLst/>
            <a:cxnLst/>
            <a:rect l="l" t="t" r="r" b="b"/>
            <a:pathLst>
              <a:path w="38100" h="3314700">
                <a:moveTo>
                  <a:pt x="38099" y="3314699"/>
                </a:moveTo>
                <a:lnTo>
                  <a:pt x="0" y="3314699"/>
                </a:lnTo>
                <a:lnTo>
                  <a:pt x="0" y="0"/>
                </a:lnTo>
                <a:lnTo>
                  <a:pt x="38099" y="0"/>
                </a:lnTo>
                <a:lnTo>
                  <a:pt x="38099" y="33146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57699" y="1371599"/>
            <a:ext cx="3467100" cy="2857500"/>
            <a:chOff x="4457699" y="1371599"/>
            <a:chExt cx="3467100" cy="2857500"/>
          </a:xfrm>
        </p:grpSpPr>
        <p:sp>
          <p:nvSpPr>
            <p:cNvPr id="24" name="object 24"/>
            <p:cNvSpPr/>
            <p:nvPr/>
          </p:nvSpPr>
          <p:spPr>
            <a:xfrm>
              <a:off x="4457699" y="1371599"/>
              <a:ext cx="3467100" cy="2857500"/>
            </a:xfrm>
            <a:custGeom>
              <a:avLst/>
              <a:gdLst/>
              <a:ahLst/>
              <a:cxnLst/>
              <a:rect l="l" t="t" r="r" b="b"/>
              <a:pathLst>
                <a:path w="3467100" h="2857500">
                  <a:moveTo>
                    <a:pt x="3395903" y="2857499"/>
                  </a:moveTo>
                  <a:lnTo>
                    <a:pt x="71196" y="2857499"/>
                  </a:lnTo>
                  <a:lnTo>
                    <a:pt x="66241" y="2857011"/>
                  </a:lnTo>
                  <a:lnTo>
                    <a:pt x="29705" y="2841877"/>
                  </a:lnTo>
                  <a:lnTo>
                    <a:pt x="3885" y="2805837"/>
                  </a:lnTo>
                  <a:lnTo>
                    <a:pt x="0" y="2786303"/>
                  </a:lnTo>
                  <a:lnTo>
                    <a:pt x="0" y="2781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395903" y="0"/>
                  </a:lnTo>
                  <a:lnTo>
                    <a:pt x="3437393" y="15621"/>
                  </a:lnTo>
                  <a:lnTo>
                    <a:pt x="3463213" y="51661"/>
                  </a:lnTo>
                  <a:lnTo>
                    <a:pt x="3467099" y="71196"/>
                  </a:lnTo>
                  <a:lnTo>
                    <a:pt x="3467099" y="2786303"/>
                  </a:lnTo>
                  <a:lnTo>
                    <a:pt x="3451477" y="2827794"/>
                  </a:lnTo>
                  <a:lnTo>
                    <a:pt x="3415436" y="2853613"/>
                  </a:lnTo>
                  <a:lnTo>
                    <a:pt x="3400858" y="2857011"/>
                  </a:lnTo>
                  <a:lnTo>
                    <a:pt x="3395903" y="2857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762487" y="2019299"/>
              <a:ext cx="19050" cy="1676400"/>
            </a:xfrm>
            <a:custGeom>
              <a:avLst/>
              <a:gdLst/>
              <a:ahLst/>
              <a:cxnLst/>
              <a:rect l="l" t="t" r="r" b="b"/>
              <a:pathLst>
                <a:path w="19050" h="1676400">
                  <a:moveTo>
                    <a:pt x="19050" y="1447800"/>
                  </a:moveTo>
                  <a:lnTo>
                    <a:pt x="0" y="1447800"/>
                  </a:lnTo>
                  <a:lnTo>
                    <a:pt x="0" y="1676400"/>
                  </a:lnTo>
                  <a:lnTo>
                    <a:pt x="19050" y="1676400"/>
                  </a:lnTo>
                  <a:lnTo>
                    <a:pt x="19050" y="1447800"/>
                  </a:lnTo>
                  <a:close/>
                </a:path>
                <a:path w="19050" h="1676400">
                  <a:moveTo>
                    <a:pt x="19050" y="723900"/>
                  </a:moveTo>
                  <a:lnTo>
                    <a:pt x="0" y="723900"/>
                  </a:lnTo>
                  <a:lnTo>
                    <a:pt x="0" y="952500"/>
                  </a:lnTo>
                  <a:lnTo>
                    <a:pt x="19050" y="952500"/>
                  </a:lnTo>
                  <a:lnTo>
                    <a:pt x="19050" y="723900"/>
                  </a:lnTo>
                  <a:close/>
                </a:path>
                <a:path w="19050" h="1676400">
                  <a:moveTo>
                    <a:pt x="1905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9050" y="2286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610099" y="15620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267199" y="952499"/>
            <a:ext cx="304800" cy="304800"/>
            <a:chOff x="4267199" y="952499"/>
            <a:chExt cx="304800" cy="304800"/>
          </a:xfrm>
        </p:grpSpPr>
        <p:sp>
          <p:nvSpPr>
            <p:cNvPr id="28" name="object 28"/>
            <p:cNvSpPr/>
            <p:nvPr/>
          </p:nvSpPr>
          <p:spPr>
            <a:xfrm>
              <a:off x="42671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8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635500" y="945973"/>
            <a:ext cx="2452372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커널 디버깅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Flow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04705" y="1598259"/>
            <a:ext cx="115570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78399" y="1520063"/>
            <a:ext cx="1779272" cy="385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로그 수집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dmesg, logcat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10099" y="22859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04705" y="2322159"/>
            <a:ext cx="115570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78398" y="2238428"/>
            <a:ext cx="208788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통계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305"/>
              </a:lnSpc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dumpsys, procrank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실행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10099" y="30098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8"/>
                </a:lnTo>
                <a:lnTo>
                  <a:pt x="67730" y="279115"/>
                </a:lnTo>
                <a:lnTo>
                  <a:pt x="34591" y="249081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1"/>
                </a:lnTo>
                <a:lnTo>
                  <a:pt x="243191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04705" y="3046059"/>
            <a:ext cx="115570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3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78399" y="2967863"/>
            <a:ext cx="2087882" cy="385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시스템콜 추적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strace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ioctl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분석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10099" y="37337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8"/>
                </a:lnTo>
                <a:lnTo>
                  <a:pt x="67730" y="279115"/>
                </a:lnTo>
                <a:lnTo>
                  <a:pt x="34591" y="249081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1"/>
                </a:lnTo>
                <a:lnTo>
                  <a:pt x="243191" y="274803"/>
                </a:lnTo>
                <a:lnTo>
                  <a:pt x="203733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04705" y="3769959"/>
            <a:ext cx="115570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4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78398" y="3691762"/>
            <a:ext cx="1574801" cy="385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커널 디버거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kgdb, printk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153399" y="1371599"/>
            <a:ext cx="38100" cy="2628900"/>
          </a:xfrm>
          <a:custGeom>
            <a:avLst/>
            <a:gdLst/>
            <a:ahLst/>
            <a:cxnLst/>
            <a:rect l="l" t="t" r="r" b="b"/>
            <a:pathLst>
              <a:path w="38100" h="2628900">
                <a:moveTo>
                  <a:pt x="38099" y="2628899"/>
                </a:moveTo>
                <a:lnTo>
                  <a:pt x="0" y="2628899"/>
                </a:lnTo>
                <a:lnTo>
                  <a:pt x="0" y="0"/>
                </a:lnTo>
                <a:lnTo>
                  <a:pt x="38099" y="0"/>
                </a:lnTo>
                <a:lnTo>
                  <a:pt x="38099" y="26288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43898" y="1371599"/>
            <a:ext cx="3467100" cy="800100"/>
          </a:xfrm>
          <a:custGeom>
            <a:avLst/>
            <a:gdLst/>
            <a:ahLst/>
            <a:cxnLst/>
            <a:rect l="l" t="t" r="r" b="b"/>
            <a:pathLst>
              <a:path w="3467100" h="800100">
                <a:moveTo>
                  <a:pt x="3395903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5" y="784477"/>
                </a:lnTo>
                <a:lnTo>
                  <a:pt x="3885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0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395903" y="0"/>
                </a:lnTo>
                <a:lnTo>
                  <a:pt x="3437395" y="15621"/>
                </a:lnTo>
                <a:lnTo>
                  <a:pt x="3463214" y="51661"/>
                </a:lnTo>
                <a:lnTo>
                  <a:pt x="3467100" y="71196"/>
                </a:lnTo>
                <a:lnTo>
                  <a:pt x="3467100" y="728903"/>
                </a:lnTo>
                <a:lnTo>
                  <a:pt x="3451477" y="770394"/>
                </a:lnTo>
                <a:lnTo>
                  <a:pt x="3415438" y="796214"/>
                </a:lnTo>
                <a:lnTo>
                  <a:pt x="3400858" y="799611"/>
                </a:lnTo>
                <a:lnTo>
                  <a:pt x="3395903" y="8000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343898" y="2285999"/>
            <a:ext cx="3467100" cy="800100"/>
          </a:xfrm>
          <a:custGeom>
            <a:avLst/>
            <a:gdLst/>
            <a:ahLst/>
            <a:cxnLst/>
            <a:rect l="l" t="t" r="r" b="b"/>
            <a:pathLst>
              <a:path w="3467100" h="800100">
                <a:moveTo>
                  <a:pt x="3395903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5" y="784477"/>
                </a:lnTo>
                <a:lnTo>
                  <a:pt x="3885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0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395903" y="0"/>
                </a:lnTo>
                <a:lnTo>
                  <a:pt x="3437395" y="15621"/>
                </a:lnTo>
                <a:lnTo>
                  <a:pt x="3463214" y="51661"/>
                </a:lnTo>
                <a:lnTo>
                  <a:pt x="3467100" y="71196"/>
                </a:lnTo>
                <a:lnTo>
                  <a:pt x="3467100" y="728903"/>
                </a:lnTo>
                <a:lnTo>
                  <a:pt x="3451477" y="770394"/>
                </a:lnTo>
                <a:lnTo>
                  <a:pt x="3415438" y="796213"/>
                </a:lnTo>
                <a:lnTo>
                  <a:pt x="3400858" y="799611"/>
                </a:lnTo>
                <a:lnTo>
                  <a:pt x="3395903" y="8000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43898" y="3200399"/>
            <a:ext cx="3467100" cy="800100"/>
          </a:xfrm>
          <a:custGeom>
            <a:avLst/>
            <a:gdLst/>
            <a:ahLst/>
            <a:cxnLst/>
            <a:rect l="l" t="t" r="r" b="b"/>
            <a:pathLst>
              <a:path w="3467100" h="800100">
                <a:moveTo>
                  <a:pt x="3395903" y="800099"/>
                </a:moveTo>
                <a:lnTo>
                  <a:pt x="71196" y="800099"/>
                </a:lnTo>
                <a:lnTo>
                  <a:pt x="66241" y="799611"/>
                </a:lnTo>
                <a:lnTo>
                  <a:pt x="29705" y="784477"/>
                </a:lnTo>
                <a:lnTo>
                  <a:pt x="3885" y="748437"/>
                </a:lnTo>
                <a:lnTo>
                  <a:pt x="0" y="728903"/>
                </a:lnTo>
                <a:lnTo>
                  <a:pt x="0" y="723899"/>
                </a:lnTo>
                <a:lnTo>
                  <a:pt x="0" y="71196"/>
                </a:lnTo>
                <a:lnTo>
                  <a:pt x="15620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395903" y="0"/>
                </a:lnTo>
                <a:lnTo>
                  <a:pt x="3437395" y="15621"/>
                </a:lnTo>
                <a:lnTo>
                  <a:pt x="3463214" y="51661"/>
                </a:lnTo>
                <a:lnTo>
                  <a:pt x="3467100" y="71196"/>
                </a:lnTo>
                <a:lnTo>
                  <a:pt x="3467100" y="728903"/>
                </a:lnTo>
                <a:lnTo>
                  <a:pt x="3451477" y="770394"/>
                </a:lnTo>
                <a:lnTo>
                  <a:pt x="3415438" y="796213"/>
                </a:lnTo>
                <a:lnTo>
                  <a:pt x="3400858" y="799611"/>
                </a:lnTo>
                <a:lnTo>
                  <a:pt x="3395903" y="8000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53399" y="952499"/>
            <a:ext cx="304800" cy="304800"/>
            <a:chOff x="8153399" y="952499"/>
            <a:chExt cx="304800" cy="304800"/>
          </a:xfrm>
        </p:grpSpPr>
        <p:sp>
          <p:nvSpPr>
            <p:cNvPr id="47" name="object 47"/>
            <p:cNvSpPr/>
            <p:nvPr/>
          </p:nvSpPr>
          <p:spPr>
            <a:xfrm>
              <a:off x="8153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5077" y="1009649"/>
              <a:ext cx="130961" cy="1904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521700" y="953135"/>
            <a:ext cx="26035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케이스별 문제 해결 팁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445500" y="1428727"/>
            <a:ext cx="2603500" cy="61234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📌 </a:t>
            </a:r>
            <a:r>
              <a:rPr sz="12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1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실패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19000"/>
              </a:lnSpc>
              <a:spcBef>
                <a:spcPts val="35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원인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 전송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버퍼 </a:t>
            </a: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부족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19000"/>
              </a:lnSpc>
              <a:spcBef>
                <a:spcPts val="35"/>
              </a:spcBef>
            </a:pPr>
            <a:r>
              <a:rPr sz="10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분할 전송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매핑 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45500" y="2343127"/>
            <a:ext cx="2832100" cy="63094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📌 </a:t>
            </a:r>
            <a:r>
              <a:rPr sz="12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Dead Binder </a:t>
            </a:r>
            <a:r>
              <a:rPr sz="11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감지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원인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종료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부족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DeathRecipient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재연결 로직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45500" y="3257528"/>
            <a:ext cx="2908300" cy="63094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📌 </a:t>
            </a:r>
            <a:r>
              <a:rPr sz="120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1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타임아웃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원인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과부하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ANR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</a:t>
            </a:r>
            <a:r>
              <a:rPr sz="1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스레드풀 최적화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oneway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80999" y="5867400"/>
            <a:ext cx="11430000" cy="609600"/>
            <a:chOff x="380999" y="5867400"/>
            <a:chExt cx="11430000" cy="609600"/>
          </a:xfrm>
        </p:grpSpPr>
        <p:sp>
          <p:nvSpPr>
            <p:cNvPr id="54" name="object 54"/>
            <p:cNvSpPr/>
            <p:nvPr/>
          </p:nvSpPr>
          <p:spPr>
            <a:xfrm>
              <a:off x="380999" y="5867400"/>
              <a:ext cx="11430000" cy="609600"/>
            </a:xfrm>
            <a:custGeom>
              <a:avLst/>
              <a:gdLst/>
              <a:ahLst/>
              <a:cxnLst/>
              <a:rect l="l" t="t" r="r" b="b"/>
              <a:pathLst>
                <a:path w="11430000" h="609600">
                  <a:moveTo>
                    <a:pt x="11358802" y="609599"/>
                  </a:moveTo>
                  <a:lnTo>
                    <a:pt x="71196" y="609599"/>
                  </a:lnTo>
                  <a:lnTo>
                    <a:pt x="66241" y="609111"/>
                  </a:lnTo>
                  <a:lnTo>
                    <a:pt x="29705" y="593977"/>
                  </a:lnTo>
                  <a:lnTo>
                    <a:pt x="3885" y="557936"/>
                  </a:lnTo>
                  <a:lnTo>
                    <a:pt x="0" y="538402"/>
                  </a:lnTo>
                  <a:lnTo>
                    <a:pt x="0" y="533399"/>
                  </a:lnTo>
                  <a:lnTo>
                    <a:pt x="0" y="71195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5"/>
                  </a:lnTo>
                  <a:lnTo>
                    <a:pt x="11429999" y="538402"/>
                  </a:lnTo>
                  <a:lnTo>
                    <a:pt x="11414376" y="579894"/>
                  </a:lnTo>
                  <a:lnTo>
                    <a:pt x="11378337" y="605712"/>
                  </a:lnTo>
                  <a:lnTo>
                    <a:pt x="11363757" y="609111"/>
                  </a:lnTo>
                  <a:lnTo>
                    <a:pt x="11358802" y="609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99" y="6019799"/>
              <a:ext cx="190499" cy="1904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87399" y="5959809"/>
            <a:ext cx="108483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고급 디버깅에서는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레벨 접근 권한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필요한 경우가 많습니다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2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adb shell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root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접근하거나 개발자 빌드 이미지를 사용하면 더 많은 디버깅 정보를 얻을 수 있습니다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 드 프레임워크 문제는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고수준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(Java/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저수준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(Native/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커널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로그를 함께 분석해야 효과적으로 해결할 수 있습니다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 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099" y="838199"/>
                </a:moveTo>
                <a:lnTo>
                  <a:pt x="0" y="838199"/>
                </a:lnTo>
                <a:lnTo>
                  <a:pt x="0" y="0"/>
                </a:lnTo>
                <a:lnTo>
                  <a:pt x="38099" y="0"/>
                </a:lnTo>
                <a:lnTo>
                  <a:pt x="38099" y="838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0999" y="2781299"/>
            <a:ext cx="5600700" cy="1990725"/>
            <a:chOff x="380999" y="2781299"/>
            <a:chExt cx="5600700" cy="1990725"/>
          </a:xfrm>
        </p:grpSpPr>
        <p:sp>
          <p:nvSpPr>
            <p:cNvPr id="7" name="object 7"/>
            <p:cNvSpPr/>
            <p:nvPr/>
          </p:nvSpPr>
          <p:spPr>
            <a:xfrm>
              <a:off x="380999" y="2781299"/>
              <a:ext cx="5600700" cy="1990725"/>
            </a:xfrm>
            <a:custGeom>
              <a:avLst/>
              <a:gdLst/>
              <a:ahLst/>
              <a:cxnLst/>
              <a:rect l="l" t="t" r="r" b="b"/>
              <a:pathLst>
                <a:path w="5600700" h="1990725">
                  <a:moveTo>
                    <a:pt x="5529502" y="1990724"/>
                  </a:moveTo>
                  <a:lnTo>
                    <a:pt x="71196" y="1990724"/>
                  </a:lnTo>
                  <a:lnTo>
                    <a:pt x="66241" y="1990236"/>
                  </a:lnTo>
                  <a:lnTo>
                    <a:pt x="29705" y="1975102"/>
                  </a:lnTo>
                  <a:lnTo>
                    <a:pt x="3885" y="1939062"/>
                  </a:lnTo>
                  <a:lnTo>
                    <a:pt x="0" y="1919528"/>
                  </a:lnTo>
                  <a:lnTo>
                    <a:pt x="0" y="1914524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19528"/>
                  </a:lnTo>
                  <a:lnTo>
                    <a:pt x="5585076" y="1961019"/>
                  </a:lnTo>
                  <a:lnTo>
                    <a:pt x="5549037" y="1986838"/>
                  </a:lnTo>
                  <a:lnTo>
                    <a:pt x="5534457" y="1990236"/>
                  </a:lnTo>
                  <a:lnTo>
                    <a:pt x="5529502" y="19907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90549" y="2990849"/>
              <a:ext cx="5181600" cy="400050"/>
            </a:xfrm>
            <a:custGeom>
              <a:avLst/>
              <a:gdLst/>
              <a:ahLst/>
              <a:cxnLst/>
              <a:rect l="l" t="t" r="r" b="b"/>
              <a:pathLst>
                <a:path w="5181600" h="400050">
                  <a:moveTo>
                    <a:pt x="5140289" y="400049"/>
                  </a:moveTo>
                  <a:lnTo>
                    <a:pt x="41309" y="400049"/>
                  </a:lnTo>
                  <a:lnTo>
                    <a:pt x="35234" y="398841"/>
                  </a:lnTo>
                  <a:lnTo>
                    <a:pt x="1208" y="364814"/>
                  </a:lnTo>
                  <a:lnTo>
                    <a:pt x="0" y="358739"/>
                  </a:lnTo>
                  <a:lnTo>
                    <a:pt x="0" y="3524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5140289" y="0"/>
                  </a:lnTo>
                  <a:lnTo>
                    <a:pt x="5175556" y="23564"/>
                  </a:lnTo>
                  <a:lnTo>
                    <a:pt x="5181599" y="41309"/>
                  </a:lnTo>
                  <a:lnTo>
                    <a:pt x="5181599" y="358739"/>
                  </a:lnTo>
                  <a:lnTo>
                    <a:pt x="5158034" y="394007"/>
                  </a:lnTo>
                  <a:lnTo>
                    <a:pt x="5146364" y="398841"/>
                  </a:lnTo>
                  <a:lnTo>
                    <a:pt x="5140289" y="400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90549" y="2990849"/>
              <a:ext cx="5181600" cy="400050"/>
            </a:xfrm>
            <a:custGeom>
              <a:avLst/>
              <a:gdLst/>
              <a:ahLst/>
              <a:cxnLst/>
              <a:rect l="l" t="t" r="r" b="b"/>
              <a:pathLst>
                <a:path w="5181600" h="400050">
                  <a:moveTo>
                    <a:pt x="0" y="3524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2"/>
                  </a:lnTo>
                  <a:lnTo>
                    <a:pt x="23564" y="6041"/>
                  </a:lnTo>
                  <a:lnTo>
                    <a:pt x="29399" y="3624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133974" y="0"/>
                  </a:lnTo>
                  <a:lnTo>
                    <a:pt x="5140289" y="0"/>
                  </a:lnTo>
                  <a:lnTo>
                    <a:pt x="5146364" y="1208"/>
                  </a:lnTo>
                  <a:lnTo>
                    <a:pt x="5177973" y="29399"/>
                  </a:lnTo>
                  <a:lnTo>
                    <a:pt x="5180390" y="35234"/>
                  </a:lnTo>
                  <a:lnTo>
                    <a:pt x="5181599" y="41309"/>
                  </a:lnTo>
                  <a:lnTo>
                    <a:pt x="5181599" y="47624"/>
                  </a:lnTo>
                  <a:lnTo>
                    <a:pt x="5181599" y="352424"/>
                  </a:lnTo>
                  <a:lnTo>
                    <a:pt x="5181599" y="358739"/>
                  </a:lnTo>
                  <a:lnTo>
                    <a:pt x="5180390" y="364814"/>
                  </a:lnTo>
                  <a:lnTo>
                    <a:pt x="5177973" y="370649"/>
                  </a:lnTo>
                  <a:lnTo>
                    <a:pt x="5175556" y="376484"/>
                  </a:lnTo>
                  <a:lnTo>
                    <a:pt x="5152199" y="396423"/>
                  </a:lnTo>
                  <a:lnTo>
                    <a:pt x="5146364" y="398841"/>
                  </a:lnTo>
                  <a:lnTo>
                    <a:pt x="5140289" y="400049"/>
                  </a:lnTo>
                  <a:lnTo>
                    <a:pt x="5133974" y="400049"/>
                  </a:lnTo>
                  <a:lnTo>
                    <a:pt x="47625" y="400049"/>
                  </a:lnTo>
                  <a:lnTo>
                    <a:pt x="41309" y="400049"/>
                  </a:lnTo>
                  <a:lnTo>
                    <a:pt x="35234" y="398841"/>
                  </a:lnTo>
                  <a:lnTo>
                    <a:pt x="29399" y="396423"/>
                  </a:lnTo>
                  <a:lnTo>
                    <a:pt x="23564" y="394007"/>
                  </a:lnTo>
                  <a:lnTo>
                    <a:pt x="18414" y="390566"/>
                  </a:lnTo>
                  <a:lnTo>
                    <a:pt x="13949" y="386100"/>
                  </a:lnTo>
                  <a:lnTo>
                    <a:pt x="9483" y="381634"/>
                  </a:lnTo>
                  <a:lnTo>
                    <a:pt x="6042" y="376484"/>
                  </a:lnTo>
                  <a:lnTo>
                    <a:pt x="3625" y="370649"/>
                  </a:lnTo>
                  <a:lnTo>
                    <a:pt x="1208" y="364814"/>
                  </a:lnTo>
                  <a:lnTo>
                    <a:pt x="0" y="358739"/>
                  </a:lnTo>
                  <a:lnTo>
                    <a:pt x="0" y="3524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05149" y="3448049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76199" y="76199"/>
                  </a:moveTo>
                  <a:lnTo>
                    <a:pt x="0" y="0"/>
                  </a:lnTo>
                  <a:lnTo>
                    <a:pt x="152399" y="0"/>
                  </a:lnTo>
                  <a:lnTo>
                    <a:pt x="76199" y="761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2" name="object 12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95" y="1012626"/>
              <a:ext cx="234408" cy="1868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9299" y="943156"/>
            <a:ext cx="3158608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C++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199" y="1271363"/>
            <a:ext cx="5042084" cy="8576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Layer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C++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기반으로 구현된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시스템의 핵심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2900"/>
              </a:lnSpc>
              <a:spcBef>
                <a:spcPts val="9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Kernel Driver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/dev/binder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디바이스를 통한 프로세스 간 통신 관리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지향 모델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분산 객체 모델을 통한 클라이언트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-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통신 구현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2362199"/>
            <a:ext cx="304800" cy="304800"/>
            <a:chOff x="380999" y="2362199"/>
            <a:chExt cx="304800" cy="304800"/>
          </a:xfrm>
        </p:grpSpPr>
        <p:sp>
          <p:nvSpPr>
            <p:cNvPr id="17" name="object 17"/>
            <p:cNvSpPr/>
            <p:nvPr/>
          </p:nvSpPr>
          <p:spPr>
            <a:xfrm>
              <a:off x="380999" y="2362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4" y="2431256"/>
              <a:ext cx="214312" cy="1666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9299" y="2362835"/>
            <a:ext cx="192042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클래스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22624" y="3077646"/>
            <a:ext cx="1139776" cy="214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IInterface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1024" y="3619499"/>
            <a:ext cx="2114550" cy="647700"/>
            <a:chOff x="581024" y="3619499"/>
            <a:chExt cx="2114550" cy="647700"/>
          </a:xfrm>
        </p:grpSpPr>
        <p:sp>
          <p:nvSpPr>
            <p:cNvPr id="22" name="object 22"/>
            <p:cNvSpPr/>
            <p:nvPr/>
          </p:nvSpPr>
          <p:spPr>
            <a:xfrm>
              <a:off x="590549" y="3629024"/>
              <a:ext cx="2095500" cy="628650"/>
            </a:xfrm>
            <a:custGeom>
              <a:avLst/>
              <a:gdLst/>
              <a:ahLst/>
              <a:cxnLst/>
              <a:rect l="l" t="t" r="r" b="b"/>
              <a:pathLst>
                <a:path w="2095500" h="628650">
                  <a:moveTo>
                    <a:pt x="2054189" y="628649"/>
                  </a:moveTo>
                  <a:lnTo>
                    <a:pt x="41309" y="628649"/>
                  </a:lnTo>
                  <a:lnTo>
                    <a:pt x="35234" y="627441"/>
                  </a:lnTo>
                  <a:lnTo>
                    <a:pt x="1208" y="593415"/>
                  </a:lnTo>
                  <a:lnTo>
                    <a:pt x="0" y="587340"/>
                  </a:lnTo>
                  <a:lnTo>
                    <a:pt x="0" y="5810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2054189" y="0"/>
                  </a:lnTo>
                  <a:lnTo>
                    <a:pt x="2089457" y="23564"/>
                  </a:lnTo>
                  <a:lnTo>
                    <a:pt x="2095499" y="41309"/>
                  </a:lnTo>
                  <a:lnTo>
                    <a:pt x="2095499" y="587340"/>
                  </a:lnTo>
                  <a:lnTo>
                    <a:pt x="2071934" y="622607"/>
                  </a:lnTo>
                  <a:lnTo>
                    <a:pt x="2060265" y="627441"/>
                  </a:lnTo>
                  <a:lnTo>
                    <a:pt x="2054189" y="6286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90549" y="3629024"/>
              <a:ext cx="2095500" cy="628650"/>
            </a:xfrm>
            <a:custGeom>
              <a:avLst/>
              <a:gdLst/>
              <a:ahLst/>
              <a:cxnLst/>
              <a:rect l="l" t="t" r="r" b="b"/>
              <a:pathLst>
                <a:path w="2095500" h="628650">
                  <a:moveTo>
                    <a:pt x="0" y="5810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2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2047874" y="0"/>
                  </a:lnTo>
                  <a:lnTo>
                    <a:pt x="2054189" y="0"/>
                  </a:lnTo>
                  <a:lnTo>
                    <a:pt x="2060265" y="1208"/>
                  </a:lnTo>
                  <a:lnTo>
                    <a:pt x="2066099" y="3625"/>
                  </a:lnTo>
                  <a:lnTo>
                    <a:pt x="2071934" y="6041"/>
                  </a:lnTo>
                  <a:lnTo>
                    <a:pt x="2095499" y="41309"/>
                  </a:lnTo>
                  <a:lnTo>
                    <a:pt x="2095499" y="47624"/>
                  </a:lnTo>
                  <a:lnTo>
                    <a:pt x="2095499" y="581024"/>
                  </a:lnTo>
                  <a:lnTo>
                    <a:pt x="2077084" y="619166"/>
                  </a:lnTo>
                  <a:lnTo>
                    <a:pt x="2047874" y="628649"/>
                  </a:lnTo>
                  <a:lnTo>
                    <a:pt x="47625" y="628649"/>
                  </a:lnTo>
                  <a:lnTo>
                    <a:pt x="13949" y="614700"/>
                  </a:lnTo>
                  <a:lnTo>
                    <a:pt x="9483" y="610234"/>
                  </a:lnTo>
                  <a:lnTo>
                    <a:pt x="6042" y="605084"/>
                  </a:lnTo>
                  <a:lnTo>
                    <a:pt x="3625" y="599249"/>
                  </a:lnTo>
                  <a:lnTo>
                    <a:pt x="1208" y="593415"/>
                  </a:lnTo>
                  <a:lnTo>
                    <a:pt x="0" y="587340"/>
                  </a:lnTo>
                  <a:lnTo>
                    <a:pt x="0" y="5810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5184" y="3616950"/>
            <a:ext cx="2034539" cy="5461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R="16510" algn="ctr">
              <a:lnSpc>
                <a:spcPct val="100000"/>
              </a:lnSpc>
              <a:spcBef>
                <a:spcPts val="79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BBinder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R="16510" algn="ctr">
              <a:lnSpc>
                <a:spcPct val="100000"/>
              </a:lnSpc>
              <a:spcBef>
                <a:spcPts val="52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측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67124" y="3619499"/>
            <a:ext cx="2114550" cy="647700"/>
            <a:chOff x="3667124" y="3619499"/>
            <a:chExt cx="2114550" cy="647700"/>
          </a:xfrm>
        </p:grpSpPr>
        <p:sp>
          <p:nvSpPr>
            <p:cNvPr id="26" name="object 26"/>
            <p:cNvSpPr/>
            <p:nvPr/>
          </p:nvSpPr>
          <p:spPr>
            <a:xfrm>
              <a:off x="3676649" y="3629024"/>
              <a:ext cx="2095500" cy="628650"/>
            </a:xfrm>
            <a:custGeom>
              <a:avLst/>
              <a:gdLst/>
              <a:ahLst/>
              <a:cxnLst/>
              <a:rect l="l" t="t" r="r" b="b"/>
              <a:pathLst>
                <a:path w="2095500" h="628650">
                  <a:moveTo>
                    <a:pt x="2054190" y="628649"/>
                  </a:moveTo>
                  <a:lnTo>
                    <a:pt x="41309" y="628649"/>
                  </a:lnTo>
                  <a:lnTo>
                    <a:pt x="35234" y="627441"/>
                  </a:lnTo>
                  <a:lnTo>
                    <a:pt x="1208" y="593415"/>
                  </a:lnTo>
                  <a:lnTo>
                    <a:pt x="0" y="587340"/>
                  </a:lnTo>
                  <a:lnTo>
                    <a:pt x="0" y="5810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2054190" y="0"/>
                  </a:lnTo>
                  <a:lnTo>
                    <a:pt x="2089457" y="23564"/>
                  </a:lnTo>
                  <a:lnTo>
                    <a:pt x="2095499" y="41309"/>
                  </a:lnTo>
                  <a:lnTo>
                    <a:pt x="2095499" y="587340"/>
                  </a:lnTo>
                  <a:lnTo>
                    <a:pt x="2071934" y="622607"/>
                  </a:lnTo>
                  <a:lnTo>
                    <a:pt x="2060264" y="627441"/>
                  </a:lnTo>
                  <a:lnTo>
                    <a:pt x="2054190" y="6286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676649" y="3629024"/>
              <a:ext cx="2095500" cy="628650"/>
            </a:xfrm>
            <a:custGeom>
              <a:avLst/>
              <a:gdLst/>
              <a:ahLst/>
              <a:cxnLst/>
              <a:rect l="l" t="t" r="r" b="b"/>
              <a:pathLst>
                <a:path w="2095500" h="628650">
                  <a:moveTo>
                    <a:pt x="0" y="5810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1" y="23564"/>
                  </a:lnTo>
                  <a:lnTo>
                    <a:pt x="9483" y="18414"/>
                  </a:lnTo>
                  <a:lnTo>
                    <a:pt x="13948" y="13948"/>
                  </a:lnTo>
                  <a:lnTo>
                    <a:pt x="18414" y="9482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4" y="0"/>
                  </a:lnTo>
                  <a:lnTo>
                    <a:pt x="2047874" y="0"/>
                  </a:lnTo>
                  <a:lnTo>
                    <a:pt x="2054190" y="0"/>
                  </a:lnTo>
                  <a:lnTo>
                    <a:pt x="2060264" y="1208"/>
                  </a:lnTo>
                  <a:lnTo>
                    <a:pt x="2091873" y="29399"/>
                  </a:lnTo>
                  <a:lnTo>
                    <a:pt x="2095499" y="47624"/>
                  </a:lnTo>
                  <a:lnTo>
                    <a:pt x="2095499" y="581024"/>
                  </a:lnTo>
                  <a:lnTo>
                    <a:pt x="2077084" y="619166"/>
                  </a:lnTo>
                  <a:lnTo>
                    <a:pt x="2047874" y="628649"/>
                  </a:lnTo>
                  <a:lnTo>
                    <a:pt x="47624" y="628649"/>
                  </a:lnTo>
                  <a:lnTo>
                    <a:pt x="13948" y="614700"/>
                  </a:lnTo>
                  <a:lnTo>
                    <a:pt x="9483" y="610234"/>
                  </a:lnTo>
                  <a:lnTo>
                    <a:pt x="6041" y="605084"/>
                  </a:lnTo>
                  <a:lnTo>
                    <a:pt x="3624" y="599249"/>
                  </a:lnTo>
                  <a:lnTo>
                    <a:pt x="1208" y="593415"/>
                  </a:lnTo>
                  <a:lnTo>
                    <a:pt x="0" y="587340"/>
                  </a:lnTo>
                  <a:lnTo>
                    <a:pt x="0" y="5810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21283" y="3616950"/>
            <a:ext cx="2032000" cy="5461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79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BpBinder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630555">
              <a:lnSpc>
                <a:spcPct val="100000"/>
              </a:lnSpc>
              <a:spcBef>
                <a:spcPts val="52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측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72357" y="4411154"/>
            <a:ext cx="3126996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객체의 기본 인터페이스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10298" y="1371599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552950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576503"/>
                </a:lnTo>
                <a:lnTo>
                  <a:pt x="5585077" y="617994"/>
                </a:lnTo>
                <a:lnTo>
                  <a:pt x="5549038" y="643813"/>
                </a:lnTo>
                <a:lnTo>
                  <a:pt x="5534458" y="647211"/>
                </a:lnTo>
                <a:lnTo>
                  <a:pt x="5529503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10298" y="2133599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552950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576503"/>
                </a:lnTo>
                <a:lnTo>
                  <a:pt x="5585077" y="617994"/>
                </a:lnTo>
                <a:lnTo>
                  <a:pt x="5549038" y="643813"/>
                </a:lnTo>
                <a:lnTo>
                  <a:pt x="5534458" y="647211"/>
                </a:lnTo>
                <a:lnTo>
                  <a:pt x="5529503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10298" y="2895599"/>
            <a:ext cx="5600700" cy="647700"/>
          </a:xfrm>
          <a:custGeom>
            <a:avLst/>
            <a:gdLst/>
            <a:ahLst/>
            <a:cxnLst/>
            <a:rect l="l" t="t" r="r" b="b"/>
            <a:pathLst>
              <a:path w="5600700" h="647700">
                <a:moveTo>
                  <a:pt x="5529503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576503"/>
                </a:lnTo>
                <a:lnTo>
                  <a:pt x="5585077" y="617993"/>
                </a:lnTo>
                <a:lnTo>
                  <a:pt x="5549038" y="643813"/>
                </a:lnTo>
                <a:lnTo>
                  <a:pt x="5534458" y="647211"/>
                </a:lnTo>
                <a:lnTo>
                  <a:pt x="5529503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4" name="object 34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72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578600" y="953135"/>
            <a:ext cx="21082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클래스 설명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11898" y="1473980"/>
            <a:ext cx="5270501" cy="427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IInterface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인터페이스의 기본 클래스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서비스가 제공하는 메서드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11899" y="2235980"/>
            <a:ext cx="4203701" cy="427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BBinder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측 구현체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onTransact()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 통해 요청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11899" y="2997980"/>
            <a:ext cx="4127501" cy="427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BpBinder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측 프록시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 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메서드로 요청 전송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210299" y="3733799"/>
            <a:ext cx="304800" cy="304800"/>
            <a:chOff x="6210299" y="3733799"/>
            <a:chExt cx="304800" cy="304800"/>
          </a:xfrm>
        </p:grpSpPr>
        <p:sp>
          <p:nvSpPr>
            <p:cNvPr id="41" name="object 41"/>
            <p:cNvSpPr/>
            <p:nvPr/>
          </p:nvSpPr>
          <p:spPr>
            <a:xfrm>
              <a:off x="6210299" y="3733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8"/>
                  </a:lnTo>
                  <a:lnTo>
                    <a:pt x="67730" y="279115"/>
                  </a:lnTo>
                  <a:lnTo>
                    <a:pt x="34590" y="249081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1"/>
                  </a:lnTo>
                  <a:lnTo>
                    <a:pt x="243191" y="274803"/>
                  </a:lnTo>
                  <a:lnTo>
                    <a:pt x="203732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7767" y="3790949"/>
              <a:ext cx="238980" cy="19049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578600" y="3724456"/>
            <a:ext cx="22606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환경 장단점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10298" y="4152899"/>
            <a:ext cx="2800350" cy="1409700"/>
          </a:xfrm>
          <a:custGeom>
            <a:avLst/>
            <a:gdLst/>
            <a:ahLst/>
            <a:cxnLst/>
            <a:rect l="l" t="t" r="r" b="b"/>
            <a:pathLst>
              <a:path w="2800350" h="1409700">
                <a:moveTo>
                  <a:pt x="2800350" y="1409699"/>
                </a:moveTo>
                <a:lnTo>
                  <a:pt x="71196" y="1409699"/>
                </a:lnTo>
                <a:lnTo>
                  <a:pt x="29705" y="1394076"/>
                </a:lnTo>
                <a:lnTo>
                  <a:pt x="3885" y="1358037"/>
                </a:lnTo>
                <a:lnTo>
                  <a:pt x="0" y="1338502"/>
                </a:lnTo>
                <a:lnTo>
                  <a:pt x="0" y="1333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2800350" y="0"/>
                </a:lnTo>
                <a:lnTo>
                  <a:pt x="2800350" y="1409699"/>
                </a:lnTo>
                <a:close/>
              </a:path>
            </a:pathLst>
          </a:custGeom>
          <a:solidFill>
            <a:srgbClr val="ECFD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11899" y="4263262"/>
            <a:ext cx="6604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장점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315073" y="4152899"/>
            <a:ext cx="5495925" cy="1409700"/>
            <a:chOff x="6315073" y="4152899"/>
            <a:chExt cx="5495925" cy="1409700"/>
          </a:xfrm>
        </p:grpSpPr>
        <p:sp>
          <p:nvSpPr>
            <p:cNvPr id="47" name="object 47"/>
            <p:cNvSpPr/>
            <p:nvPr/>
          </p:nvSpPr>
          <p:spPr>
            <a:xfrm>
              <a:off x="6315062" y="4657724"/>
              <a:ext cx="47625" cy="733425"/>
            </a:xfrm>
            <a:custGeom>
              <a:avLst/>
              <a:gdLst/>
              <a:ahLst/>
              <a:cxnLst/>
              <a:rect l="l" t="t" r="r" b="b"/>
              <a:pathLst>
                <a:path w="47625" h="733425">
                  <a:moveTo>
                    <a:pt x="47625" y="706462"/>
                  </a:moveTo>
                  <a:lnTo>
                    <a:pt x="26974" y="685800"/>
                  </a:lnTo>
                  <a:lnTo>
                    <a:pt x="20662" y="685800"/>
                  </a:lnTo>
                  <a:lnTo>
                    <a:pt x="0" y="706462"/>
                  </a:lnTo>
                  <a:lnTo>
                    <a:pt x="0" y="712774"/>
                  </a:lnTo>
                  <a:lnTo>
                    <a:pt x="20662" y="733425"/>
                  </a:lnTo>
                  <a:lnTo>
                    <a:pt x="26974" y="733425"/>
                  </a:lnTo>
                  <a:lnTo>
                    <a:pt x="47625" y="712774"/>
                  </a:lnTo>
                  <a:lnTo>
                    <a:pt x="47625" y="709612"/>
                  </a:lnTo>
                  <a:lnTo>
                    <a:pt x="47625" y="706462"/>
                  </a:lnTo>
                  <a:close/>
                </a:path>
                <a:path w="47625" h="733425">
                  <a:moveTo>
                    <a:pt x="47625" y="477862"/>
                  </a:moveTo>
                  <a:lnTo>
                    <a:pt x="26974" y="457200"/>
                  </a:lnTo>
                  <a:lnTo>
                    <a:pt x="20662" y="457200"/>
                  </a:lnTo>
                  <a:lnTo>
                    <a:pt x="0" y="477862"/>
                  </a:lnTo>
                  <a:lnTo>
                    <a:pt x="0" y="484174"/>
                  </a:lnTo>
                  <a:lnTo>
                    <a:pt x="20662" y="504825"/>
                  </a:lnTo>
                  <a:lnTo>
                    <a:pt x="26974" y="504825"/>
                  </a:lnTo>
                  <a:lnTo>
                    <a:pt x="47625" y="484174"/>
                  </a:lnTo>
                  <a:lnTo>
                    <a:pt x="47625" y="481012"/>
                  </a:lnTo>
                  <a:lnTo>
                    <a:pt x="47625" y="477862"/>
                  </a:lnTo>
                  <a:close/>
                </a:path>
                <a:path w="47625" h="7334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7334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10649" y="4152899"/>
              <a:ext cx="2800350" cy="1409700"/>
            </a:xfrm>
            <a:custGeom>
              <a:avLst/>
              <a:gdLst/>
              <a:ahLst/>
              <a:cxnLst/>
              <a:rect l="l" t="t" r="r" b="b"/>
              <a:pathLst>
                <a:path w="2800350" h="1409700">
                  <a:moveTo>
                    <a:pt x="2729152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2729152" y="0"/>
                  </a:lnTo>
                  <a:lnTo>
                    <a:pt x="2770644" y="15621"/>
                  </a:lnTo>
                  <a:lnTo>
                    <a:pt x="2796463" y="51661"/>
                  </a:lnTo>
                  <a:lnTo>
                    <a:pt x="2800349" y="71196"/>
                  </a:lnTo>
                  <a:lnTo>
                    <a:pt x="2800349" y="1338502"/>
                  </a:lnTo>
                  <a:lnTo>
                    <a:pt x="2784727" y="1379993"/>
                  </a:lnTo>
                  <a:lnTo>
                    <a:pt x="2748687" y="1405812"/>
                  </a:lnTo>
                  <a:lnTo>
                    <a:pt x="2729152" y="1409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464299" y="4535358"/>
            <a:ext cx="1717676" cy="9351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성능과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효율성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관리 최적화 시스템 서비스 구현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적합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직접적인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하드웨어 접근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12249" y="4263262"/>
            <a:ext cx="5937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단점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115412" y="4657725"/>
            <a:ext cx="47625" cy="733425"/>
          </a:xfrm>
          <a:custGeom>
            <a:avLst/>
            <a:gdLst/>
            <a:ahLst/>
            <a:cxnLst/>
            <a:rect l="l" t="t" r="r" b="b"/>
            <a:pathLst>
              <a:path w="47625" h="733425">
                <a:moveTo>
                  <a:pt x="47625" y="706462"/>
                </a:moveTo>
                <a:lnTo>
                  <a:pt x="26974" y="685800"/>
                </a:lnTo>
                <a:lnTo>
                  <a:pt x="20662" y="685800"/>
                </a:lnTo>
                <a:lnTo>
                  <a:pt x="0" y="706462"/>
                </a:lnTo>
                <a:lnTo>
                  <a:pt x="0" y="712774"/>
                </a:lnTo>
                <a:lnTo>
                  <a:pt x="20662" y="733425"/>
                </a:lnTo>
                <a:lnTo>
                  <a:pt x="26974" y="733425"/>
                </a:lnTo>
                <a:lnTo>
                  <a:pt x="47625" y="712774"/>
                </a:lnTo>
                <a:lnTo>
                  <a:pt x="47625" y="709612"/>
                </a:lnTo>
                <a:lnTo>
                  <a:pt x="47625" y="706462"/>
                </a:lnTo>
                <a:close/>
              </a:path>
              <a:path w="47625" h="7334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7334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733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64650" y="4520610"/>
            <a:ext cx="1936750" cy="9479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구현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과정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난이도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높음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안전성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이슈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400"/>
              </a:lnSpc>
              <a:spcBef>
                <a:spcPts val="9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시간 증가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54" name="object 54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353" y="6038849"/>
              <a:ext cx="130961" cy="190499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77874" y="5925315"/>
            <a:ext cx="1056894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안드로이드 시스템의 기반이 되는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C++ 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메커니즘입니다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Java/Kotlin 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달리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libbinder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라이브러리를 사용하며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서비스와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HAL(Hardware Abstraction Layer)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간의 통신에 주로 활용됩니다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390899"/>
            <a:ext cx="5562600" cy="2095500"/>
          </a:xfrm>
          <a:custGeom>
            <a:avLst/>
            <a:gdLst/>
            <a:ahLst/>
            <a:cxnLst/>
            <a:rect l="l" t="t" r="r" b="b"/>
            <a:pathLst>
              <a:path w="5562600" h="2095500">
                <a:moveTo>
                  <a:pt x="5491402" y="2095499"/>
                </a:moveTo>
                <a:lnTo>
                  <a:pt x="71196" y="2095499"/>
                </a:lnTo>
                <a:lnTo>
                  <a:pt x="66241" y="2095010"/>
                </a:lnTo>
                <a:lnTo>
                  <a:pt x="29705" y="2079877"/>
                </a:lnTo>
                <a:lnTo>
                  <a:pt x="3885" y="2043836"/>
                </a:lnTo>
                <a:lnTo>
                  <a:pt x="0" y="2024303"/>
                </a:lnTo>
                <a:lnTo>
                  <a:pt x="0" y="20192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491402" y="0"/>
                </a:lnTo>
                <a:lnTo>
                  <a:pt x="5532893" y="15621"/>
                </a:lnTo>
                <a:lnTo>
                  <a:pt x="5558713" y="51661"/>
                </a:lnTo>
                <a:lnTo>
                  <a:pt x="5562599" y="71196"/>
                </a:lnTo>
                <a:lnTo>
                  <a:pt x="5562599" y="2024303"/>
                </a:lnTo>
                <a:lnTo>
                  <a:pt x="5546977" y="2065793"/>
                </a:lnTo>
                <a:lnTo>
                  <a:pt x="5510937" y="2091613"/>
                </a:lnTo>
                <a:lnTo>
                  <a:pt x="5496357" y="2095010"/>
                </a:lnTo>
                <a:lnTo>
                  <a:pt x="5491402" y="20954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26" y="1009649"/>
              <a:ext cx="140449" cy="19038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1599"/>
            <a:ext cx="3958592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레이어에서의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998" y="1271113"/>
            <a:ext cx="4318001" cy="594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android.os.Binder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Java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레이어의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클래스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android.os.IBinder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통신의 인터페이스 정의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998" y="1969280"/>
            <a:ext cx="4692053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android.os.Parcel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직렬화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역직렬화 담당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999" y="2274080"/>
            <a:ext cx="4178896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transact()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클라이언트에서 서버로 호출 전달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999" y="2578880"/>
            <a:ext cx="3499546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서버에서 요청 처리 메서드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2971799"/>
            <a:ext cx="304800" cy="304800"/>
            <a:chOff x="380999" y="29717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2971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46" y="3027573"/>
              <a:ext cx="240431" cy="1932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9" y="2960899"/>
            <a:ext cx="3822701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IBinder/Binder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클래스 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0700" y="3523288"/>
            <a:ext cx="5638799" cy="67005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Gill Sans MT"/>
              </a:rPr>
              <a:t>IBinder </a:t>
            </a:r>
            <a:r>
              <a:rPr sz="150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64465" marR="575945">
              <a:lnSpc>
                <a:spcPct val="100000"/>
              </a:lnSpc>
              <a:spcBef>
                <a:spcPts val="8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통신의 기본 인터페이스 정의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 통한 원격 호출 지원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4465">
              <a:lnSpc>
                <a:spcPct val="100000"/>
              </a:lnSpc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queryLocalInterface()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로컬 인터페이스 참조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700" y="4475787"/>
            <a:ext cx="4889500" cy="642611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Gill Sans MT"/>
              </a:rPr>
              <a:t>Binder </a:t>
            </a:r>
            <a:r>
              <a:rPr sz="150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클래스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64465" marR="5080">
              <a:lnSpc>
                <a:spcPct val="103299"/>
              </a:lnSpc>
              <a:spcBef>
                <a:spcPts val="3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구현체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onTransact()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 통한 요청 처리 자바 코드와 네이티브 코드의 브릿지 역할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48399" y="4038599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099" y="1295399"/>
                </a:moveTo>
                <a:lnTo>
                  <a:pt x="0" y="1295399"/>
                </a:lnTo>
                <a:lnTo>
                  <a:pt x="0" y="0"/>
                </a:lnTo>
                <a:lnTo>
                  <a:pt x="38099" y="0"/>
                </a:lnTo>
                <a:lnTo>
                  <a:pt x="38099" y="12953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48399" y="952499"/>
            <a:ext cx="304800" cy="304800"/>
            <a:chOff x="6248399" y="952499"/>
            <a:chExt cx="304800" cy="304800"/>
          </a:xfrm>
        </p:grpSpPr>
        <p:sp>
          <p:nvSpPr>
            <p:cNvPr id="26" name="object 26"/>
            <p:cNvSpPr/>
            <p:nvPr/>
          </p:nvSpPr>
          <p:spPr>
            <a:xfrm>
              <a:off x="6248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60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616700" y="941599"/>
            <a:ext cx="29845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Stub/Proxy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 연계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6199" y="4025434"/>
            <a:ext cx="2149791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과 </a:t>
            </a: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관계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02399" y="4247997"/>
            <a:ext cx="4470401" cy="78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측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구현체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onTransact()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메서드로 요청 처리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측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transact()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메서드로 요청 전송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Stub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Proxy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 자동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02399" y="5125215"/>
            <a:ext cx="4911726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asInterface()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IBinder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프록시나 스텁으로 변환하는 헬퍼 메서드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48398" y="1371599"/>
            <a:ext cx="5562600" cy="2438400"/>
            <a:chOff x="6248398" y="1371599"/>
            <a:chExt cx="5562600" cy="2438400"/>
          </a:xfrm>
        </p:grpSpPr>
        <p:sp>
          <p:nvSpPr>
            <p:cNvPr id="34" name="object 34"/>
            <p:cNvSpPr/>
            <p:nvPr/>
          </p:nvSpPr>
          <p:spPr>
            <a:xfrm>
              <a:off x="6248398" y="1371599"/>
              <a:ext cx="5562600" cy="2438400"/>
            </a:xfrm>
            <a:custGeom>
              <a:avLst/>
              <a:gdLst/>
              <a:ahLst/>
              <a:cxnLst/>
              <a:rect l="l" t="t" r="r" b="b"/>
              <a:pathLst>
                <a:path w="5562600" h="2438400">
                  <a:moveTo>
                    <a:pt x="5491403" y="2438399"/>
                  </a:moveTo>
                  <a:lnTo>
                    <a:pt x="71196" y="2438399"/>
                  </a:lnTo>
                  <a:lnTo>
                    <a:pt x="66241" y="2437911"/>
                  </a:lnTo>
                  <a:lnTo>
                    <a:pt x="29705" y="2422777"/>
                  </a:lnTo>
                  <a:lnTo>
                    <a:pt x="3885" y="2386737"/>
                  </a:lnTo>
                  <a:lnTo>
                    <a:pt x="0" y="2367203"/>
                  </a:lnTo>
                  <a:lnTo>
                    <a:pt x="0" y="2362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2367203"/>
                  </a:lnTo>
                  <a:lnTo>
                    <a:pt x="5546977" y="2408693"/>
                  </a:lnTo>
                  <a:lnTo>
                    <a:pt x="5510938" y="2434513"/>
                  </a:lnTo>
                  <a:lnTo>
                    <a:pt x="5496358" y="2437911"/>
                  </a:lnTo>
                  <a:lnTo>
                    <a:pt x="5491403" y="2438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815324" y="2545250"/>
              <a:ext cx="692149" cy="238125"/>
            </a:xfrm>
            <a:custGeom>
              <a:avLst/>
              <a:gdLst/>
              <a:ahLst/>
              <a:cxnLst/>
              <a:rect l="l" t="t" r="r" b="b"/>
              <a:pathLst>
                <a:path w="666750" h="238125">
                  <a:moveTo>
                    <a:pt x="633702" y="238124"/>
                  </a:moveTo>
                  <a:lnTo>
                    <a:pt x="33047" y="238124"/>
                  </a:lnTo>
                  <a:lnTo>
                    <a:pt x="28187" y="237158"/>
                  </a:lnTo>
                  <a:lnTo>
                    <a:pt x="966" y="209937"/>
                  </a:lnTo>
                  <a:lnTo>
                    <a:pt x="0" y="205077"/>
                  </a:lnTo>
                  <a:lnTo>
                    <a:pt x="0" y="200024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633702" y="0"/>
                  </a:lnTo>
                  <a:lnTo>
                    <a:pt x="665783" y="28187"/>
                  </a:lnTo>
                  <a:lnTo>
                    <a:pt x="666749" y="33047"/>
                  </a:lnTo>
                  <a:lnTo>
                    <a:pt x="666749" y="205077"/>
                  </a:lnTo>
                  <a:lnTo>
                    <a:pt x="638562" y="237158"/>
                  </a:lnTo>
                  <a:lnTo>
                    <a:pt x="633702" y="238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88448" y="2569309"/>
            <a:ext cx="692149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transact()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60552" y="2553762"/>
            <a:ext cx="870946" cy="238125"/>
          </a:xfrm>
          <a:custGeom>
            <a:avLst/>
            <a:gdLst/>
            <a:ahLst/>
            <a:cxnLst/>
            <a:rect l="l" t="t" r="r" b="b"/>
            <a:pathLst>
              <a:path w="819150" h="238125">
                <a:moveTo>
                  <a:pt x="786102" y="238124"/>
                </a:moveTo>
                <a:lnTo>
                  <a:pt x="33047" y="238124"/>
                </a:lnTo>
                <a:lnTo>
                  <a:pt x="28187" y="237158"/>
                </a:lnTo>
                <a:lnTo>
                  <a:pt x="966" y="209937"/>
                </a:lnTo>
                <a:lnTo>
                  <a:pt x="0" y="205077"/>
                </a:lnTo>
                <a:lnTo>
                  <a:pt x="0" y="200024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86102" y="0"/>
                </a:lnTo>
                <a:lnTo>
                  <a:pt x="818183" y="28187"/>
                </a:lnTo>
                <a:lnTo>
                  <a:pt x="819149" y="33047"/>
                </a:lnTo>
                <a:lnTo>
                  <a:pt x="819149" y="205077"/>
                </a:lnTo>
                <a:lnTo>
                  <a:pt x="790962" y="237158"/>
                </a:lnTo>
                <a:lnTo>
                  <a:pt x="786102" y="238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86949" y="2588521"/>
            <a:ext cx="844549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onTransact()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76998" y="1600199"/>
            <a:ext cx="1647826" cy="914400"/>
            <a:chOff x="6476998" y="1600199"/>
            <a:chExt cx="1371600" cy="914400"/>
          </a:xfrm>
        </p:grpSpPr>
        <p:sp>
          <p:nvSpPr>
            <p:cNvPr id="42" name="object 42"/>
            <p:cNvSpPr/>
            <p:nvPr/>
          </p:nvSpPr>
          <p:spPr>
            <a:xfrm>
              <a:off x="6486523" y="1609724"/>
              <a:ext cx="1352550" cy="895350"/>
            </a:xfrm>
            <a:custGeom>
              <a:avLst/>
              <a:gdLst/>
              <a:ahLst/>
              <a:cxnLst/>
              <a:rect l="l" t="t" r="r" b="b"/>
              <a:pathLst>
                <a:path w="1352550" h="895350">
                  <a:moveTo>
                    <a:pt x="1311240" y="895349"/>
                  </a:moveTo>
                  <a:lnTo>
                    <a:pt x="41309" y="895349"/>
                  </a:lnTo>
                  <a:lnTo>
                    <a:pt x="35234" y="894141"/>
                  </a:lnTo>
                  <a:lnTo>
                    <a:pt x="1208" y="860115"/>
                  </a:lnTo>
                  <a:lnTo>
                    <a:pt x="0" y="854040"/>
                  </a:lnTo>
                  <a:lnTo>
                    <a:pt x="0" y="8477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1311240" y="0"/>
                  </a:lnTo>
                  <a:lnTo>
                    <a:pt x="1346507" y="23564"/>
                  </a:lnTo>
                  <a:lnTo>
                    <a:pt x="1352549" y="41309"/>
                  </a:lnTo>
                  <a:lnTo>
                    <a:pt x="1352549" y="854040"/>
                  </a:lnTo>
                  <a:lnTo>
                    <a:pt x="1328984" y="889307"/>
                  </a:lnTo>
                  <a:lnTo>
                    <a:pt x="1317315" y="894141"/>
                  </a:lnTo>
                  <a:lnTo>
                    <a:pt x="1311240" y="895349"/>
                  </a:lnTo>
                  <a:close/>
                </a:path>
              </a:pathLst>
            </a:custGeom>
            <a:solidFill>
              <a:srgbClr val="F0FFF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486523" y="1609724"/>
              <a:ext cx="1352550" cy="895350"/>
            </a:xfrm>
            <a:custGeom>
              <a:avLst/>
              <a:gdLst/>
              <a:ahLst/>
              <a:cxnLst/>
              <a:rect l="l" t="t" r="r" b="b"/>
              <a:pathLst>
                <a:path w="1352550" h="895350">
                  <a:moveTo>
                    <a:pt x="0" y="8477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1304925" y="0"/>
                  </a:lnTo>
                  <a:lnTo>
                    <a:pt x="1311240" y="0"/>
                  </a:lnTo>
                  <a:lnTo>
                    <a:pt x="1317315" y="1208"/>
                  </a:lnTo>
                  <a:lnTo>
                    <a:pt x="1323149" y="3625"/>
                  </a:lnTo>
                  <a:lnTo>
                    <a:pt x="1328984" y="6041"/>
                  </a:lnTo>
                  <a:lnTo>
                    <a:pt x="1348924" y="29399"/>
                  </a:lnTo>
                  <a:lnTo>
                    <a:pt x="1351341" y="35234"/>
                  </a:lnTo>
                  <a:lnTo>
                    <a:pt x="1352549" y="41309"/>
                  </a:lnTo>
                  <a:lnTo>
                    <a:pt x="1352550" y="47624"/>
                  </a:lnTo>
                  <a:lnTo>
                    <a:pt x="1352550" y="847724"/>
                  </a:lnTo>
                  <a:lnTo>
                    <a:pt x="1352549" y="854040"/>
                  </a:lnTo>
                  <a:lnTo>
                    <a:pt x="1351340" y="860115"/>
                  </a:lnTo>
                  <a:lnTo>
                    <a:pt x="1348923" y="865949"/>
                  </a:lnTo>
                  <a:lnTo>
                    <a:pt x="1346507" y="871784"/>
                  </a:lnTo>
                  <a:lnTo>
                    <a:pt x="1323149" y="891724"/>
                  </a:lnTo>
                  <a:lnTo>
                    <a:pt x="1317315" y="894141"/>
                  </a:lnTo>
                  <a:lnTo>
                    <a:pt x="1311240" y="895349"/>
                  </a:lnTo>
                  <a:lnTo>
                    <a:pt x="1304925" y="895349"/>
                  </a:lnTo>
                  <a:lnTo>
                    <a:pt x="47625" y="895349"/>
                  </a:lnTo>
                  <a:lnTo>
                    <a:pt x="41309" y="895349"/>
                  </a:lnTo>
                  <a:lnTo>
                    <a:pt x="35234" y="894141"/>
                  </a:lnTo>
                  <a:lnTo>
                    <a:pt x="29399" y="891724"/>
                  </a:lnTo>
                  <a:lnTo>
                    <a:pt x="23564" y="889307"/>
                  </a:lnTo>
                  <a:lnTo>
                    <a:pt x="18414" y="885866"/>
                  </a:lnTo>
                  <a:lnTo>
                    <a:pt x="13949" y="881400"/>
                  </a:lnTo>
                  <a:lnTo>
                    <a:pt x="9483" y="876935"/>
                  </a:lnTo>
                  <a:lnTo>
                    <a:pt x="6042" y="871784"/>
                  </a:lnTo>
                  <a:lnTo>
                    <a:pt x="3625" y="865949"/>
                  </a:lnTo>
                  <a:lnTo>
                    <a:pt x="1208" y="860115"/>
                  </a:lnTo>
                  <a:lnTo>
                    <a:pt x="0" y="854040"/>
                  </a:lnTo>
                  <a:lnTo>
                    <a:pt x="0" y="847724"/>
                  </a:lnTo>
                  <a:close/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39833" y="1851774"/>
            <a:ext cx="1483269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Client App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IInterface.Stub.Proxy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311469" y="1634600"/>
            <a:ext cx="1371600" cy="914400"/>
            <a:chOff x="6248398" y="2514599"/>
            <a:chExt cx="1371600" cy="914400"/>
          </a:xfrm>
        </p:grpSpPr>
        <p:sp>
          <p:nvSpPr>
            <p:cNvPr id="46" name="object 46"/>
            <p:cNvSpPr/>
            <p:nvPr/>
          </p:nvSpPr>
          <p:spPr>
            <a:xfrm>
              <a:off x="6257923" y="2524124"/>
              <a:ext cx="1352550" cy="895350"/>
            </a:xfrm>
            <a:custGeom>
              <a:avLst/>
              <a:gdLst/>
              <a:ahLst/>
              <a:cxnLst/>
              <a:rect l="l" t="t" r="r" b="b"/>
              <a:pathLst>
                <a:path w="1352550" h="895350">
                  <a:moveTo>
                    <a:pt x="1311240" y="895349"/>
                  </a:moveTo>
                  <a:lnTo>
                    <a:pt x="41309" y="895349"/>
                  </a:lnTo>
                  <a:lnTo>
                    <a:pt x="35234" y="894141"/>
                  </a:lnTo>
                  <a:lnTo>
                    <a:pt x="1208" y="860115"/>
                  </a:lnTo>
                  <a:lnTo>
                    <a:pt x="0" y="854040"/>
                  </a:lnTo>
                  <a:lnTo>
                    <a:pt x="0" y="8477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1311240" y="0"/>
                  </a:lnTo>
                  <a:lnTo>
                    <a:pt x="1346507" y="23564"/>
                  </a:lnTo>
                  <a:lnTo>
                    <a:pt x="1352549" y="41309"/>
                  </a:lnTo>
                  <a:lnTo>
                    <a:pt x="1352549" y="854040"/>
                  </a:lnTo>
                  <a:lnTo>
                    <a:pt x="1328984" y="889307"/>
                  </a:lnTo>
                  <a:lnTo>
                    <a:pt x="1317314" y="894141"/>
                  </a:lnTo>
                  <a:lnTo>
                    <a:pt x="1311240" y="895349"/>
                  </a:lnTo>
                  <a:close/>
                </a:path>
              </a:pathLst>
            </a:custGeom>
            <a:solidFill>
              <a:srgbClr val="F0FFF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257923" y="2524124"/>
              <a:ext cx="1352550" cy="895350"/>
            </a:xfrm>
            <a:custGeom>
              <a:avLst/>
              <a:gdLst/>
              <a:ahLst/>
              <a:cxnLst/>
              <a:rect l="l" t="t" r="r" b="b"/>
              <a:pathLst>
                <a:path w="1352550" h="895350">
                  <a:moveTo>
                    <a:pt x="0" y="8477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1304925" y="0"/>
                  </a:lnTo>
                  <a:lnTo>
                    <a:pt x="1311240" y="0"/>
                  </a:lnTo>
                  <a:lnTo>
                    <a:pt x="1317314" y="1208"/>
                  </a:lnTo>
                  <a:lnTo>
                    <a:pt x="1323149" y="3625"/>
                  </a:lnTo>
                  <a:lnTo>
                    <a:pt x="1328984" y="6041"/>
                  </a:lnTo>
                  <a:lnTo>
                    <a:pt x="1348923" y="29399"/>
                  </a:lnTo>
                  <a:lnTo>
                    <a:pt x="1351340" y="35234"/>
                  </a:lnTo>
                  <a:lnTo>
                    <a:pt x="1352549" y="41309"/>
                  </a:lnTo>
                  <a:lnTo>
                    <a:pt x="1352550" y="47624"/>
                  </a:lnTo>
                  <a:lnTo>
                    <a:pt x="1352550" y="847724"/>
                  </a:lnTo>
                  <a:lnTo>
                    <a:pt x="1352549" y="854040"/>
                  </a:lnTo>
                  <a:lnTo>
                    <a:pt x="1351340" y="860115"/>
                  </a:lnTo>
                  <a:lnTo>
                    <a:pt x="1348923" y="865949"/>
                  </a:lnTo>
                  <a:lnTo>
                    <a:pt x="1346507" y="871784"/>
                  </a:lnTo>
                  <a:lnTo>
                    <a:pt x="1311240" y="895349"/>
                  </a:lnTo>
                  <a:lnTo>
                    <a:pt x="1304925" y="895349"/>
                  </a:lnTo>
                  <a:lnTo>
                    <a:pt x="47625" y="895349"/>
                  </a:lnTo>
                  <a:lnTo>
                    <a:pt x="41309" y="895349"/>
                  </a:lnTo>
                  <a:lnTo>
                    <a:pt x="35234" y="894141"/>
                  </a:lnTo>
                  <a:lnTo>
                    <a:pt x="29399" y="891724"/>
                  </a:lnTo>
                  <a:lnTo>
                    <a:pt x="23564" y="889307"/>
                  </a:lnTo>
                  <a:lnTo>
                    <a:pt x="18414" y="885866"/>
                  </a:lnTo>
                  <a:lnTo>
                    <a:pt x="13949" y="881400"/>
                  </a:lnTo>
                  <a:lnTo>
                    <a:pt x="9483" y="876934"/>
                  </a:lnTo>
                  <a:lnTo>
                    <a:pt x="6042" y="871784"/>
                  </a:lnTo>
                  <a:lnTo>
                    <a:pt x="3625" y="865949"/>
                  </a:lnTo>
                  <a:lnTo>
                    <a:pt x="1208" y="860115"/>
                  </a:lnTo>
                  <a:lnTo>
                    <a:pt x="0" y="854040"/>
                  </a:lnTo>
                  <a:lnTo>
                    <a:pt x="0" y="847724"/>
                  </a:lnTo>
                  <a:close/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467453" y="1895272"/>
            <a:ext cx="1229073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Server App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IInterface.Stub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315324" y="2818351"/>
            <a:ext cx="1828800" cy="762000"/>
            <a:chOff x="8115300" y="3200399"/>
            <a:chExt cx="1828800" cy="762000"/>
          </a:xfrm>
        </p:grpSpPr>
        <p:sp>
          <p:nvSpPr>
            <p:cNvPr id="50" name="object 50"/>
            <p:cNvSpPr/>
            <p:nvPr/>
          </p:nvSpPr>
          <p:spPr>
            <a:xfrm>
              <a:off x="8124824" y="3209924"/>
              <a:ext cx="1809750" cy="742950"/>
            </a:xfrm>
            <a:custGeom>
              <a:avLst/>
              <a:gdLst/>
              <a:ahLst/>
              <a:cxnLst/>
              <a:rect l="l" t="t" r="r" b="b"/>
              <a:pathLst>
                <a:path w="1809750" h="742950">
                  <a:moveTo>
                    <a:pt x="1768440" y="742949"/>
                  </a:moveTo>
                  <a:lnTo>
                    <a:pt x="41309" y="742949"/>
                  </a:lnTo>
                  <a:lnTo>
                    <a:pt x="35234" y="741741"/>
                  </a:lnTo>
                  <a:lnTo>
                    <a:pt x="1208" y="707715"/>
                  </a:lnTo>
                  <a:lnTo>
                    <a:pt x="0" y="701640"/>
                  </a:lnTo>
                  <a:lnTo>
                    <a:pt x="0" y="6953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1768440" y="0"/>
                  </a:lnTo>
                  <a:lnTo>
                    <a:pt x="1803707" y="23564"/>
                  </a:lnTo>
                  <a:lnTo>
                    <a:pt x="1809749" y="41309"/>
                  </a:lnTo>
                  <a:lnTo>
                    <a:pt x="1809749" y="701640"/>
                  </a:lnTo>
                  <a:lnTo>
                    <a:pt x="1786184" y="736907"/>
                  </a:lnTo>
                  <a:lnTo>
                    <a:pt x="1774515" y="741741"/>
                  </a:lnTo>
                  <a:lnTo>
                    <a:pt x="1768440" y="742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124824" y="3209924"/>
              <a:ext cx="1809750" cy="742950"/>
            </a:xfrm>
            <a:custGeom>
              <a:avLst/>
              <a:gdLst/>
              <a:ahLst/>
              <a:cxnLst/>
              <a:rect l="l" t="t" r="r" b="b"/>
              <a:pathLst>
                <a:path w="1809750" h="742950">
                  <a:moveTo>
                    <a:pt x="0" y="6953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9"/>
                  </a:lnTo>
                  <a:lnTo>
                    <a:pt x="18414" y="9483"/>
                  </a:lnTo>
                  <a:lnTo>
                    <a:pt x="23564" y="6042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4" y="0"/>
                  </a:lnTo>
                  <a:lnTo>
                    <a:pt x="1762124" y="0"/>
                  </a:lnTo>
                  <a:lnTo>
                    <a:pt x="1768440" y="0"/>
                  </a:lnTo>
                  <a:lnTo>
                    <a:pt x="1774515" y="1208"/>
                  </a:lnTo>
                  <a:lnTo>
                    <a:pt x="1780349" y="3625"/>
                  </a:lnTo>
                  <a:lnTo>
                    <a:pt x="1786184" y="6042"/>
                  </a:lnTo>
                  <a:lnTo>
                    <a:pt x="1809749" y="41309"/>
                  </a:lnTo>
                  <a:lnTo>
                    <a:pt x="1809749" y="47624"/>
                  </a:lnTo>
                  <a:lnTo>
                    <a:pt x="1809749" y="695324"/>
                  </a:lnTo>
                  <a:lnTo>
                    <a:pt x="1791334" y="733466"/>
                  </a:lnTo>
                  <a:lnTo>
                    <a:pt x="1780349" y="739324"/>
                  </a:lnTo>
                  <a:lnTo>
                    <a:pt x="1774515" y="741741"/>
                  </a:lnTo>
                  <a:lnTo>
                    <a:pt x="1768440" y="742949"/>
                  </a:lnTo>
                  <a:lnTo>
                    <a:pt x="1762124" y="742949"/>
                  </a:lnTo>
                  <a:lnTo>
                    <a:pt x="47624" y="742949"/>
                  </a:lnTo>
                  <a:lnTo>
                    <a:pt x="41309" y="742949"/>
                  </a:lnTo>
                  <a:lnTo>
                    <a:pt x="35234" y="741741"/>
                  </a:lnTo>
                  <a:lnTo>
                    <a:pt x="29399" y="739324"/>
                  </a:lnTo>
                  <a:lnTo>
                    <a:pt x="23564" y="736907"/>
                  </a:lnTo>
                  <a:lnTo>
                    <a:pt x="3625" y="713550"/>
                  </a:lnTo>
                  <a:lnTo>
                    <a:pt x="1208" y="707715"/>
                  </a:lnTo>
                  <a:lnTo>
                    <a:pt x="0" y="701640"/>
                  </a:lnTo>
                  <a:lnTo>
                    <a:pt x="0" y="695324"/>
                  </a:lnTo>
                  <a:close/>
                </a:path>
              </a:pathLst>
            </a:custGeom>
            <a:ln w="19049">
              <a:solidFill>
                <a:srgbClr val="74747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575990" y="3003192"/>
            <a:ext cx="1315988" cy="3930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Driver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Native Layer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34">
            <a:extLst>
              <a:ext uri="{FF2B5EF4-FFF2-40B4-BE49-F238E27FC236}">
                <a16:creationId xmlns:a16="http://schemas.microsoft.com/office/drawing/2014/main" id="{DC06949B-BFD9-33AF-41A8-C80FD9748E92}"/>
              </a:ext>
            </a:extLst>
          </p:cNvPr>
          <p:cNvSpPr/>
          <p:nvPr/>
        </p:nvSpPr>
        <p:spPr>
          <a:xfrm>
            <a:off x="192724" y="4190206"/>
            <a:ext cx="11694476" cy="762000"/>
          </a:xfrm>
          <a:custGeom>
            <a:avLst/>
            <a:gdLst/>
            <a:ahLst/>
            <a:cxnLst/>
            <a:rect l="l" t="t" r="r" b="b"/>
            <a:pathLst>
              <a:path w="5562600" h="2438400">
                <a:moveTo>
                  <a:pt x="5491403" y="2438399"/>
                </a:moveTo>
                <a:lnTo>
                  <a:pt x="71196" y="2438399"/>
                </a:lnTo>
                <a:lnTo>
                  <a:pt x="66241" y="2437911"/>
                </a:lnTo>
                <a:lnTo>
                  <a:pt x="29705" y="2422777"/>
                </a:lnTo>
                <a:lnTo>
                  <a:pt x="3885" y="2386737"/>
                </a:lnTo>
                <a:lnTo>
                  <a:pt x="0" y="2367203"/>
                </a:lnTo>
                <a:lnTo>
                  <a:pt x="0" y="2362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21"/>
                </a:lnTo>
                <a:lnTo>
                  <a:pt x="5558714" y="51661"/>
                </a:lnTo>
                <a:lnTo>
                  <a:pt x="5562600" y="71196"/>
                </a:lnTo>
                <a:lnTo>
                  <a:pt x="5562600" y="2367203"/>
                </a:lnTo>
                <a:lnTo>
                  <a:pt x="5546977" y="2408693"/>
                </a:lnTo>
                <a:lnTo>
                  <a:pt x="5510938" y="2434513"/>
                </a:lnTo>
                <a:lnTo>
                  <a:pt x="5496358" y="2437911"/>
                </a:lnTo>
                <a:lnTo>
                  <a:pt x="5491403" y="2438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object 34">
            <a:extLst>
              <a:ext uri="{FF2B5EF4-FFF2-40B4-BE49-F238E27FC236}">
                <a16:creationId xmlns:a16="http://schemas.microsoft.com/office/drawing/2014/main" id="{22E1DC91-62EA-5D64-A7D6-A218A07FEBB1}"/>
              </a:ext>
            </a:extLst>
          </p:cNvPr>
          <p:cNvSpPr/>
          <p:nvPr/>
        </p:nvSpPr>
        <p:spPr>
          <a:xfrm>
            <a:off x="914400" y="1295822"/>
            <a:ext cx="7010400" cy="2132384"/>
          </a:xfrm>
          <a:custGeom>
            <a:avLst/>
            <a:gdLst/>
            <a:ahLst/>
            <a:cxnLst/>
            <a:rect l="l" t="t" r="r" b="b"/>
            <a:pathLst>
              <a:path w="5562600" h="2438400">
                <a:moveTo>
                  <a:pt x="5491403" y="2438399"/>
                </a:moveTo>
                <a:lnTo>
                  <a:pt x="71196" y="2438399"/>
                </a:lnTo>
                <a:lnTo>
                  <a:pt x="66241" y="2437911"/>
                </a:lnTo>
                <a:lnTo>
                  <a:pt x="29705" y="2422777"/>
                </a:lnTo>
                <a:lnTo>
                  <a:pt x="3885" y="2386737"/>
                </a:lnTo>
                <a:lnTo>
                  <a:pt x="0" y="2367203"/>
                </a:lnTo>
                <a:lnTo>
                  <a:pt x="0" y="2362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21"/>
                </a:lnTo>
                <a:lnTo>
                  <a:pt x="5558714" y="51661"/>
                </a:lnTo>
                <a:lnTo>
                  <a:pt x="5562600" y="71196"/>
                </a:lnTo>
                <a:lnTo>
                  <a:pt x="5562600" y="2367203"/>
                </a:lnTo>
                <a:lnTo>
                  <a:pt x="5546977" y="2408693"/>
                </a:lnTo>
                <a:lnTo>
                  <a:pt x="5510938" y="2434513"/>
                </a:lnTo>
                <a:lnTo>
                  <a:pt x="5496358" y="2437911"/>
                </a:lnTo>
                <a:lnTo>
                  <a:pt x="5491403" y="2438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Binder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737" y="4480723"/>
            <a:ext cx="130961" cy="1904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255075" y="1393869"/>
            <a:ext cx="12120249" cy="194989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360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static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IExample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asInterface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android.os.IBinder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obj) {</a:t>
            </a:r>
            <a:endParaRPr 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if (obj == null) </a:t>
            </a: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return null; </a:t>
            </a: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android.os.IInterface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iin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obj.queryLocalInterface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("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com.example.IExample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if (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iin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instanceof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IExample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</a:t>
            </a: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return (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IExample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iin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 </a:t>
            </a: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return new </a:t>
            </a:r>
            <a:r>
              <a:rPr lang="en-US"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IExample.Stub.Proxy</a:t>
            </a: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(obj);</a:t>
            </a:r>
            <a:endParaRPr 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R="3081655" algn="l">
              <a:lnSpc>
                <a:spcPct val="145800"/>
              </a:lnSpc>
              <a:spcBef>
                <a:spcPts val="5"/>
              </a:spcBef>
            </a:pPr>
            <a:r>
              <a:rPr 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285C4D-9669-3849-6E25-D951BA7F8980}"/>
              </a:ext>
            </a:extLst>
          </p:cNvPr>
          <p:cNvSpPr txBox="1"/>
          <p:nvPr/>
        </p:nvSpPr>
        <p:spPr>
          <a:xfrm>
            <a:off x="609600" y="4342606"/>
            <a:ext cx="10692909" cy="4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Binder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Binder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위에 구축된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JNI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래퍼입니다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AIDL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컴파일러는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인터페이스를 기반으로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클래스와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 클래스를 자동 생성합니다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두 클래스가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복잡성을 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추상화하여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개발자가 일반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메서드처럼 사용할 수 있게 합니다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E5947-9A8A-2D98-A49D-FEC528FBC8CC}"/>
              </a:ext>
            </a:extLst>
          </p:cNvPr>
          <p:cNvSpPr txBox="1"/>
          <p:nvPr/>
        </p:nvSpPr>
        <p:spPr>
          <a:xfrm>
            <a:off x="762000" y="976261"/>
            <a:ext cx="2160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defTabSz="91440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생성 코드 예시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991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비교 분석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099" y="1409699"/>
                </a:moveTo>
                <a:lnTo>
                  <a:pt x="0" y="1409699"/>
                </a:lnTo>
                <a:lnTo>
                  <a:pt x="0" y="0"/>
                </a:lnTo>
                <a:lnTo>
                  <a:pt x="38099" y="0"/>
                </a:lnTo>
                <a:lnTo>
                  <a:pt x="38099" y="14096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656806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8" y="943156"/>
            <a:ext cx="3336925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 vs Java Binder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실측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999" y="1355901"/>
            <a:ext cx="3422016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호출 속도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Native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15-30%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 빠른 호출 처리 속도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999" y="1660701"/>
            <a:ext cx="3530587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사용량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Native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40%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 적은 메모리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999" y="1962139"/>
            <a:ext cx="3606822" cy="205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CPU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부하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Native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일반적으로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20%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999" y="2270301"/>
            <a:ext cx="3517900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오버헤드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Java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JNI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변환 레이어로 인한 추가 지연 발생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999" y="2575101"/>
            <a:ext cx="3422016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배터리 효율성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Native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배터리 소모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10-15%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감소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237706"/>
            <a:ext cx="304800" cy="304800"/>
            <a:chOff x="380999" y="2971799"/>
            <a:chExt cx="304800" cy="304800"/>
          </a:xfrm>
        </p:grpSpPr>
        <p:sp>
          <p:nvSpPr>
            <p:cNvPr id="17" name="object 17"/>
            <p:cNvSpPr/>
            <p:nvPr/>
          </p:nvSpPr>
          <p:spPr>
            <a:xfrm>
              <a:off x="380999" y="2971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49" y="3040856"/>
              <a:ext cx="190499" cy="1666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9298" y="3238342"/>
            <a:ext cx="16891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측정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999" y="3561558"/>
            <a:ext cx="2561641" cy="1072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995">
              <a:lnSpc>
                <a:spcPct val="140000"/>
              </a:lnSpc>
              <a:spcBef>
                <a:spcPts val="1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 트레이스 분석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Perfetto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성능 분석 도구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100"/>
              </a:lnSpc>
              <a:spcBef>
                <a:spcPts val="9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CPU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프로파일링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호출 부하 측정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프로파일링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힙 덤프 분석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67199" y="1371599"/>
            <a:ext cx="2979807" cy="2209007"/>
          </a:xfrm>
          <a:custGeom>
            <a:avLst/>
            <a:gdLst/>
            <a:ahLst/>
            <a:cxnLst/>
            <a:rect l="l" t="t" r="r" b="b"/>
            <a:pathLst>
              <a:path w="3657600" h="2781300">
                <a:moveTo>
                  <a:pt x="3586403" y="2781299"/>
                </a:moveTo>
                <a:lnTo>
                  <a:pt x="71196" y="2781299"/>
                </a:lnTo>
                <a:lnTo>
                  <a:pt x="66241" y="2780811"/>
                </a:lnTo>
                <a:lnTo>
                  <a:pt x="29705" y="2765677"/>
                </a:lnTo>
                <a:lnTo>
                  <a:pt x="3885" y="2729637"/>
                </a:lnTo>
                <a:lnTo>
                  <a:pt x="0" y="2710102"/>
                </a:lnTo>
                <a:lnTo>
                  <a:pt x="0" y="2705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586403" y="0"/>
                </a:lnTo>
                <a:lnTo>
                  <a:pt x="3627893" y="15621"/>
                </a:lnTo>
                <a:lnTo>
                  <a:pt x="3653713" y="51661"/>
                </a:lnTo>
                <a:lnTo>
                  <a:pt x="3657599" y="71196"/>
                </a:lnTo>
                <a:lnTo>
                  <a:pt x="3657599" y="2710102"/>
                </a:lnTo>
                <a:lnTo>
                  <a:pt x="3641977" y="2751594"/>
                </a:lnTo>
                <a:lnTo>
                  <a:pt x="3605936" y="2777413"/>
                </a:lnTo>
                <a:lnTo>
                  <a:pt x="3591358" y="2780811"/>
                </a:lnTo>
                <a:lnTo>
                  <a:pt x="3586403" y="27812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67199" y="3618706"/>
            <a:ext cx="2979807" cy="2265895"/>
          </a:xfrm>
          <a:custGeom>
            <a:avLst/>
            <a:gdLst/>
            <a:ahLst/>
            <a:cxnLst/>
            <a:rect l="l" t="t" r="r" b="b"/>
            <a:pathLst>
              <a:path w="3657600" h="2781300">
                <a:moveTo>
                  <a:pt x="3586403" y="2781299"/>
                </a:moveTo>
                <a:lnTo>
                  <a:pt x="71196" y="2781299"/>
                </a:lnTo>
                <a:lnTo>
                  <a:pt x="66241" y="2780811"/>
                </a:lnTo>
                <a:lnTo>
                  <a:pt x="29705" y="2765676"/>
                </a:lnTo>
                <a:lnTo>
                  <a:pt x="3885" y="2729637"/>
                </a:lnTo>
                <a:lnTo>
                  <a:pt x="0" y="2710102"/>
                </a:lnTo>
                <a:lnTo>
                  <a:pt x="0" y="2705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3586403" y="0"/>
                </a:lnTo>
                <a:lnTo>
                  <a:pt x="3627893" y="15621"/>
                </a:lnTo>
                <a:lnTo>
                  <a:pt x="3653713" y="51661"/>
                </a:lnTo>
                <a:lnTo>
                  <a:pt x="3657599" y="71196"/>
                </a:lnTo>
                <a:lnTo>
                  <a:pt x="3657599" y="2710102"/>
                </a:lnTo>
                <a:lnTo>
                  <a:pt x="3641977" y="2751593"/>
                </a:lnTo>
                <a:lnTo>
                  <a:pt x="3605936" y="2777413"/>
                </a:lnTo>
                <a:lnTo>
                  <a:pt x="3591358" y="2780811"/>
                </a:lnTo>
                <a:lnTo>
                  <a:pt x="3586403" y="27812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7199" y="952499"/>
            <a:ext cx="304800" cy="304800"/>
            <a:chOff x="4267199" y="952499"/>
            <a:chExt cx="304800" cy="304800"/>
          </a:xfrm>
        </p:grpSpPr>
        <p:sp>
          <p:nvSpPr>
            <p:cNvPr id="24" name="object 24"/>
            <p:cNvSpPr/>
            <p:nvPr/>
          </p:nvSpPr>
          <p:spPr>
            <a:xfrm>
              <a:off x="42671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4349" y="1021556"/>
              <a:ext cx="190499" cy="16668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635500" y="953135"/>
            <a:ext cx="24511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벤치마크 결과 그래프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68800" y="1474914"/>
            <a:ext cx="241300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시간 비교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(ms,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낮을수록 좋음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68800" y="3722021"/>
            <a:ext cx="248920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사용량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(MB,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낮을수록 좋음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53398" y="1371599"/>
            <a:ext cx="3657600" cy="3505200"/>
            <a:chOff x="8153398" y="1371599"/>
            <a:chExt cx="3657600" cy="3505200"/>
          </a:xfrm>
        </p:grpSpPr>
        <p:sp>
          <p:nvSpPr>
            <p:cNvPr id="30" name="object 30"/>
            <p:cNvSpPr/>
            <p:nvPr/>
          </p:nvSpPr>
          <p:spPr>
            <a:xfrm>
              <a:off x="8153398" y="1371599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3586403" y="3505199"/>
                  </a:moveTo>
                  <a:lnTo>
                    <a:pt x="71196" y="3505199"/>
                  </a:lnTo>
                  <a:lnTo>
                    <a:pt x="66241" y="3504711"/>
                  </a:lnTo>
                  <a:lnTo>
                    <a:pt x="29706" y="3489577"/>
                  </a:lnTo>
                  <a:lnTo>
                    <a:pt x="3885" y="3453537"/>
                  </a:lnTo>
                  <a:lnTo>
                    <a:pt x="0" y="3434002"/>
                  </a:lnTo>
                  <a:lnTo>
                    <a:pt x="0" y="3428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3586403" y="0"/>
                  </a:lnTo>
                  <a:lnTo>
                    <a:pt x="3627895" y="15621"/>
                  </a:lnTo>
                  <a:lnTo>
                    <a:pt x="3653714" y="51661"/>
                  </a:lnTo>
                  <a:lnTo>
                    <a:pt x="3657600" y="71196"/>
                  </a:lnTo>
                  <a:lnTo>
                    <a:pt x="3657600" y="3434002"/>
                  </a:lnTo>
                  <a:lnTo>
                    <a:pt x="3641977" y="3475493"/>
                  </a:lnTo>
                  <a:lnTo>
                    <a:pt x="3605938" y="3501313"/>
                  </a:lnTo>
                  <a:lnTo>
                    <a:pt x="3591358" y="3504711"/>
                  </a:lnTo>
                  <a:lnTo>
                    <a:pt x="3586403" y="35051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305787" y="1523999"/>
              <a:ext cx="28575" cy="3124200"/>
            </a:xfrm>
            <a:custGeom>
              <a:avLst/>
              <a:gdLst/>
              <a:ahLst/>
              <a:cxnLst/>
              <a:rect l="l" t="t" r="r" b="b"/>
              <a:pathLst>
                <a:path w="28575" h="3124200">
                  <a:moveTo>
                    <a:pt x="28575" y="2400300"/>
                  </a:moveTo>
                  <a:lnTo>
                    <a:pt x="0" y="2400300"/>
                  </a:lnTo>
                  <a:lnTo>
                    <a:pt x="0" y="3124200"/>
                  </a:lnTo>
                  <a:lnTo>
                    <a:pt x="28575" y="3124200"/>
                  </a:lnTo>
                  <a:lnTo>
                    <a:pt x="28575" y="2400300"/>
                  </a:lnTo>
                  <a:close/>
                </a:path>
                <a:path w="28575" h="3124200">
                  <a:moveTo>
                    <a:pt x="28575" y="1600200"/>
                  </a:moveTo>
                  <a:lnTo>
                    <a:pt x="0" y="1600200"/>
                  </a:lnTo>
                  <a:lnTo>
                    <a:pt x="0" y="2324100"/>
                  </a:lnTo>
                  <a:lnTo>
                    <a:pt x="28575" y="2324100"/>
                  </a:lnTo>
                  <a:lnTo>
                    <a:pt x="28575" y="1600200"/>
                  </a:lnTo>
                  <a:close/>
                </a:path>
                <a:path w="28575" h="3124200">
                  <a:moveTo>
                    <a:pt x="28575" y="800100"/>
                  </a:moveTo>
                  <a:lnTo>
                    <a:pt x="0" y="800100"/>
                  </a:lnTo>
                  <a:lnTo>
                    <a:pt x="0" y="1524000"/>
                  </a:lnTo>
                  <a:lnTo>
                    <a:pt x="28575" y="1524000"/>
                  </a:lnTo>
                  <a:lnTo>
                    <a:pt x="28575" y="800100"/>
                  </a:lnTo>
                  <a:close/>
                </a:path>
                <a:path w="28575" h="3124200">
                  <a:moveTo>
                    <a:pt x="28575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28575" y="72390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153399" y="952499"/>
            <a:ext cx="304800" cy="304800"/>
            <a:chOff x="8153399" y="952499"/>
            <a:chExt cx="304800" cy="304800"/>
          </a:xfrm>
        </p:grpSpPr>
        <p:sp>
          <p:nvSpPr>
            <p:cNvPr id="33" name="object 33"/>
            <p:cNvSpPr/>
            <p:nvPr/>
          </p:nvSpPr>
          <p:spPr>
            <a:xfrm>
              <a:off x="8153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05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521700" y="953135"/>
            <a:ext cx="18415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프로파일링 데이터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35974" y="1466555"/>
            <a:ext cx="2965451" cy="443519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2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처리량 초당 트랜잭션 수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(TPS)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4,250 TPS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40714" y="2032176"/>
            <a:ext cx="1322673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3,180 TPS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35975" y="2266655"/>
            <a:ext cx="2204739" cy="713657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GC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오버헤드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가비지 컬렉션 빈도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(30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분 간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4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82572" y="2832276"/>
            <a:ext cx="1057028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12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35974" y="3059694"/>
            <a:ext cx="2321123" cy="49244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 스택 깊이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평균 함수 호출 깊이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35975" y="3630104"/>
            <a:ext cx="1672592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6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96549" y="3632375"/>
            <a:ext cx="1143051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9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01048" y="3941553"/>
            <a:ext cx="2003425" cy="67537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2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마샬링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/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언마샬링 시간 데이터 변환 시간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(ms)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ct val="131100"/>
              </a:lnSpc>
              <a:spcBef>
                <a:spcPts val="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Native: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0.8ms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82113" y="4432475"/>
            <a:ext cx="1038728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1.4ms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0999" y="6041128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1"/>
                </a:lnTo>
                <a:lnTo>
                  <a:pt x="29705" y="670177"/>
                </a:lnTo>
                <a:lnTo>
                  <a:pt x="3885" y="634136"/>
                </a:lnTo>
                <a:lnTo>
                  <a:pt x="0" y="614602"/>
                </a:lnTo>
                <a:lnTo>
                  <a:pt x="0" y="6095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5"/>
                </a:lnTo>
                <a:lnTo>
                  <a:pt x="11429999" y="614602"/>
                </a:lnTo>
                <a:lnTo>
                  <a:pt x="11414376" y="656092"/>
                </a:lnTo>
                <a:lnTo>
                  <a:pt x="11378337" y="681912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353" y="6288777"/>
            <a:ext cx="130961" cy="1904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77874" y="6174467"/>
            <a:ext cx="10792460" cy="38497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결론</a:t>
            </a: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성능 면에서 우수하지만 개발 복잡성이 높습니다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.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개발 편의성을 제공하지만 성능 오버헤드가 발생합니다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리소스가 제한된 환경이나 고성능이 필요한 경우 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Native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선택하고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빠른 개발이 필요하거나 성능이 덜 중요한 경우 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Java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선택하는 것이 좋습니다</a:t>
            </a:r>
            <a:r>
              <a:rPr sz="12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 Medium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IBM Plex Sans Medium"/>
            </a:endParaRPr>
          </a:p>
        </p:txBody>
      </p:sp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1500" y="1752601"/>
            <a:ext cx="2582583" cy="172172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1500" y="3999708"/>
            <a:ext cx="2582583" cy="1721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소개 및 역사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622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2596515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탄생 및 발전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271737"/>
            <a:ext cx="5651500" cy="1250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2003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년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Andy Rubin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Inc.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설립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목적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2005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년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Google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Inc.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인수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모바일 시장 진출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2007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년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Open Handset Alliance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결성 및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플랫폼 공식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발표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2008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년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첫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스마트폰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'HTC Dream(G1)'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출시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2743199"/>
            <a:ext cx="304800" cy="304800"/>
            <a:chOff x="380999" y="27431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74" y="2800349"/>
              <a:ext cx="166687" cy="1904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9298" y="2743835"/>
            <a:ext cx="25273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오픈소스 생태계 특징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8" y="3062437"/>
            <a:ext cx="5651499" cy="1224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AOSP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(Android Open Source Project):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누구나 접근 가능한 소스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기능 차별화 가능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458470">
              <a:lnSpc>
                <a:spcPct val="137900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프래그멘테이션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버전과 기기 존재로 인한 호환성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458470">
              <a:lnSpc>
                <a:spcPct val="137900"/>
              </a:lnSpc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에코시스템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제공자 간 상호 연결된 생태계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96249" y="952499"/>
            <a:ext cx="3714750" cy="3581400"/>
            <a:chOff x="8096249" y="952499"/>
            <a:chExt cx="3714750" cy="3581400"/>
          </a:xfrm>
        </p:grpSpPr>
        <p:sp>
          <p:nvSpPr>
            <p:cNvPr id="18" name="object 18"/>
            <p:cNvSpPr/>
            <p:nvPr/>
          </p:nvSpPr>
          <p:spPr>
            <a:xfrm>
              <a:off x="8096249" y="952499"/>
              <a:ext cx="3714750" cy="3581400"/>
            </a:xfrm>
            <a:custGeom>
              <a:avLst/>
              <a:gdLst/>
              <a:ahLst/>
              <a:cxnLst/>
              <a:rect l="l" t="t" r="r" b="b"/>
              <a:pathLst>
                <a:path w="3714750" h="3581400">
                  <a:moveTo>
                    <a:pt x="3643552" y="3581399"/>
                  </a:moveTo>
                  <a:lnTo>
                    <a:pt x="71196" y="3581399"/>
                  </a:lnTo>
                  <a:lnTo>
                    <a:pt x="66240" y="3580911"/>
                  </a:lnTo>
                  <a:lnTo>
                    <a:pt x="29704" y="3565777"/>
                  </a:lnTo>
                  <a:lnTo>
                    <a:pt x="3885" y="3529737"/>
                  </a:lnTo>
                  <a:lnTo>
                    <a:pt x="0" y="3510203"/>
                  </a:lnTo>
                  <a:lnTo>
                    <a:pt x="0" y="3505199"/>
                  </a:lnTo>
                  <a:lnTo>
                    <a:pt x="0" y="71196"/>
                  </a:lnTo>
                  <a:lnTo>
                    <a:pt x="15620" y="29705"/>
                  </a:lnTo>
                  <a:lnTo>
                    <a:pt x="51660" y="3885"/>
                  </a:lnTo>
                  <a:lnTo>
                    <a:pt x="71196" y="0"/>
                  </a:lnTo>
                  <a:lnTo>
                    <a:pt x="3643552" y="0"/>
                  </a:lnTo>
                  <a:lnTo>
                    <a:pt x="3685044" y="15621"/>
                  </a:lnTo>
                  <a:lnTo>
                    <a:pt x="3710863" y="51661"/>
                  </a:lnTo>
                  <a:lnTo>
                    <a:pt x="3714749" y="71196"/>
                  </a:lnTo>
                  <a:lnTo>
                    <a:pt x="3714749" y="3510203"/>
                  </a:lnTo>
                  <a:lnTo>
                    <a:pt x="3699127" y="3551693"/>
                  </a:lnTo>
                  <a:lnTo>
                    <a:pt x="3663087" y="3577513"/>
                  </a:lnTo>
                  <a:lnTo>
                    <a:pt x="3648508" y="3580911"/>
                  </a:lnTo>
                  <a:lnTo>
                    <a:pt x="3643552" y="3581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286749" y="1142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4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3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4171" y="1198773"/>
              <a:ext cx="240431" cy="1932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654454" y="1143635"/>
            <a:ext cx="1937346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버전별 변화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23" name="object 23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6038849"/>
              <a:ext cx="130961" cy="1904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77874" y="5922902"/>
            <a:ext cx="10841355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Linux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기반으로 한 오픈소스 운영체제로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현재 전 세계 모바일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시장의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70%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이상을 점유하고 있습니다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Google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주도하지만 개방형 생태계를 통해 다양한 기업들이 참여하여 발전하고 있으며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스마트폰뿐 아니라 태블릿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TV,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웨어러블 기기 등으로 확장되고 있습니다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40154" y="1590728"/>
            <a:ext cx="3040975" cy="41376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1.5 </a:t>
            </a: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Cupcake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가상 키보드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endParaRPr lang="en-US" sz="12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위젯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지원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86748" y="1657349"/>
            <a:ext cx="114300" cy="2438400"/>
            <a:chOff x="8286748" y="1657349"/>
            <a:chExt cx="114300" cy="243840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1657349"/>
              <a:ext cx="114300" cy="1142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34374" y="17716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2152649"/>
              <a:ext cx="114300" cy="1142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334374" y="22669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2609849"/>
              <a:ext cx="114300" cy="11429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34374" y="27241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3067049"/>
              <a:ext cx="114300" cy="1142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334374" y="31813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3524249"/>
              <a:ext cx="114300" cy="1142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34374" y="36385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6748" y="3981449"/>
              <a:ext cx="114300" cy="11429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540153" y="2086028"/>
            <a:ext cx="2642193" cy="226235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4.0 </a:t>
            </a: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Ice Cream Sandwich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홀로 디자인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스크린샷 기능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65785">
              <a:lnSpc>
                <a:spcPct val="102699"/>
              </a:lnSpc>
              <a:spcBef>
                <a:spcPts val="32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5.0 </a:t>
            </a: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Lollipop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머티리얼 디자인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ART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712470">
              <a:lnSpc>
                <a:spcPct val="102699"/>
              </a:lnSpc>
              <a:spcBef>
                <a:spcPts val="3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8.0 </a:t>
            </a:r>
            <a:r>
              <a:rPr sz="12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Oreo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Project Treble,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채널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10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화면 제스처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다크 테마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13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프라이버시 강화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앱별 언어 설정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6223177" y="4122544"/>
            <a:ext cx="5600700" cy="2027403"/>
          </a:xfrm>
          <a:custGeom>
            <a:avLst/>
            <a:gdLst/>
            <a:ahLst/>
            <a:cxnLst/>
            <a:rect l="l" t="t" r="r" b="b"/>
            <a:pathLst>
              <a:path w="5600700" h="2286000">
                <a:moveTo>
                  <a:pt x="5529503" y="2285999"/>
                </a:moveTo>
                <a:lnTo>
                  <a:pt x="71196" y="2285999"/>
                </a:lnTo>
                <a:lnTo>
                  <a:pt x="66241" y="2285510"/>
                </a:lnTo>
                <a:lnTo>
                  <a:pt x="29705" y="2270376"/>
                </a:lnTo>
                <a:lnTo>
                  <a:pt x="3885" y="2234336"/>
                </a:lnTo>
                <a:lnTo>
                  <a:pt x="0" y="2214802"/>
                </a:lnTo>
                <a:lnTo>
                  <a:pt x="0" y="2209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214802"/>
                </a:lnTo>
                <a:lnTo>
                  <a:pt x="5585077" y="2256292"/>
                </a:lnTo>
                <a:lnTo>
                  <a:pt x="5549038" y="2282113"/>
                </a:lnTo>
                <a:lnTo>
                  <a:pt x="5534458" y="2285511"/>
                </a:lnTo>
                <a:lnTo>
                  <a:pt x="5529503" y="22859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1" name="object 56">
            <a:extLst>
              <a:ext uri="{FF2B5EF4-FFF2-40B4-BE49-F238E27FC236}">
                <a16:creationId xmlns:a16="http://schemas.microsoft.com/office/drawing/2014/main" id="{52E73BA4-CE09-6D95-AD6C-9350C27F3C17}"/>
              </a:ext>
            </a:extLst>
          </p:cNvPr>
          <p:cNvSpPr/>
          <p:nvPr/>
        </p:nvSpPr>
        <p:spPr>
          <a:xfrm>
            <a:off x="6338180" y="4435621"/>
            <a:ext cx="1513137" cy="840654"/>
          </a:xfrm>
          <a:custGeom>
            <a:avLst/>
            <a:gdLst/>
            <a:ahLst/>
            <a:cxnLst/>
            <a:rect l="l" t="t" r="r" b="b"/>
            <a:pathLst>
              <a:path w="1352550" h="666750">
                <a:moveTo>
                  <a:pt x="1327764" y="666749"/>
                </a:moveTo>
                <a:lnTo>
                  <a:pt x="24785" y="666749"/>
                </a:lnTo>
                <a:lnTo>
                  <a:pt x="21139" y="666024"/>
                </a:lnTo>
                <a:lnTo>
                  <a:pt x="0" y="641963"/>
                </a:lnTo>
                <a:lnTo>
                  <a:pt x="0" y="638174"/>
                </a:lnTo>
                <a:lnTo>
                  <a:pt x="0" y="24785"/>
                </a:lnTo>
                <a:lnTo>
                  <a:pt x="24785" y="0"/>
                </a:lnTo>
                <a:lnTo>
                  <a:pt x="1327764" y="0"/>
                </a:lnTo>
                <a:lnTo>
                  <a:pt x="1352549" y="24785"/>
                </a:lnTo>
                <a:lnTo>
                  <a:pt x="1352549" y="641963"/>
                </a:lnTo>
                <a:lnTo>
                  <a:pt x="1331408" y="666024"/>
                </a:lnTo>
                <a:lnTo>
                  <a:pt x="1327764" y="666749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9" name="object 31">
            <a:extLst>
              <a:ext uri="{FF2B5EF4-FFF2-40B4-BE49-F238E27FC236}">
                <a16:creationId xmlns:a16="http://schemas.microsoft.com/office/drawing/2014/main" id="{8A393BF5-EE61-2C68-E251-4FAC43738DD9}"/>
              </a:ext>
            </a:extLst>
          </p:cNvPr>
          <p:cNvSpPr/>
          <p:nvPr/>
        </p:nvSpPr>
        <p:spPr>
          <a:xfrm>
            <a:off x="605543" y="6215650"/>
            <a:ext cx="10837157" cy="586192"/>
          </a:xfrm>
          <a:custGeom>
            <a:avLst/>
            <a:gdLst/>
            <a:ahLst/>
            <a:cxnLst/>
            <a:rect l="l" t="t" r="r" b="b"/>
            <a:pathLst>
              <a:path w="5600700" h="2286000">
                <a:moveTo>
                  <a:pt x="5529503" y="2285999"/>
                </a:moveTo>
                <a:lnTo>
                  <a:pt x="71196" y="2285999"/>
                </a:lnTo>
                <a:lnTo>
                  <a:pt x="66241" y="2285510"/>
                </a:lnTo>
                <a:lnTo>
                  <a:pt x="29705" y="2270376"/>
                </a:lnTo>
                <a:lnTo>
                  <a:pt x="3885" y="2234336"/>
                </a:lnTo>
                <a:lnTo>
                  <a:pt x="0" y="2214802"/>
                </a:lnTo>
                <a:lnTo>
                  <a:pt x="0" y="2209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214802"/>
                </a:lnTo>
                <a:lnTo>
                  <a:pt x="5585077" y="2256292"/>
                </a:lnTo>
                <a:lnTo>
                  <a:pt x="5549038" y="2282113"/>
                </a:lnTo>
                <a:lnTo>
                  <a:pt x="5534458" y="2285511"/>
                </a:lnTo>
                <a:lnTo>
                  <a:pt x="5529503" y="22859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보안 모델 개요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241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9" y="363854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999" y="41528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99" y="466724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1" name="object 11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103" y="1009649"/>
              <a:ext cx="178593" cy="19020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9299" y="943156"/>
            <a:ext cx="34417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아키텍처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1359680"/>
            <a:ext cx="5168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UID/PID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인증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트랜잭션에는 발신자의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UID/PID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자동 포함됨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199" y="1667076"/>
            <a:ext cx="442087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검증 시스템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서비스는 발신자의 권한을 검증 후 접근 허용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9" y="1969280"/>
            <a:ext cx="443738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SELinux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통합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Binder IPC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SELinux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정책 적용으로 추가 보안 강화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99" y="2274080"/>
            <a:ext cx="366395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Token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인증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일부 서비스는 추가적인 토큰 검증 요구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0999" y="2705099"/>
            <a:ext cx="304800" cy="304800"/>
            <a:chOff x="380999" y="2705099"/>
            <a:chExt cx="304800" cy="304800"/>
          </a:xfrm>
        </p:grpSpPr>
        <p:sp>
          <p:nvSpPr>
            <p:cNvPr id="19" name="object 19"/>
            <p:cNvSpPr/>
            <p:nvPr/>
          </p:nvSpPr>
          <p:spPr>
            <a:xfrm>
              <a:off x="380999" y="27050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49" y="2762249"/>
              <a:ext cx="190499" cy="1904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49299" y="2705735"/>
            <a:ext cx="227837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검증 과정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1175" y="3114727"/>
            <a:ext cx="4620894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발신자 식별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   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드라이버가 발신자의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UID/PID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자동 식별하여 첨부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1175" y="3629078"/>
            <a:ext cx="512762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수신자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수신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서비스는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getCallingUid(), getCallingPid()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호출로 발신자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175" y="4143428"/>
            <a:ext cx="428942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    </a:t>
            </a: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PackageManager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통해 발신자의 권한 보유 여부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1174" y="4657778"/>
            <a:ext cx="421322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4.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 제어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부족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SecurityException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요청 거부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10298" y="1371599"/>
            <a:ext cx="5600700" cy="2641329"/>
            <a:chOff x="6210298" y="1371599"/>
            <a:chExt cx="5600700" cy="2781300"/>
          </a:xfrm>
        </p:grpSpPr>
        <p:sp>
          <p:nvSpPr>
            <p:cNvPr id="27" name="object 27"/>
            <p:cNvSpPr/>
            <p:nvPr/>
          </p:nvSpPr>
          <p:spPr>
            <a:xfrm>
              <a:off x="6219823" y="1381124"/>
              <a:ext cx="5581650" cy="2762250"/>
            </a:xfrm>
            <a:custGeom>
              <a:avLst/>
              <a:gdLst/>
              <a:ahLst/>
              <a:cxnLst/>
              <a:rect l="l" t="t" r="r" b="b"/>
              <a:pathLst>
                <a:path w="5581650" h="2762250">
                  <a:moveTo>
                    <a:pt x="5519352" y="2762249"/>
                  </a:moveTo>
                  <a:lnTo>
                    <a:pt x="62297" y="2762249"/>
                  </a:lnTo>
                  <a:lnTo>
                    <a:pt x="57961" y="2761822"/>
                  </a:lnTo>
                  <a:lnTo>
                    <a:pt x="22624" y="2745816"/>
                  </a:lnTo>
                  <a:lnTo>
                    <a:pt x="2134" y="2712875"/>
                  </a:lnTo>
                  <a:lnTo>
                    <a:pt x="0" y="2699952"/>
                  </a:lnTo>
                  <a:lnTo>
                    <a:pt x="0" y="2695574"/>
                  </a:lnTo>
                  <a:lnTo>
                    <a:pt x="0" y="62297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5519352" y="0"/>
                  </a:lnTo>
                  <a:lnTo>
                    <a:pt x="5555657" y="13668"/>
                  </a:lnTo>
                  <a:lnTo>
                    <a:pt x="5578247" y="45204"/>
                  </a:lnTo>
                  <a:lnTo>
                    <a:pt x="5581648" y="62297"/>
                  </a:lnTo>
                  <a:lnTo>
                    <a:pt x="5581648" y="2699952"/>
                  </a:lnTo>
                  <a:lnTo>
                    <a:pt x="5567978" y="2736256"/>
                  </a:lnTo>
                  <a:lnTo>
                    <a:pt x="5536443" y="2758849"/>
                  </a:lnTo>
                  <a:lnTo>
                    <a:pt x="5523688" y="2761822"/>
                  </a:lnTo>
                  <a:lnTo>
                    <a:pt x="5519352" y="2762249"/>
                  </a:lnTo>
                  <a:close/>
                </a:path>
              </a:pathLst>
            </a:custGeom>
            <a:solidFill>
              <a:srgbClr val="F5FA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219823" y="1381124"/>
              <a:ext cx="5581650" cy="2762250"/>
            </a:xfrm>
            <a:custGeom>
              <a:avLst/>
              <a:gdLst/>
              <a:ahLst/>
              <a:cxnLst/>
              <a:rect l="l" t="t" r="r" b="b"/>
              <a:pathLst>
                <a:path w="5581650" h="2762250">
                  <a:moveTo>
                    <a:pt x="0" y="2695574"/>
                  </a:moveTo>
                  <a:lnTo>
                    <a:pt x="0" y="66674"/>
                  </a:lnTo>
                  <a:lnTo>
                    <a:pt x="0" y="62297"/>
                  </a:lnTo>
                  <a:lnTo>
                    <a:pt x="426" y="57961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3" y="22624"/>
                  </a:lnTo>
                  <a:lnTo>
                    <a:pt x="19529" y="19528"/>
                  </a:lnTo>
                  <a:lnTo>
                    <a:pt x="22624" y="16433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4"/>
                  </a:lnTo>
                  <a:lnTo>
                    <a:pt x="37113" y="6750"/>
                  </a:lnTo>
                  <a:lnTo>
                    <a:pt x="41159" y="5075"/>
                  </a:lnTo>
                  <a:lnTo>
                    <a:pt x="45204" y="3399"/>
                  </a:lnTo>
                  <a:lnTo>
                    <a:pt x="49373" y="2135"/>
                  </a:lnTo>
                  <a:lnTo>
                    <a:pt x="53667" y="1281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5514975" y="0"/>
                  </a:lnTo>
                  <a:lnTo>
                    <a:pt x="5519352" y="0"/>
                  </a:lnTo>
                  <a:lnTo>
                    <a:pt x="5523688" y="427"/>
                  </a:lnTo>
                  <a:lnTo>
                    <a:pt x="5527982" y="1281"/>
                  </a:lnTo>
                  <a:lnTo>
                    <a:pt x="5532275" y="2135"/>
                  </a:lnTo>
                  <a:lnTo>
                    <a:pt x="5536443" y="3399"/>
                  </a:lnTo>
                  <a:lnTo>
                    <a:pt x="5540488" y="5075"/>
                  </a:lnTo>
                  <a:lnTo>
                    <a:pt x="5544533" y="6750"/>
                  </a:lnTo>
                  <a:lnTo>
                    <a:pt x="5562119" y="19528"/>
                  </a:lnTo>
                  <a:lnTo>
                    <a:pt x="5565215" y="22624"/>
                  </a:lnTo>
                  <a:lnTo>
                    <a:pt x="5567978" y="25992"/>
                  </a:lnTo>
                  <a:lnTo>
                    <a:pt x="5570411" y="29632"/>
                  </a:lnTo>
                  <a:lnTo>
                    <a:pt x="5572843" y="33272"/>
                  </a:lnTo>
                  <a:lnTo>
                    <a:pt x="5574897" y="37114"/>
                  </a:lnTo>
                  <a:lnTo>
                    <a:pt x="5576572" y="41159"/>
                  </a:lnTo>
                  <a:lnTo>
                    <a:pt x="5578247" y="45204"/>
                  </a:lnTo>
                  <a:lnTo>
                    <a:pt x="5581650" y="66674"/>
                  </a:lnTo>
                  <a:lnTo>
                    <a:pt x="5581650" y="2695574"/>
                  </a:lnTo>
                  <a:lnTo>
                    <a:pt x="5576572" y="2721089"/>
                  </a:lnTo>
                  <a:lnTo>
                    <a:pt x="5574897" y="2725134"/>
                  </a:lnTo>
                  <a:lnTo>
                    <a:pt x="5552017" y="2751012"/>
                  </a:lnTo>
                  <a:lnTo>
                    <a:pt x="5548376" y="2753444"/>
                  </a:lnTo>
                  <a:lnTo>
                    <a:pt x="5514975" y="2762249"/>
                  </a:lnTo>
                  <a:lnTo>
                    <a:pt x="66675" y="2762249"/>
                  </a:lnTo>
                  <a:lnTo>
                    <a:pt x="41159" y="2757173"/>
                  </a:lnTo>
                  <a:lnTo>
                    <a:pt x="37113" y="2755498"/>
                  </a:lnTo>
                  <a:lnTo>
                    <a:pt x="33271" y="2753444"/>
                  </a:lnTo>
                  <a:lnTo>
                    <a:pt x="29631" y="2751012"/>
                  </a:lnTo>
                  <a:lnTo>
                    <a:pt x="25992" y="2748579"/>
                  </a:lnTo>
                  <a:lnTo>
                    <a:pt x="22624" y="2745816"/>
                  </a:lnTo>
                  <a:lnTo>
                    <a:pt x="19529" y="2742720"/>
                  </a:lnTo>
                  <a:lnTo>
                    <a:pt x="16433" y="2739624"/>
                  </a:lnTo>
                  <a:lnTo>
                    <a:pt x="5074" y="2721089"/>
                  </a:lnTo>
                  <a:lnTo>
                    <a:pt x="3399" y="2717044"/>
                  </a:lnTo>
                  <a:lnTo>
                    <a:pt x="2134" y="2712875"/>
                  </a:lnTo>
                  <a:lnTo>
                    <a:pt x="1280" y="2708582"/>
                  </a:lnTo>
                  <a:lnTo>
                    <a:pt x="426" y="2704288"/>
                  </a:lnTo>
                  <a:lnTo>
                    <a:pt x="0" y="2699952"/>
                  </a:lnTo>
                  <a:lnTo>
                    <a:pt x="0" y="2695574"/>
                  </a:lnTo>
                  <a:close/>
                </a:path>
              </a:pathLst>
            </a:custGeom>
            <a:ln w="19049">
              <a:solidFill>
                <a:srgbClr val="E1F5F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381749" y="15430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5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9" y="1657349"/>
              <a:ext cx="190499" cy="15260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3" name="object 33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6974" y="1009649"/>
              <a:ext cx="166687" cy="19049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578600" y="953135"/>
            <a:ext cx="26416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이슈 예방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64350" y="1539113"/>
            <a:ext cx="4762500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명시적 권한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중요 작업 전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checkCallingPermission()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호출하여 권한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77049" y="2000249"/>
            <a:ext cx="3676650" cy="167354"/>
          </a:xfrm>
          <a:prstGeom prst="rect">
            <a:avLst/>
          </a:prstGeom>
          <a:solidFill>
            <a:srgbClr val="F2F4F5"/>
          </a:solidFill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context.checkCallingPermission(REQUIRED_PERMISSION)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381749" y="2343149"/>
            <a:ext cx="381000" cy="1181100"/>
            <a:chOff x="6381749" y="2343149"/>
            <a:chExt cx="381000" cy="1181100"/>
          </a:xfrm>
        </p:grpSpPr>
        <p:sp>
          <p:nvSpPr>
            <p:cNvPr id="39" name="object 39"/>
            <p:cNvSpPr/>
            <p:nvPr/>
          </p:nvSpPr>
          <p:spPr>
            <a:xfrm>
              <a:off x="6381749" y="23431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5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999" y="2457449"/>
              <a:ext cx="188803" cy="1523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81749" y="31432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8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5" y="92572"/>
                  </a:lnTo>
                  <a:lnTo>
                    <a:pt x="55795" y="55795"/>
                  </a:lnTo>
                  <a:lnTo>
                    <a:pt x="92571" y="27094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4"/>
                  </a:lnTo>
                  <a:lnTo>
                    <a:pt x="325203" y="55795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5216" y="3267074"/>
              <a:ext cx="154037" cy="13394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864350" y="2333678"/>
            <a:ext cx="47625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스푸핑 방지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clearCallingIdentity()/restoreCallingIdentity()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쌍을 항상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77049" y="2800349"/>
            <a:ext cx="3648075" cy="167354"/>
          </a:xfrm>
          <a:prstGeom prst="rect">
            <a:avLst/>
          </a:prstGeom>
          <a:solidFill>
            <a:srgbClr val="F2F4F5"/>
          </a:solidFill>
        </p:spPr>
        <p:txBody>
          <a:bodyPr vert="horz" wrap="square" lIns="0" tIns="285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2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long token = Binder.clearCallingIdentity();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64350" y="3139312"/>
            <a:ext cx="4108450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전달되는 모든 데이터의 유효성 및 범위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77049" y="3600449"/>
            <a:ext cx="4762500" cy="310085"/>
          </a:xfrm>
          <a:prstGeom prst="rect">
            <a:avLst/>
          </a:prstGeom>
          <a:solidFill>
            <a:srgbClr val="F2F4F5"/>
          </a:solidFill>
        </p:spPr>
        <p:txBody>
          <a:bodyPr vert="horz" wrap="square" lIns="0" tIns="13335" rIns="0" bIns="0" rtlCol="0">
            <a:spAutoFit/>
          </a:bodyPr>
          <a:lstStyle/>
          <a:p>
            <a:pPr marL="38100" marR="257810">
              <a:lnSpc>
                <a:spcPct val="111100"/>
              </a:lnSpc>
              <a:spcBef>
                <a:spcPts val="10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(inputData == null || inputData.length &gt; MAX_SIZE) { throw new IllegalArgumentException(); 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70626" y="4183195"/>
            <a:ext cx="22830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 모델 흐름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88817" y="4914097"/>
            <a:ext cx="1513459" cy="331501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2555" marR="114935" indent="339090">
              <a:lnSpc>
                <a:spcPts val="1200"/>
              </a:lnSpc>
              <a:spcBef>
                <a:spcPts val="18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READ_CONTACTS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861445" y="486424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60A5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505823" y="4506991"/>
            <a:ext cx="1352550" cy="666750"/>
          </a:xfrm>
          <a:custGeom>
            <a:avLst/>
            <a:gdLst/>
            <a:ahLst/>
            <a:cxnLst/>
            <a:rect l="l" t="t" r="r" b="b"/>
            <a:pathLst>
              <a:path w="1352550" h="666750">
                <a:moveTo>
                  <a:pt x="1327764" y="666749"/>
                </a:moveTo>
                <a:lnTo>
                  <a:pt x="24785" y="666749"/>
                </a:lnTo>
                <a:lnTo>
                  <a:pt x="21139" y="666024"/>
                </a:lnTo>
                <a:lnTo>
                  <a:pt x="0" y="641963"/>
                </a:lnTo>
                <a:lnTo>
                  <a:pt x="0" y="638174"/>
                </a:lnTo>
                <a:lnTo>
                  <a:pt x="0" y="24785"/>
                </a:lnTo>
                <a:lnTo>
                  <a:pt x="24785" y="0"/>
                </a:lnTo>
                <a:lnTo>
                  <a:pt x="1327764" y="0"/>
                </a:lnTo>
                <a:lnTo>
                  <a:pt x="1352549" y="24785"/>
                </a:lnTo>
                <a:lnTo>
                  <a:pt x="1352549" y="641963"/>
                </a:lnTo>
                <a:lnTo>
                  <a:pt x="1331408" y="666024"/>
                </a:lnTo>
                <a:lnTo>
                  <a:pt x="1327764" y="66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05823" y="4506991"/>
            <a:ext cx="1352550" cy="666750"/>
          </a:xfrm>
          <a:custGeom>
            <a:avLst/>
            <a:gdLst/>
            <a:ahLst/>
            <a:cxnLst/>
            <a:rect l="l" t="t" r="r" b="b"/>
            <a:pathLst>
              <a:path w="1352550" h="666750">
                <a:moveTo>
                  <a:pt x="0" y="638174"/>
                </a:moveTo>
                <a:lnTo>
                  <a:pt x="0" y="28574"/>
                </a:lnTo>
                <a:lnTo>
                  <a:pt x="0" y="24785"/>
                </a:lnTo>
                <a:lnTo>
                  <a:pt x="724" y="21139"/>
                </a:lnTo>
                <a:lnTo>
                  <a:pt x="2174" y="17639"/>
                </a:lnTo>
                <a:lnTo>
                  <a:pt x="3624" y="14138"/>
                </a:lnTo>
                <a:lnTo>
                  <a:pt x="5689" y="11048"/>
                </a:lnTo>
                <a:lnTo>
                  <a:pt x="8369" y="8369"/>
                </a:lnTo>
                <a:lnTo>
                  <a:pt x="11048" y="5689"/>
                </a:lnTo>
                <a:lnTo>
                  <a:pt x="14138" y="3625"/>
                </a:lnTo>
                <a:lnTo>
                  <a:pt x="17639" y="2174"/>
                </a:lnTo>
                <a:lnTo>
                  <a:pt x="21139" y="724"/>
                </a:lnTo>
                <a:lnTo>
                  <a:pt x="24785" y="0"/>
                </a:lnTo>
                <a:lnTo>
                  <a:pt x="28575" y="0"/>
                </a:lnTo>
                <a:lnTo>
                  <a:pt x="1323975" y="0"/>
                </a:lnTo>
                <a:lnTo>
                  <a:pt x="1327764" y="0"/>
                </a:lnTo>
                <a:lnTo>
                  <a:pt x="1331408" y="724"/>
                </a:lnTo>
                <a:lnTo>
                  <a:pt x="1350373" y="17639"/>
                </a:lnTo>
                <a:lnTo>
                  <a:pt x="1351823" y="21139"/>
                </a:lnTo>
                <a:lnTo>
                  <a:pt x="1352549" y="24785"/>
                </a:lnTo>
                <a:lnTo>
                  <a:pt x="1352550" y="28574"/>
                </a:lnTo>
                <a:lnTo>
                  <a:pt x="1352550" y="638174"/>
                </a:lnTo>
                <a:lnTo>
                  <a:pt x="1352549" y="641963"/>
                </a:lnTo>
                <a:lnTo>
                  <a:pt x="1351823" y="645608"/>
                </a:lnTo>
                <a:lnTo>
                  <a:pt x="1350373" y="649109"/>
                </a:lnTo>
                <a:lnTo>
                  <a:pt x="1348923" y="652610"/>
                </a:lnTo>
                <a:lnTo>
                  <a:pt x="1323975" y="666749"/>
                </a:lnTo>
                <a:lnTo>
                  <a:pt x="28575" y="666749"/>
                </a:lnTo>
                <a:lnTo>
                  <a:pt x="8369" y="658380"/>
                </a:lnTo>
                <a:lnTo>
                  <a:pt x="5689" y="655700"/>
                </a:lnTo>
                <a:lnTo>
                  <a:pt x="3624" y="652610"/>
                </a:lnTo>
                <a:lnTo>
                  <a:pt x="2174" y="649109"/>
                </a:lnTo>
                <a:lnTo>
                  <a:pt x="724" y="645608"/>
                </a:lnTo>
                <a:lnTo>
                  <a:pt x="0" y="641963"/>
                </a:lnTo>
                <a:lnTo>
                  <a:pt x="0" y="638174"/>
                </a:lnTo>
                <a:close/>
              </a:path>
            </a:pathLst>
          </a:custGeom>
          <a:ln w="19049">
            <a:solidFill>
              <a:srgbClr val="33D399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693001" y="4576888"/>
            <a:ext cx="135255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458412" y="4805909"/>
            <a:ext cx="135255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b="0" baseline="25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IPC </a:t>
            </a:r>
            <a:r>
              <a:rPr sz="1500" baseline="25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요청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UID/PID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첨부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835727" y="4914097"/>
            <a:ext cx="1146471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SELinux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855821" y="4842317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33D399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21425" y="4500388"/>
            <a:ext cx="1577975" cy="3558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7650"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5400"/>
            <a:r>
              <a:rPr sz="1500" baseline="2500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</a:t>
            </a:r>
            <a:r>
              <a:rPr lang="en-US" sz="1500" baseline="25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lang="ko-KR" altLang="en-US" sz="1500" baseline="25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전달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UID: 10001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439397" y="4497466"/>
            <a:ext cx="1296264" cy="685800"/>
            <a:chOff x="10439397" y="4800599"/>
            <a:chExt cx="1219200" cy="685800"/>
          </a:xfrm>
        </p:grpSpPr>
        <p:sp>
          <p:nvSpPr>
            <p:cNvPr id="64" name="object 64"/>
            <p:cNvSpPr/>
            <p:nvPr/>
          </p:nvSpPr>
          <p:spPr>
            <a:xfrm>
              <a:off x="10448922" y="4810124"/>
              <a:ext cx="1200150" cy="666750"/>
            </a:xfrm>
            <a:custGeom>
              <a:avLst/>
              <a:gdLst/>
              <a:ahLst/>
              <a:cxnLst/>
              <a:rect l="l" t="t" r="r" b="b"/>
              <a:pathLst>
                <a:path w="1200150" h="666750">
                  <a:moveTo>
                    <a:pt x="1175364" y="666749"/>
                  </a:moveTo>
                  <a:lnTo>
                    <a:pt x="24786" y="666749"/>
                  </a:lnTo>
                  <a:lnTo>
                    <a:pt x="21140" y="666024"/>
                  </a:lnTo>
                  <a:lnTo>
                    <a:pt x="0" y="641963"/>
                  </a:lnTo>
                  <a:lnTo>
                    <a:pt x="1" y="638174"/>
                  </a:lnTo>
                  <a:lnTo>
                    <a:pt x="0" y="24785"/>
                  </a:lnTo>
                  <a:lnTo>
                    <a:pt x="24786" y="0"/>
                  </a:lnTo>
                  <a:lnTo>
                    <a:pt x="1175364" y="0"/>
                  </a:lnTo>
                  <a:lnTo>
                    <a:pt x="1200149" y="24785"/>
                  </a:lnTo>
                  <a:lnTo>
                    <a:pt x="1200149" y="641963"/>
                  </a:lnTo>
                  <a:lnTo>
                    <a:pt x="1179008" y="666024"/>
                  </a:lnTo>
                  <a:lnTo>
                    <a:pt x="1175364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0448922" y="4810124"/>
              <a:ext cx="1200150" cy="666750"/>
            </a:xfrm>
            <a:custGeom>
              <a:avLst/>
              <a:gdLst/>
              <a:ahLst/>
              <a:cxnLst/>
              <a:rect l="l" t="t" r="r" b="b"/>
              <a:pathLst>
                <a:path w="1200150" h="666750">
                  <a:moveTo>
                    <a:pt x="1" y="638174"/>
                  </a:moveTo>
                  <a:lnTo>
                    <a:pt x="1" y="28574"/>
                  </a:lnTo>
                  <a:lnTo>
                    <a:pt x="0" y="24785"/>
                  </a:lnTo>
                  <a:lnTo>
                    <a:pt x="724" y="21139"/>
                  </a:lnTo>
                  <a:lnTo>
                    <a:pt x="2174" y="17639"/>
                  </a:lnTo>
                  <a:lnTo>
                    <a:pt x="3624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4"/>
                  </a:lnTo>
                  <a:lnTo>
                    <a:pt x="21140" y="724"/>
                  </a:lnTo>
                  <a:lnTo>
                    <a:pt x="24786" y="0"/>
                  </a:lnTo>
                  <a:lnTo>
                    <a:pt x="28576" y="0"/>
                  </a:lnTo>
                  <a:lnTo>
                    <a:pt x="1171576" y="0"/>
                  </a:lnTo>
                  <a:lnTo>
                    <a:pt x="1175364" y="0"/>
                  </a:lnTo>
                  <a:lnTo>
                    <a:pt x="1179008" y="724"/>
                  </a:lnTo>
                  <a:lnTo>
                    <a:pt x="1197973" y="17639"/>
                  </a:lnTo>
                  <a:lnTo>
                    <a:pt x="1199424" y="21139"/>
                  </a:lnTo>
                  <a:lnTo>
                    <a:pt x="1200149" y="24785"/>
                  </a:lnTo>
                  <a:lnTo>
                    <a:pt x="1200151" y="28574"/>
                  </a:lnTo>
                  <a:lnTo>
                    <a:pt x="1200151" y="638174"/>
                  </a:lnTo>
                  <a:lnTo>
                    <a:pt x="1200149" y="641963"/>
                  </a:lnTo>
                  <a:lnTo>
                    <a:pt x="1199424" y="645608"/>
                  </a:lnTo>
                  <a:lnTo>
                    <a:pt x="1197973" y="649109"/>
                  </a:lnTo>
                  <a:lnTo>
                    <a:pt x="1196523" y="652610"/>
                  </a:lnTo>
                  <a:lnTo>
                    <a:pt x="1171576" y="666749"/>
                  </a:lnTo>
                  <a:lnTo>
                    <a:pt x="28576" y="666749"/>
                  </a:lnTo>
                  <a:lnTo>
                    <a:pt x="8369" y="658380"/>
                  </a:lnTo>
                  <a:lnTo>
                    <a:pt x="5689" y="655700"/>
                  </a:lnTo>
                  <a:lnTo>
                    <a:pt x="3624" y="652610"/>
                  </a:lnTo>
                  <a:lnTo>
                    <a:pt x="2174" y="649109"/>
                  </a:lnTo>
                  <a:lnTo>
                    <a:pt x="724" y="645608"/>
                  </a:lnTo>
                  <a:lnTo>
                    <a:pt x="0" y="641963"/>
                  </a:lnTo>
                  <a:lnTo>
                    <a:pt x="1" y="638174"/>
                  </a:lnTo>
                  <a:close/>
                </a:path>
              </a:pathLst>
            </a:custGeom>
            <a:ln w="19049">
              <a:solidFill>
                <a:srgbClr val="A68BF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386979" y="4655470"/>
            <a:ext cx="1348682" cy="356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11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065" marR="5080" algn="ctr">
              <a:lnSpc>
                <a:spcPct val="101600"/>
              </a:lnSpc>
              <a:spcBef>
                <a:spcPts val="115"/>
              </a:spcBef>
            </a:pP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발신자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확인 권한 검증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093792" y="5355334"/>
            <a:ext cx="2438400" cy="685800"/>
            <a:chOff x="7791450" y="5791199"/>
            <a:chExt cx="2438400" cy="685800"/>
          </a:xfrm>
        </p:grpSpPr>
        <p:sp>
          <p:nvSpPr>
            <p:cNvPr id="68" name="object 68"/>
            <p:cNvSpPr/>
            <p:nvPr/>
          </p:nvSpPr>
          <p:spPr>
            <a:xfrm>
              <a:off x="7800974" y="5800724"/>
              <a:ext cx="2419350" cy="666750"/>
            </a:xfrm>
            <a:custGeom>
              <a:avLst/>
              <a:gdLst/>
              <a:ahLst/>
              <a:cxnLst/>
              <a:rect l="l" t="t" r="r" b="b"/>
              <a:pathLst>
                <a:path w="2419350" h="666750">
                  <a:moveTo>
                    <a:pt x="2394563" y="666749"/>
                  </a:moveTo>
                  <a:lnTo>
                    <a:pt x="24785" y="666749"/>
                  </a:lnTo>
                  <a:lnTo>
                    <a:pt x="21140" y="666024"/>
                  </a:lnTo>
                  <a:lnTo>
                    <a:pt x="0" y="641964"/>
                  </a:lnTo>
                  <a:lnTo>
                    <a:pt x="0" y="63817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2394563" y="0"/>
                  </a:lnTo>
                  <a:lnTo>
                    <a:pt x="2419349" y="24785"/>
                  </a:lnTo>
                  <a:lnTo>
                    <a:pt x="2419349" y="641964"/>
                  </a:lnTo>
                  <a:lnTo>
                    <a:pt x="2398208" y="666024"/>
                  </a:lnTo>
                  <a:lnTo>
                    <a:pt x="2394563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800974" y="5800724"/>
              <a:ext cx="2419350" cy="666750"/>
            </a:xfrm>
            <a:custGeom>
              <a:avLst/>
              <a:gdLst/>
              <a:ahLst/>
              <a:cxnLst/>
              <a:rect l="l" t="t" r="r" b="b"/>
              <a:pathLst>
                <a:path w="2419350" h="666750">
                  <a:moveTo>
                    <a:pt x="0" y="638174"/>
                  </a:moveTo>
                  <a:lnTo>
                    <a:pt x="0" y="28574"/>
                  </a:lnTo>
                  <a:lnTo>
                    <a:pt x="0" y="24785"/>
                  </a:lnTo>
                  <a:lnTo>
                    <a:pt x="725" y="21140"/>
                  </a:lnTo>
                  <a:lnTo>
                    <a:pt x="2175" y="17639"/>
                  </a:lnTo>
                  <a:lnTo>
                    <a:pt x="3625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5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4" y="0"/>
                  </a:lnTo>
                  <a:lnTo>
                    <a:pt x="2390774" y="0"/>
                  </a:lnTo>
                  <a:lnTo>
                    <a:pt x="2394563" y="0"/>
                  </a:lnTo>
                  <a:lnTo>
                    <a:pt x="2398209" y="725"/>
                  </a:lnTo>
                  <a:lnTo>
                    <a:pt x="2417174" y="17639"/>
                  </a:lnTo>
                  <a:lnTo>
                    <a:pt x="2418624" y="21140"/>
                  </a:lnTo>
                  <a:lnTo>
                    <a:pt x="2419349" y="24785"/>
                  </a:lnTo>
                  <a:lnTo>
                    <a:pt x="2419349" y="28574"/>
                  </a:lnTo>
                  <a:lnTo>
                    <a:pt x="2419349" y="638174"/>
                  </a:lnTo>
                  <a:lnTo>
                    <a:pt x="2401709" y="664574"/>
                  </a:lnTo>
                  <a:lnTo>
                    <a:pt x="2398208" y="666024"/>
                  </a:lnTo>
                  <a:lnTo>
                    <a:pt x="2394563" y="666749"/>
                  </a:lnTo>
                  <a:lnTo>
                    <a:pt x="2390774" y="666749"/>
                  </a:lnTo>
                  <a:lnTo>
                    <a:pt x="28574" y="666749"/>
                  </a:lnTo>
                  <a:lnTo>
                    <a:pt x="24785" y="666749"/>
                  </a:lnTo>
                  <a:lnTo>
                    <a:pt x="21140" y="666024"/>
                  </a:lnTo>
                  <a:lnTo>
                    <a:pt x="17639" y="664574"/>
                  </a:lnTo>
                  <a:lnTo>
                    <a:pt x="14138" y="663124"/>
                  </a:lnTo>
                  <a:lnTo>
                    <a:pt x="11048" y="661059"/>
                  </a:lnTo>
                  <a:lnTo>
                    <a:pt x="8369" y="658380"/>
                  </a:lnTo>
                  <a:lnTo>
                    <a:pt x="5689" y="655701"/>
                  </a:lnTo>
                  <a:lnTo>
                    <a:pt x="3625" y="652610"/>
                  </a:lnTo>
                  <a:lnTo>
                    <a:pt x="2175" y="649110"/>
                  </a:lnTo>
                  <a:lnTo>
                    <a:pt x="725" y="645609"/>
                  </a:lnTo>
                  <a:lnTo>
                    <a:pt x="0" y="641964"/>
                  </a:lnTo>
                  <a:lnTo>
                    <a:pt x="0" y="638174"/>
                  </a:lnTo>
                  <a:close/>
                </a:path>
              </a:pathLst>
            </a:custGeom>
            <a:ln w="19049">
              <a:solidFill>
                <a:srgbClr val="F7707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40489" y="5761052"/>
            <a:ext cx="10041890" cy="3456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DB9E9C-931C-CDA6-4691-79400769EE6C}"/>
              </a:ext>
            </a:extLst>
          </p:cNvPr>
          <p:cNvSpPr txBox="1"/>
          <p:nvPr/>
        </p:nvSpPr>
        <p:spPr>
          <a:xfrm>
            <a:off x="909483" y="6275791"/>
            <a:ext cx="90094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Security Tip: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IPC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자동으로 발신자의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첨부하지만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중간에 다른 서비스로 호출을 전달할 때는 원래 발신자의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손실될 수 있습니다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중요 서비스를 구현할 때는 항상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clearCallingIdentity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restoreCallingIdentity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사이에 추가 호출을 배치하세요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68A86E-9A92-BA94-420E-B2E77DC63C80}"/>
              </a:ext>
            </a:extLst>
          </p:cNvPr>
          <p:cNvSpPr txBox="1"/>
          <p:nvPr/>
        </p:nvSpPr>
        <p:spPr>
          <a:xfrm flipH="1">
            <a:off x="1553614" y="5415447"/>
            <a:ext cx="9000085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99860" marR="0" lvl="0" indent="0" algn="ctr" defTabSz="914400" eaLnBrk="1" fontAlgn="auto" latinLnBrk="0" hangingPunct="1">
              <a:lnSpc>
                <a:spcPts val="138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보안 검증 결과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499860" marR="0" lvl="0" indent="0" algn="ctr" defTabSz="914400" eaLnBrk="1" fontAlgn="auto" latinLnBrk="0" hangingPunct="1">
              <a:lnSpc>
                <a:spcPts val="12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✅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있음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작업 수행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499860" marR="0" lvl="0" indent="0" algn="ctr" defTabSz="914400" eaLnBrk="1" fontAlgn="auto" latinLnBrk="0" hangingPunct="1">
              <a:lnSpc>
                <a:spcPts val="1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egoe UI Symbol"/>
              </a:rPr>
              <a:t>❌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없음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SecurityException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pic>
        <p:nvPicPr>
          <p:cNvPr id="80" name="object 47">
            <a:extLst>
              <a:ext uri="{FF2B5EF4-FFF2-40B4-BE49-F238E27FC236}">
                <a16:creationId xmlns:a16="http://schemas.microsoft.com/office/drawing/2014/main" id="{ECB75A71-7218-8D3F-0977-DB762C64BF5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9299" y="6413496"/>
            <a:ext cx="130961" cy="1904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권한 관리 시스템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3162300"/>
          </a:xfrm>
          <a:custGeom>
            <a:avLst/>
            <a:gdLst/>
            <a:ahLst/>
            <a:cxnLst/>
            <a:rect l="l" t="t" r="r" b="b"/>
            <a:pathLst>
              <a:path w="38100" h="3162300">
                <a:moveTo>
                  <a:pt x="38099" y="3162299"/>
                </a:moveTo>
                <a:lnTo>
                  <a:pt x="0" y="3162299"/>
                </a:lnTo>
                <a:lnTo>
                  <a:pt x="0" y="0"/>
                </a:lnTo>
                <a:lnTo>
                  <a:pt x="38099" y="0"/>
                </a:lnTo>
                <a:lnTo>
                  <a:pt x="38099" y="3162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7" name="object 7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531" y="1009017"/>
              <a:ext cx="190499" cy="1917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49298" y="941599"/>
            <a:ext cx="2333833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분류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499" y="1381124"/>
            <a:ext cx="552450" cy="209550"/>
          </a:xfrm>
          <a:custGeom>
            <a:avLst/>
            <a:gdLst/>
            <a:ahLst/>
            <a:cxnLst/>
            <a:rect l="l" t="t" r="r" b="b"/>
            <a:pathLst>
              <a:path w="552450" h="209550">
                <a:moveTo>
                  <a:pt x="519402" y="209549"/>
                </a:moveTo>
                <a:lnTo>
                  <a:pt x="33047" y="209549"/>
                </a:lnTo>
                <a:lnTo>
                  <a:pt x="28187" y="208583"/>
                </a:lnTo>
                <a:lnTo>
                  <a:pt x="966" y="181362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19402" y="0"/>
                </a:lnTo>
                <a:lnTo>
                  <a:pt x="551483" y="28187"/>
                </a:lnTo>
                <a:lnTo>
                  <a:pt x="552449" y="33047"/>
                </a:lnTo>
                <a:lnTo>
                  <a:pt x="552449" y="176502"/>
                </a:lnTo>
                <a:lnTo>
                  <a:pt x="524262" y="208583"/>
                </a:lnTo>
                <a:lnTo>
                  <a:pt x="519402" y="209549"/>
                </a:lnTo>
                <a:close/>
              </a:path>
            </a:pathLst>
          </a:custGeom>
          <a:solidFill>
            <a:srgbClr val="4BAF4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251" y="1383633"/>
            <a:ext cx="529382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normal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4381" y="1367663"/>
            <a:ext cx="161628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 권한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1623656"/>
            <a:ext cx="3121025" cy="707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5100">
              <a:lnSpc>
                <a:spcPct val="126800"/>
              </a:lnSpc>
              <a:spcBef>
                <a:spcPts val="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데이터나 시스템에 위험이 적은 권한 설치 시 자동 승인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 확인 없음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INTERNET, ACCESS_NETWORK_STATE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499" y="2486024"/>
            <a:ext cx="733425" cy="209550"/>
          </a:xfrm>
          <a:custGeom>
            <a:avLst/>
            <a:gdLst/>
            <a:ahLst/>
            <a:cxnLst/>
            <a:rect l="l" t="t" r="r" b="b"/>
            <a:pathLst>
              <a:path w="733425" h="209550">
                <a:moveTo>
                  <a:pt x="700377" y="209549"/>
                </a:moveTo>
                <a:lnTo>
                  <a:pt x="33047" y="209549"/>
                </a:lnTo>
                <a:lnTo>
                  <a:pt x="28187" y="208582"/>
                </a:lnTo>
                <a:lnTo>
                  <a:pt x="966" y="181361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00377" y="0"/>
                </a:lnTo>
                <a:lnTo>
                  <a:pt x="732458" y="28187"/>
                </a:lnTo>
                <a:lnTo>
                  <a:pt x="733424" y="33047"/>
                </a:lnTo>
                <a:lnTo>
                  <a:pt x="733424" y="176502"/>
                </a:lnTo>
                <a:lnTo>
                  <a:pt x="705237" y="208582"/>
                </a:lnTo>
                <a:lnTo>
                  <a:pt x="700377" y="209549"/>
                </a:lnTo>
                <a:close/>
              </a:path>
            </a:pathLst>
          </a:custGeom>
          <a:solidFill>
            <a:srgbClr val="FF572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251" y="2488533"/>
            <a:ext cx="603885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dangerous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844" y="2472563"/>
            <a:ext cx="131063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위험 권한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99" y="2728556"/>
            <a:ext cx="3403600" cy="707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2265">
              <a:lnSpc>
                <a:spcPct val="126800"/>
              </a:lnSpc>
              <a:spcBef>
                <a:spcPts val="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개인정보나 저장된 데이터에 접근 사용자의 명시적 승인 필요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권한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CAMERA, READ_CONTACTS, LOCATION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499" y="3590924"/>
            <a:ext cx="666750" cy="209550"/>
          </a:xfrm>
          <a:custGeom>
            <a:avLst/>
            <a:gdLst/>
            <a:ahLst/>
            <a:cxnLst/>
            <a:rect l="l" t="t" r="r" b="b"/>
            <a:pathLst>
              <a:path w="666750" h="209550">
                <a:moveTo>
                  <a:pt x="633702" y="209549"/>
                </a:moveTo>
                <a:lnTo>
                  <a:pt x="33047" y="209549"/>
                </a:lnTo>
                <a:lnTo>
                  <a:pt x="28187" y="208582"/>
                </a:lnTo>
                <a:lnTo>
                  <a:pt x="966" y="181361"/>
                </a:lnTo>
                <a:lnTo>
                  <a:pt x="0" y="176502"/>
                </a:lnTo>
                <a:lnTo>
                  <a:pt x="0" y="1714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633702" y="0"/>
                </a:lnTo>
                <a:lnTo>
                  <a:pt x="665783" y="28187"/>
                </a:lnTo>
                <a:lnTo>
                  <a:pt x="666749" y="33047"/>
                </a:lnTo>
                <a:lnTo>
                  <a:pt x="666749" y="176502"/>
                </a:lnTo>
                <a:lnTo>
                  <a:pt x="638562" y="208582"/>
                </a:lnTo>
                <a:lnTo>
                  <a:pt x="633702" y="209549"/>
                </a:lnTo>
                <a:close/>
              </a:path>
            </a:pathLst>
          </a:custGeom>
          <a:solidFill>
            <a:srgbClr val="2095F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0251" y="3593433"/>
            <a:ext cx="64770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signature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2699" y="3577463"/>
            <a:ext cx="12446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서명 권한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199" y="3827436"/>
            <a:ext cx="2856866" cy="696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11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동일한 인증서로 서명된 앱에만 부여 시스템 앱 또는 동일 개발자 앱 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8600"/>
              </a:lnSpc>
              <a:spcBef>
                <a:spcPts val="11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BIND_ACCESSIBILITY_SERVICE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81499" y="1595285"/>
            <a:ext cx="3619500" cy="1156931"/>
          </a:xfrm>
          <a:custGeom>
            <a:avLst/>
            <a:gdLst/>
            <a:ahLst/>
            <a:cxnLst/>
            <a:rect l="l" t="t" r="r" b="b"/>
            <a:pathLst>
              <a:path w="3619500" h="1371600">
                <a:moveTo>
                  <a:pt x="3586452" y="1371599"/>
                </a:moveTo>
                <a:lnTo>
                  <a:pt x="33047" y="1371599"/>
                </a:lnTo>
                <a:lnTo>
                  <a:pt x="28187" y="1370632"/>
                </a:lnTo>
                <a:lnTo>
                  <a:pt x="966" y="1343412"/>
                </a:lnTo>
                <a:lnTo>
                  <a:pt x="0" y="1338552"/>
                </a:lnTo>
                <a:lnTo>
                  <a:pt x="0" y="1333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586452" y="0"/>
                </a:lnTo>
                <a:lnTo>
                  <a:pt x="3618532" y="28187"/>
                </a:lnTo>
                <a:lnTo>
                  <a:pt x="3619499" y="33047"/>
                </a:lnTo>
                <a:lnTo>
                  <a:pt x="3619499" y="1338552"/>
                </a:lnTo>
                <a:lnTo>
                  <a:pt x="3591311" y="1370632"/>
                </a:lnTo>
                <a:lnTo>
                  <a:pt x="3586452" y="13715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81499" y="3048000"/>
            <a:ext cx="3619500" cy="1371600"/>
          </a:xfrm>
          <a:custGeom>
            <a:avLst/>
            <a:gdLst/>
            <a:ahLst/>
            <a:cxnLst/>
            <a:rect l="l" t="t" r="r" b="b"/>
            <a:pathLst>
              <a:path w="3619500" h="1371600">
                <a:moveTo>
                  <a:pt x="3586452" y="1371599"/>
                </a:moveTo>
                <a:lnTo>
                  <a:pt x="33047" y="1371599"/>
                </a:lnTo>
                <a:lnTo>
                  <a:pt x="28187" y="1370632"/>
                </a:lnTo>
                <a:lnTo>
                  <a:pt x="966" y="1343412"/>
                </a:lnTo>
                <a:lnTo>
                  <a:pt x="0" y="1338552"/>
                </a:lnTo>
                <a:lnTo>
                  <a:pt x="0" y="1333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586452" y="0"/>
                </a:lnTo>
                <a:lnTo>
                  <a:pt x="3618532" y="28187"/>
                </a:lnTo>
                <a:lnTo>
                  <a:pt x="3619499" y="33047"/>
                </a:lnTo>
                <a:lnTo>
                  <a:pt x="3619499" y="1338552"/>
                </a:lnTo>
                <a:lnTo>
                  <a:pt x="3591311" y="1370632"/>
                </a:lnTo>
                <a:lnTo>
                  <a:pt x="3586452" y="13715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0999" y="781673"/>
            <a:ext cx="11430000" cy="6019800"/>
            <a:chOff x="380999" y="1371599"/>
            <a:chExt cx="11430000" cy="6019800"/>
          </a:xfrm>
        </p:grpSpPr>
        <p:sp>
          <p:nvSpPr>
            <p:cNvPr id="25" name="object 25"/>
            <p:cNvSpPr/>
            <p:nvPr/>
          </p:nvSpPr>
          <p:spPr>
            <a:xfrm>
              <a:off x="4190998" y="1371599"/>
              <a:ext cx="45719" cy="5104607"/>
            </a:xfrm>
            <a:custGeom>
              <a:avLst/>
              <a:gdLst/>
              <a:ahLst/>
              <a:cxnLst/>
              <a:rect l="l" t="t" r="r" b="b"/>
              <a:pathLst>
                <a:path w="38100" h="5334000">
                  <a:moveTo>
                    <a:pt x="38099" y="5333999"/>
                  </a:moveTo>
                  <a:lnTo>
                    <a:pt x="0" y="5333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333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381499" y="5389732"/>
              <a:ext cx="3619500" cy="1211366"/>
            </a:xfrm>
            <a:custGeom>
              <a:avLst/>
              <a:gdLst/>
              <a:ahLst/>
              <a:cxnLst/>
              <a:rect l="l" t="t" r="r" b="b"/>
              <a:pathLst>
                <a:path w="3619500" h="1371600">
                  <a:moveTo>
                    <a:pt x="3586452" y="1371599"/>
                  </a:moveTo>
                  <a:lnTo>
                    <a:pt x="33047" y="1371599"/>
                  </a:lnTo>
                  <a:lnTo>
                    <a:pt x="28187" y="1370632"/>
                  </a:lnTo>
                  <a:lnTo>
                    <a:pt x="966" y="1343412"/>
                  </a:lnTo>
                  <a:lnTo>
                    <a:pt x="0" y="1338551"/>
                  </a:lnTo>
                  <a:lnTo>
                    <a:pt x="0" y="1333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3586452" y="0"/>
                  </a:lnTo>
                  <a:lnTo>
                    <a:pt x="3618532" y="28187"/>
                  </a:lnTo>
                  <a:lnTo>
                    <a:pt x="3619499" y="33047"/>
                  </a:lnTo>
                  <a:lnTo>
                    <a:pt x="3619499" y="1338551"/>
                  </a:lnTo>
                  <a:lnTo>
                    <a:pt x="3591311" y="1370632"/>
                  </a:lnTo>
                  <a:lnTo>
                    <a:pt x="3586452" y="13715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80999" y="67055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3" y="6953249"/>
              <a:ext cx="130961" cy="19049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271684" y="952499"/>
            <a:ext cx="304800" cy="304800"/>
            <a:chOff x="4190999" y="952499"/>
            <a:chExt cx="304800" cy="304800"/>
          </a:xfrm>
        </p:grpSpPr>
        <p:sp>
          <p:nvSpPr>
            <p:cNvPr id="30" name="object 30"/>
            <p:cNvSpPr/>
            <p:nvPr/>
          </p:nvSpPr>
          <p:spPr>
            <a:xfrm>
              <a:off x="419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4102" y="1009649"/>
              <a:ext cx="178593" cy="19020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639985" y="941599"/>
            <a:ext cx="3082924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체크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68800" y="1363229"/>
            <a:ext cx="195580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Manifest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45000" y="1634021"/>
            <a:ext cx="3592195" cy="107952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&lt;manifest ...&gt;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&lt;permission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561340" marR="5080">
              <a:lnSpc>
                <a:spcPct val="11110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android:name="com.example.CUSTOM_PERMISSION" android:protectionLevel="signature" /&gt;</a:t>
            </a:r>
            <a:endParaRPr lang="en-US" sz="9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&lt;uses-permission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android:name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android.permission.SOME_PERMISSION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 /&gt;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&lt;/manifest&gt;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68800" y="2818606"/>
            <a:ext cx="19939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내 권한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45000" y="3086735"/>
            <a:ext cx="3043555" cy="126380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Context.checkCallingPermission()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 marR="5080" indent="-274955">
              <a:lnSpc>
                <a:spcPct val="11110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 result = context.checkCallingPermission( "</a:t>
            </a:r>
            <a:r>
              <a:rPr sz="9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com.example.CUSTOM_PERMISSION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lang="en-US" sz="9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 marR="5080" lvl="0" indent="-274955" defTabSz="914400" eaLnBrk="1" fontAlgn="auto" latinLnBrk="0" hangingPunct="1">
              <a:lnSpc>
                <a:spcPct val="111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 marR="5080" lvl="0" indent="-274955" defTabSz="914400" eaLnBrk="1" fontAlgn="auto" latinLnBrk="0" hangingPunct="1">
              <a:lnSpc>
                <a:spcPct val="111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(result !=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PackageManager.PERMISSION_GRANTED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{ throw new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SecurityException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56134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"Caller has no permission");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29599" y="1371599"/>
            <a:ext cx="38100" cy="3810000"/>
          </a:xfrm>
          <a:custGeom>
            <a:avLst/>
            <a:gdLst/>
            <a:ahLst/>
            <a:cxnLst/>
            <a:rect l="l" t="t" r="r" b="b"/>
            <a:pathLst>
              <a:path w="38100" h="3810000">
                <a:moveTo>
                  <a:pt x="380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38099" y="0"/>
                </a:lnTo>
                <a:lnTo>
                  <a:pt x="38099" y="3809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20098" y="1371599"/>
            <a:ext cx="3390900" cy="1066800"/>
          </a:xfrm>
          <a:custGeom>
            <a:avLst/>
            <a:gdLst/>
            <a:ahLst/>
            <a:cxnLst/>
            <a:rect l="l" t="t" r="r" b="b"/>
            <a:pathLst>
              <a:path w="3390900" h="1066800">
                <a:moveTo>
                  <a:pt x="3357852" y="1066799"/>
                </a:moveTo>
                <a:lnTo>
                  <a:pt x="33047" y="1066799"/>
                </a:lnTo>
                <a:lnTo>
                  <a:pt x="28187" y="1065832"/>
                </a:lnTo>
                <a:lnTo>
                  <a:pt x="966" y="1038612"/>
                </a:lnTo>
                <a:lnTo>
                  <a:pt x="0" y="1033752"/>
                </a:lnTo>
                <a:lnTo>
                  <a:pt x="0" y="1028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357852" y="0"/>
                </a:lnTo>
                <a:lnTo>
                  <a:pt x="3389932" y="28187"/>
                </a:lnTo>
                <a:lnTo>
                  <a:pt x="3390900" y="33047"/>
                </a:lnTo>
                <a:lnTo>
                  <a:pt x="3390900" y="1033752"/>
                </a:lnTo>
                <a:lnTo>
                  <a:pt x="3362711" y="1065832"/>
                </a:lnTo>
                <a:lnTo>
                  <a:pt x="3357852" y="10667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420098" y="2590799"/>
            <a:ext cx="3390900" cy="1066800"/>
          </a:xfrm>
          <a:custGeom>
            <a:avLst/>
            <a:gdLst/>
            <a:ahLst/>
            <a:cxnLst/>
            <a:rect l="l" t="t" r="r" b="b"/>
            <a:pathLst>
              <a:path w="3390900" h="1066800">
                <a:moveTo>
                  <a:pt x="3357852" y="1066799"/>
                </a:moveTo>
                <a:lnTo>
                  <a:pt x="33047" y="1066799"/>
                </a:lnTo>
                <a:lnTo>
                  <a:pt x="28187" y="1065832"/>
                </a:lnTo>
                <a:lnTo>
                  <a:pt x="966" y="1038612"/>
                </a:lnTo>
                <a:lnTo>
                  <a:pt x="0" y="1033752"/>
                </a:lnTo>
                <a:lnTo>
                  <a:pt x="0" y="1028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357852" y="0"/>
                </a:lnTo>
                <a:lnTo>
                  <a:pt x="3389932" y="28187"/>
                </a:lnTo>
                <a:lnTo>
                  <a:pt x="3390900" y="33047"/>
                </a:lnTo>
                <a:lnTo>
                  <a:pt x="3390900" y="1033752"/>
                </a:lnTo>
                <a:lnTo>
                  <a:pt x="3362711" y="1065832"/>
                </a:lnTo>
                <a:lnTo>
                  <a:pt x="3357852" y="10667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20098" y="3809999"/>
            <a:ext cx="3390900" cy="1371600"/>
          </a:xfrm>
          <a:custGeom>
            <a:avLst/>
            <a:gdLst/>
            <a:ahLst/>
            <a:cxnLst/>
            <a:rect l="l" t="t" r="r" b="b"/>
            <a:pathLst>
              <a:path w="3390900" h="1371600">
                <a:moveTo>
                  <a:pt x="3357852" y="1371599"/>
                </a:moveTo>
                <a:lnTo>
                  <a:pt x="33047" y="1371599"/>
                </a:lnTo>
                <a:lnTo>
                  <a:pt x="28187" y="1370632"/>
                </a:lnTo>
                <a:lnTo>
                  <a:pt x="966" y="1343411"/>
                </a:lnTo>
                <a:lnTo>
                  <a:pt x="0" y="1338551"/>
                </a:lnTo>
                <a:lnTo>
                  <a:pt x="0" y="1333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3357852" y="0"/>
                </a:lnTo>
                <a:lnTo>
                  <a:pt x="3389932" y="28186"/>
                </a:lnTo>
                <a:lnTo>
                  <a:pt x="3390900" y="33047"/>
                </a:lnTo>
                <a:lnTo>
                  <a:pt x="3390900" y="1338551"/>
                </a:lnTo>
                <a:lnTo>
                  <a:pt x="3362711" y="1370632"/>
                </a:lnTo>
                <a:lnTo>
                  <a:pt x="3357852" y="1371599"/>
                </a:lnTo>
                <a:close/>
              </a:path>
            </a:pathLst>
          </a:custGeom>
          <a:solidFill>
            <a:srgbClr val="FFFA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229599" y="952499"/>
            <a:ext cx="304800" cy="304800"/>
            <a:chOff x="8229599" y="952499"/>
            <a:chExt cx="304800" cy="304800"/>
          </a:xfrm>
        </p:grpSpPr>
        <p:sp>
          <p:nvSpPr>
            <p:cNvPr id="46" name="object 46"/>
            <p:cNvSpPr/>
            <p:nvPr/>
          </p:nvSpPr>
          <p:spPr>
            <a:xfrm>
              <a:off x="82295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8" y="298239"/>
                  </a:lnTo>
                  <a:lnTo>
                    <a:pt x="67729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4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2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6079" y="1021556"/>
              <a:ext cx="191839" cy="16668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597900" y="953135"/>
            <a:ext cx="26797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권한 취약점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21699" y="1428455"/>
            <a:ext cx="3302177" cy="90415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우회 취약점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7600"/>
              </a:lnSpc>
              <a:spcBef>
                <a:spcPts val="29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체크가 누락된 시스템 서비스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비인가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접근이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가능해지는 취약점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사례</a:t>
            </a:r>
            <a:r>
              <a:rPr sz="1050" i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CVE-2019-2107 - MediaCodec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권한 체크 누락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21700" y="2640594"/>
            <a:ext cx="3108960" cy="914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스푸핑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낮은 레벨의 시스템 서비스를 가장하여 인텐트로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악성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실행하게 하는 공격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방어</a:t>
            </a:r>
            <a:r>
              <a:rPr sz="1050" i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명시적 인텐트 사용</a:t>
            </a:r>
            <a:r>
              <a:rPr sz="1050" i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50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검증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21699" y="3862051"/>
            <a:ext cx="3230243" cy="119263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400" dirty="0">
                <a:solidFill>
                  <a:srgbClr val="91400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Best Practices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Verdana"/>
            </a:endParaRPr>
          </a:p>
          <a:p>
            <a:pPr marL="164465" marR="5080">
              <a:lnSpc>
                <a:spcPct val="125000"/>
              </a:lnSpc>
              <a:spcBef>
                <a:spcPts val="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진입점에 권한 검증 적용 최소 권한 원칙 준수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필요한 권한만 요청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서명 권한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4465">
              <a:lnSpc>
                <a:spcPct val="100000"/>
              </a:lnSpc>
              <a:spcBef>
                <a:spcPts val="40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명시적 인텐트와 패키지 검증 함께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47724" y="4879103"/>
            <a:ext cx="11610976" cy="13578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79190">
              <a:lnSpc>
                <a:spcPct val="100000"/>
              </a:lnSpc>
              <a:spcBef>
                <a:spcPts val="113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enforceCallingPermission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954145" marR="4046854" indent="-274955">
              <a:lnSpc>
                <a:spcPct val="106500"/>
              </a:lnSpc>
              <a:spcBef>
                <a:spcPts val="3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context.enforceCallingPermission( Manifest.permission.ACCESS_FINE_LOCATION, </a:t>
            </a:r>
            <a:endParaRPr lang="en-US" sz="9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954145" marR="4046854" indent="-274955">
              <a:lnSpc>
                <a:spcPct val="106500"/>
              </a:lnSpc>
              <a:spcBef>
                <a:spcPts val="30"/>
              </a:spcBef>
            </a:pPr>
            <a:r>
              <a:rPr lang="en-US"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 정보 접근 권한이 필요합니다</a:t>
            </a: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679190">
              <a:lnSpc>
                <a:spcPct val="100000"/>
              </a:lnSpc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enforceCallingOrSelfPermission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954145" marR="4458335" indent="-274955">
              <a:lnSpc>
                <a:spcPts val="1200"/>
              </a:lnSpc>
              <a:spcBef>
                <a:spcPts val="4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context.enforceCallingOrSelfPermission( permission, message);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85C8-73A6-711F-EDFB-C1E6CD523479}"/>
              </a:ext>
            </a:extLst>
          </p:cNvPr>
          <p:cNvSpPr txBox="1"/>
          <p:nvPr/>
        </p:nvSpPr>
        <p:spPr>
          <a:xfrm>
            <a:off x="712426" y="6217092"/>
            <a:ext cx="9728201" cy="475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10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부터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앱에 대해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scoped storage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정책이 도입되어 외부 저장소 접근이 제한되었습니다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IN Alternate"/>
              </a:rPr>
              <a:t>.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시 각 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IN Alternate"/>
              </a:rPr>
              <a:t>API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마다 적절한 권한 체크가 필수적이며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IN Alternate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바인딩 시점 과 메소드 호출 시점 모두에서 권한을 검증하는 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이중 체크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방식이 권장됩니다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IN Alternate"/>
              </a:rPr>
              <a:t>.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IN Alternate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695CC7-D693-9D28-3134-ABAA4E188326}"/>
              </a:ext>
            </a:extLst>
          </p:cNvPr>
          <p:cNvSpPr txBox="1"/>
          <p:nvPr/>
        </p:nvSpPr>
        <p:spPr>
          <a:xfrm>
            <a:off x="709744" y="4517444"/>
            <a:ext cx="60947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299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권한 체크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40677"/>
            <a:ext cx="40513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Interface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정의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(C++)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0999" y="2971799"/>
            <a:ext cx="4476750" cy="2133600"/>
            <a:chOff x="380999" y="2971799"/>
            <a:chExt cx="4476750" cy="2133600"/>
          </a:xfrm>
        </p:grpSpPr>
        <p:sp>
          <p:nvSpPr>
            <p:cNvPr id="7" name="object 7"/>
            <p:cNvSpPr/>
            <p:nvPr/>
          </p:nvSpPr>
          <p:spPr>
            <a:xfrm>
              <a:off x="380999" y="2971799"/>
              <a:ext cx="4476750" cy="2133600"/>
            </a:xfrm>
            <a:custGeom>
              <a:avLst/>
              <a:gdLst/>
              <a:ahLst/>
              <a:cxnLst/>
              <a:rect l="l" t="t" r="r" b="b"/>
              <a:pathLst>
                <a:path w="4476750" h="2133600">
                  <a:moveTo>
                    <a:pt x="4405552" y="2133599"/>
                  </a:moveTo>
                  <a:lnTo>
                    <a:pt x="71196" y="2133599"/>
                  </a:lnTo>
                  <a:lnTo>
                    <a:pt x="66241" y="2133112"/>
                  </a:lnTo>
                  <a:lnTo>
                    <a:pt x="29705" y="2117977"/>
                  </a:lnTo>
                  <a:lnTo>
                    <a:pt x="3885" y="2081937"/>
                  </a:lnTo>
                  <a:lnTo>
                    <a:pt x="0" y="2062403"/>
                  </a:lnTo>
                  <a:lnTo>
                    <a:pt x="0" y="2057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405552" y="0"/>
                  </a:lnTo>
                  <a:lnTo>
                    <a:pt x="4447043" y="15621"/>
                  </a:lnTo>
                  <a:lnTo>
                    <a:pt x="4472863" y="51661"/>
                  </a:lnTo>
                  <a:lnTo>
                    <a:pt x="4476749" y="71196"/>
                  </a:lnTo>
                  <a:lnTo>
                    <a:pt x="4476749" y="2062403"/>
                  </a:lnTo>
                  <a:lnTo>
                    <a:pt x="4461127" y="2103893"/>
                  </a:lnTo>
                  <a:lnTo>
                    <a:pt x="4425087" y="2129714"/>
                  </a:lnTo>
                  <a:lnTo>
                    <a:pt x="4410508" y="2133112"/>
                  </a:lnTo>
                  <a:lnTo>
                    <a:pt x="4405552" y="2133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33387" y="3124199"/>
              <a:ext cx="28575" cy="1752600"/>
            </a:xfrm>
            <a:custGeom>
              <a:avLst/>
              <a:gdLst/>
              <a:ahLst/>
              <a:cxnLst/>
              <a:rect l="l" t="t" r="r" b="b"/>
              <a:pathLst>
                <a:path w="28575" h="1752600">
                  <a:moveTo>
                    <a:pt x="28575" y="1371600"/>
                  </a:moveTo>
                  <a:lnTo>
                    <a:pt x="0" y="1371600"/>
                  </a:lnTo>
                  <a:lnTo>
                    <a:pt x="0" y="1752600"/>
                  </a:lnTo>
                  <a:lnTo>
                    <a:pt x="28575" y="1752600"/>
                  </a:lnTo>
                  <a:lnTo>
                    <a:pt x="28575" y="1371600"/>
                  </a:lnTo>
                  <a:close/>
                </a:path>
                <a:path w="28575" h="1752600">
                  <a:moveTo>
                    <a:pt x="28575" y="914400"/>
                  </a:moveTo>
                  <a:lnTo>
                    <a:pt x="0" y="914400"/>
                  </a:lnTo>
                  <a:lnTo>
                    <a:pt x="0" y="1295400"/>
                  </a:lnTo>
                  <a:lnTo>
                    <a:pt x="28575" y="1295400"/>
                  </a:lnTo>
                  <a:lnTo>
                    <a:pt x="28575" y="914400"/>
                  </a:lnTo>
                  <a:close/>
                </a:path>
                <a:path w="28575" h="1752600">
                  <a:moveTo>
                    <a:pt x="28575" y="457200"/>
                  </a:moveTo>
                  <a:lnTo>
                    <a:pt x="0" y="457200"/>
                  </a:lnTo>
                  <a:lnTo>
                    <a:pt x="0" y="838200"/>
                  </a:lnTo>
                  <a:lnTo>
                    <a:pt x="28575" y="838200"/>
                  </a:lnTo>
                  <a:lnTo>
                    <a:pt x="28575" y="457200"/>
                  </a:lnTo>
                  <a:close/>
                </a:path>
                <a:path w="28575" h="1752600">
                  <a:moveTo>
                    <a:pt x="2857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28575" y="38100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0999" y="5257799"/>
            <a:ext cx="4476750" cy="914400"/>
            <a:chOff x="380999" y="5257799"/>
            <a:chExt cx="4476750" cy="914400"/>
          </a:xfrm>
        </p:grpSpPr>
        <p:sp>
          <p:nvSpPr>
            <p:cNvPr id="10" name="object 10"/>
            <p:cNvSpPr/>
            <p:nvPr/>
          </p:nvSpPr>
          <p:spPr>
            <a:xfrm>
              <a:off x="380999" y="5257799"/>
              <a:ext cx="4476750" cy="914400"/>
            </a:xfrm>
            <a:custGeom>
              <a:avLst/>
              <a:gdLst/>
              <a:ahLst/>
              <a:cxnLst/>
              <a:rect l="l" t="t" r="r" b="b"/>
              <a:pathLst>
                <a:path w="4476750" h="914400">
                  <a:moveTo>
                    <a:pt x="4405552" y="914399"/>
                  </a:moveTo>
                  <a:lnTo>
                    <a:pt x="71196" y="914399"/>
                  </a:lnTo>
                  <a:lnTo>
                    <a:pt x="66241" y="913911"/>
                  </a:lnTo>
                  <a:lnTo>
                    <a:pt x="29705" y="898777"/>
                  </a:lnTo>
                  <a:lnTo>
                    <a:pt x="3885" y="862737"/>
                  </a:lnTo>
                  <a:lnTo>
                    <a:pt x="0" y="843202"/>
                  </a:lnTo>
                  <a:lnTo>
                    <a:pt x="0" y="8381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405552" y="0"/>
                  </a:lnTo>
                  <a:lnTo>
                    <a:pt x="4447043" y="15621"/>
                  </a:lnTo>
                  <a:lnTo>
                    <a:pt x="4472863" y="51661"/>
                  </a:lnTo>
                  <a:lnTo>
                    <a:pt x="4476749" y="71196"/>
                  </a:lnTo>
                  <a:lnTo>
                    <a:pt x="4476749" y="843202"/>
                  </a:lnTo>
                  <a:lnTo>
                    <a:pt x="4461127" y="884694"/>
                  </a:lnTo>
                  <a:lnTo>
                    <a:pt x="4425087" y="910512"/>
                  </a:lnTo>
                  <a:lnTo>
                    <a:pt x="4410508" y="913911"/>
                  </a:lnTo>
                  <a:lnTo>
                    <a:pt x="4405552" y="9143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299" y="5391149"/>
              <a:ext cx="152399" cy="1523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0999" y="952500"/>
            <a:ext cx="304800" cy="304800"/>
            <a:chOff x="380999" y="952500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4" y="1009650"/>
              <a:ext cx="142874" cy="1904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9299" y="941599"/>
            <a:ext cx="410845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AOSP System Service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 작성법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4998" y="1276134"/>
            <a:ext cx="3556001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방식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.aidl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정의 후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C++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직접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C++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작성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BnInterface/BpInterface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 구현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상속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IBinder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상속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처리 메서드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999" y="2552699"/>
            <a:ext cx="304800" cy="304800"/>
            <a:chOff x="380999" y="2552699"/>
            <a:chExt cx="304800" cy="304800"/>
          </a:xfrm>
        </p:grpSpPr>
        <p:sp>
          <p:nvSpPr>
            <p:cNvPr id="18" name="object 18"/>
            <p:cNvSpPr/>
            <p:nvPr/>
          </p:nvSpPr>
          <p:spPr>
            <a:xfrm>
              <a:off x="380999" y="2552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104" y="2621756"/>
              <a:ext cx="215354" cy="16668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9299" y="2541799"/>
            <a:ext cx="182372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C++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574" y="3113772"/>
            <a:ext cx="2127251" cy="3904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IExampleService.h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</a:t>
            </a:r>
            <a:r>
              <a:rPr sz="100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헤더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(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선언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574" y="3570972"/>
            <a:ext cx="2613026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BnExampleService.h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lang="en-US"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</a:t>
            </a:r>
            <a:r>
              <a:rPr sz="100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서버측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네이티브 인터페이스 클래스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574" y="4028172"/>
            <a:ext cx="2660651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BpExampleService.h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lang="en-US"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</a:t>
            </a:r>
            <a:r>
              <a:rPr sz="100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클라이언트측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프록시 인터페이스 클래스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3574" y="4485372"/>
            <a:ext cx="2689226" cy="3956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ExampleService.cpp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lang="en-US"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</a:t>
            </a:r>
            <a:r>
              <a:rPr sz="100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실제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서비스 구현체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1199" y="5323303"/>
            <a:ext cx="3327401" cy="74571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네이밍 규칙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30"/>
              </a:lnSpc>
              <a:spcBef>
                <a:spcPts val="2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 prefix: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(IExampleService)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6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Bn prefix: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구현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(BnExampleService) Bp prefix: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프록시 구현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(BpExampleService)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86349" y="952500"/>
            <a:ext cx="304800" cy="304800"/>
            <a:chOff x="5086349" y="952500"/>
            <a:chExt cx="304800" cy="304800"/>
          </a:xfrm>
        </p:grpSpPr>
        <p:sp>
          <p:nvSpPr>
            <p:cNvPr id="28" name="object 28"/>
            <p:cNvSpPr/>
            <p:nvPr/>
          </p:nvSpPr>
          <p:spPr>
            <a:xfrm>
              <a:off x="508634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296" y="1008273"/>
              <a:ext cx="240431" cy="193253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5086349" y="1228216"/>
            <a:ext cx="6724650" cy="5384165"/>
            <a:chOff x="5086349" y="1371599"/>
            <a:chExt cx="6724650" cy="7677150"/>
          </a:xfrm>
        </p:grpSpPr>
        <p:sp>
          <p:nvSpPr>
            <p:cNvPr id="52" name="object 52"/>
            <p:cNvSpPr/>
            <p:nvPr/>
          </p:nvSpPr>
          <p:spPr>
            <a:xfrm>
              <a:off x="5091112" y="1376362"/>
              <a:ext cx="6715125" cy="7667625"/>
            </a:xfrm>
            <a:custGeom>
              <a:avLst/>
              <a:gdLst/>
              <a:ahLst/>
              <a:cxnLst/>
              <a:rect l="l" t="t" r="r" b="b"/>
              <a:pathLst>
                <a:path w="6715125" h="7667625">
                  <a:moveTo>
                    <a:pt x="6666176" y="7667624"/>
                  </a:moveTo>
                  <a:lnTo>
                    <a:pt x="48947" y="7667624"/>
                  </a:lnTo>
                  <a:lnTo>
                    <a:pt x="45540" y="7667288"/>
                  </a:lnTo>
                  <a:lnTo>
                    <a:pt x="10740" y="7647201"/>
                  </a:lnTo>
                  <a:lnTo>
                    <a:pt x="0" y="7618676"/>
                  </a:lnTo>
                  <a:lnTo>
                    <a:pt x="0" y="7615236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6666176" y="0"/>
                  </a:lnTo>
                  <a:lnTo>
                    <a:pt x="6702211" y="17776"/>
                  </a:lnTo>
                  <a:lnTo>
                    <a:pt x="6715123" y="48947"/>
                  </a:lnTo>
                  <a:lnTo>
                    <a:pt x="6715123" y="7618676"/>
                  </a:lnTo>
                  <a:lnTo>
                    <a:pt x="6697347" y="7654711"/>
                  </a:lnTo>
                  <a:lnTo>
                    <a:pt x="6669583" y="7667288"/>
                  </a:lnTo>
                  <a:lnTo>
                    <a:pt x="6666176" y="76676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091112" y="1376362"/>
              <a:ext cx="6715125" cy="7667625"/>
            </a:xfrm>
            <a:custGeom>
              <a:avLst/>
              <a:gdLst/>
              <a:ahLst/>
              <a:cxnLst/>
              <a:rect l="l" t="t" r="r" b="b"/>
              <a:pathLst>
                <a:path w="6715125" h="7667625">
                  <a:moveTo>
                    <a:pt x="0" y="7615236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5" y="42167"/>
                  </a:lnTo>
                  <a:lnTo>
                    <a:pt x="1676" y="38793"/>
                  </a:lnTo>
                  <a:lnTo>
                    <a:pt x="2670" y="35517"/>
                  </a:lnTo>
                  <a:lnTo>
                    <a:pt x="3986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6662736" y="0"/>
                  </a:lnTo>
                  <a:lnTo>
                    <a:pt x="6666176" y="0"/>
                  </a:lnTo>
                  <a:lnTo>
                    <a:pt x="6669583" y="335"/>
                  </a:lnTo>
                  <a:lnTo>
                    <a:pt x="6672956" y="1006"/>
                  </a:lnTo>
                  <a:lnTo>
                    <a:pt x="6676330" y="1677"/>
                  </a:lnTo>
                  <a:lnTo>
                    <a:pt x="6708206" y="26142"/>
                  </a:lnTo>
                  <a:lnTo>
                    <a:pt x="6715124" y="52387"/>
                  </a:lnTo>
                  <a:lnTo>
                    <a:pt x="6715124" y="7615236"/>
                  </a:lnTo>
                  <a:lnTo>
                    <a:pt x="6699780" y="7652279"/>
                  </a:lnTo>
                  <a:lnTo>
                    <a:pt x="6691839" y="7658795"/>
                  </a:lnTo>
                  <a:lnTo>
                    <a:pt x="6688980" y="7660706"/>
                  </a:lnTo>
                  <a:lnTo>
                    <a:pt x="6672956" y="7666617"/>
                  </a:lnTo>
                  <a:lnTo>
                    <a:pt x="6669583" y="7667288"/>
                  </a:lnTo>
                  <a:lnTo>
                    <a:pt x="6666176" y="7667624"/>
                  </a:lnTo>
                  <a:lnTo>
                    <a:pt x="6662736" y="7667624"/>
                  </a:lnTo>
                  <a:lnTo>
                    <a:pt x="52387" y="7667624"/>
                  </a:lnTo>
                  <a:lnTo>
                    <a:pt x="48947" y="7667624"/>
                  </a:lnTo>
                  <a:lnTo>
                    <a:pt x="45540" y="7667288"/>
                  </a:lnTo>
                  <a:lnTo>
                    <a:pt x="10740" y="7647201"/>
                  </a:lnTo>
                  <a:lnTo>
                    <a:pt x="8829" y="7644340"/>
                  </a:lnTo>
                  <a:lnTo>
                    <a:pt x="6917" y="7641480"/>
                  </a:lnTo>
                  <a:lnTo>
                    <a:pt x="5303" y="7638461"/>
                  </a:lnTo>
                  <a:lnTo>
                    <a:pt x="3987" y="7635283"/>
                  </a:lnTo>
                  <a:lnTo>
                    <a:pt x="2670" y="7632105"/>
                  </a:lnTo>
                  <a:lnTo>
                    <a:pt x="1677" y="7628830"/>
                  </a:lnTo>
                  <a:lnTo>
                    <a:pt x="1005" y="7625456"/>
                  </a:lnTo>
                  <a:lnTo>
                    <a:pt x="335" y="7622082"/>
                  </a:lnTo>
                  <a:lnTo>
                    <a:pt x="0" y="7618676"/>
                  </a:lnTo>
                  <a:lnTo>
                    <a:pt x="0" y="761523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287936" y="1503520"/>
            <a:ext cx="4247456" cy="5002652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IExampleService.h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7747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#ifndef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ANDROID_IEXAMPLE_SERVICE_H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7747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#define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ANDROID_IEXAMPLE_SERVICE_H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77470">
              <a:lnSpc>
                <a:spcPct val="119000"/>
              </a:lnSpc>
            </a:pP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 lvl="0" indent="0" defTabSz="914400" eaLnBrk="1" fontAlgn="auto" latinLnBrk="0" hangingPunct="1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#include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&lt;binder/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IInterface.h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&gt;</a:t>
            </a:r>
          </a:p>
          <a:p>
            <a:pPr marL="12700" marR="5080" lvl="0" indent="0" defTabSz="914400" eaLnBrk="1" fontAlgn="auto" latinLnBrk="0" hangingPunct="1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#include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&lt;binder/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Parcel.h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32E6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&gt;</a:t>
            </a:r>
          </a:p>
          <a:p>
            <a:pPr marL="12700" marR="5080" lvl="0" indent="0" defTabSz="914400" eaLnBrk="1" fontAlgn="auto" latinLnBrk="0" hangingPunct="1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dirty="0">
              <a:solidFill>
                <a:srgbClr val="032E6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namespace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 {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트랜잭션 코드 정의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enum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 lvl="0" indent="0" defTabSz="91440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EXAMPLE_TRANSACTION_BASIC =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IBinder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::FIRST_CALL_TRANSACTION, EXAMPLE_TRANSACTION_ADVANCED,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클래스 선언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11175" lvl="0" indent="0" defTabSz="914400" eaLnBrk="1" fontAlgn="auto" latinLnBrk="0" hangingPunct="1">
              <a:lnSpc>
                <a:spcPts val="15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class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IExampleService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IInterface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{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DECLARE_META_INTERFACE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매크로 </a:t>
            </a: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</a:t>
            </a: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0" lvl="0" indent="0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DECLARE_META_INTERFACE(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ExampleService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 lvl="0" indent="0" defTabSz="914400" eaLnBrk="1" fontAlgn="auto" latinLnBrk="0" hangingPunct="1">
              <a:lnSpc>
                <a:spcPct val="11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1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//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순수 가상 함수로 인터페이스 메서드 선언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virtual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int32_t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basicMethod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int32_t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arg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= 0;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virtual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String16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advancedMethod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D63A4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const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6F41C1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String16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&amp; </a:t>
            </a:r>
            <a:r>
              <a:rPr kumimoji="0" lang="en-US" altLang="ko-K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arg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= 0;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68AFBC-94A8-E17F-E7C6-C5886CFBE5BC}"/>
              </a:ext>
            </a:extLst>
          </p:cNvPr>
          <p:cNvSpPr txBox="1"/>
          <p:nvPr/>
        </p:nvSpPr>
        <p:spPr>
          <a:xfrm>
            <a:off x="5086349" y="931074"/>
            <a:ext cx="609477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240" marR="0" lvl="0" indent="0" defTabSz="914400" eaLnBrk="1" fontAlgn="auto" latinLnBrk="0" hangingPunct="1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5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IExampleService.h</a:t>
            </a: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 예시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6" name="object 60">
            <a:extLst>
              <a:ext uri="{FF2B5EF4-FFF2-40B4-BE49-F238E27FC236}">
                <a16:creationId xmlns:a16="http://schemas.microsoft.com/office/drawing/2014/main" id="{EF553D56-6402-6300-65C6-B6C67C399963}"/>
              </a:ext>
            </a:extLst>
          </p:cNvPr>
          <p:cNvSpPr/>
          <p:nvPr/>
        </p:nvSpPr>
        <p:spPr>
          <a:xfrm>
            <a:off x="5238749" y="1322547"/>
            <a:ext cx="1323975" cy="114300"/>
          </a:xfrm>
          <a:custGeom>
            <a:avLst/>
            <a:gdLst/>
            <a:ahLst/>
            <a:cxnLst/>
            <a:rect l="l" t="t" r="r" b="b"/>
            <a:pathLst>
              <a:path w="1323975" h="114300">
                <a:moveTo>
                  <a:pt x="1290927" y="114299"/>
                </a:moveTo>
                <a:lnTo>
                  <a:pt x="33047" y="114299"/>
                </a:lnTo>
                <a:lnTo>
                  <a:pt x="28187" y="113332"/>
                </a:lnTo>
                <a:lnTo>
                  <a:pt x="966" y="86112"/>
                </a:lnTo>
                <a:lnTo>
                  <a:pt x="0" y="81252"/>
                </a:lnTo>
                <a:lnTo>
                  <a:pt x="0" y="0"/>
                </a:lnTo>
                <a:lnTo>
                  <a:pt x="1323975" y="0"/>
                </a:lnTo>
                <a:lnTo>
                  <a:pt x="1323974" y="81252"/>
                </a:lnTo>
                <a:lnTo>
                  <a:pt x="1295787" y="113332"/>
                </a:lnTo>
                <a:lnTo>
                  <a:pt x="1290927" y="114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387471-E791-F0C5-5C8B-798FC6715135}"/>
              </a:ext>
            </a:extLst>
          </p:cNvPr>
          <p:cNvSpPr txBox="1"/>
          <p:nvPr/>
        </p:nvSpPr>
        <p:spPr>
          <a:xfrm>
            <a:off x="5219084" y="1263050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839" marR="0" lvl="0" indent="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IExampleService.h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40677"/>
            <a:ext cx="420370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Interface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정의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(C++)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1353" y="4311687"/>
            <a:ext cx="6724650" cy="1676400"/>
          </a:xfrm>
          <a:custGeom>
            <a:avLst/>
            <a:gdLst/>
            <a:ahLst/>
            <a:cxnLst/>
            <a:rect l="l" t="t" r="r" b="b"/>
            <a:pathLst>
              <a:path w="6724650" h="1676400">
                <a:moveTo>
                  <a:pt x="6653453" y="1676398"/>
                </a:moveTo>
                <a:lnTo>
                  <a:pt x="71196" y="1676398"/>
                </a:lnTo>
                <a:lnTo>
                  <a:pt x="66241" y="1675910"/>
                </a:lnTo>
                <a:lnTo>
                  <a:pt x="29705" y="1660776"/>
                </a:lnTo>
                <a:lnTo>
                  <a:pt x="3885" y="1624736"/>
                </a:lnTo>
                <a:lnTo>
                  <a:pt x="0" y="1605203"/>
                </a:lnTo>
                <a:lnTo>
                  <a:pt x="0" y="16001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6653453" y="0"/>
                </a:lnTo>
                <a:lnTo>
                  <a:pt x="6694944" y="15620"/>
                </a:lnTo>
                <a:lnTo>
                  <a:pt x="6720764" y="51661"/>
                </a:lnTo>
                <a:lnTo>
                  <a:pt x="6724650" y="71196"/>
                </a:lnTo>
                <a:lnTo>
                  <a:pt x="6724650" y="1605203"/>
                </a:lnTo>
                <a:lnTo>
                  <a:pt x="6709027" y="1646692"/>
                </a:lnTo>
                <a:lnTo>
                  <a:pt x="6672988" y="1672512"/>
                </a:lnTo>
                <a:lnTo>
                  <a:pt x="6658408" y="1675910"/>
                </a:lnTo>
                <a:lnTo>
                  <a:pt x="6653453" y="16763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6115" y="912564"/>
            <a:ext cx="304800" cy="304800"/>
            <a:chOff x="5086349" y="952500"/>
            <a:chExt cx="304800" cy="304800"/>
          </a:xfrm>
        </p:grpSpPr>
        <p:sp>
          <p:nvSpPr>
            <p:cNvPr id="28" name="object 28"/>
            <p:cNvSpPr/>
            <p:nvPr/>
          </p:nvSpPr>
          <p:spPr>
            <a:xfrm>
              <a:off x="5086349" y="9525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329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6824" y="4429099"/>
            <a:ext cx="1812288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구성 요소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5653" y="4768887"/>
            <a:ext cx="3209925" cy="514350"/>
            <a:chOff x="5200648" y="9658349"/>
            <a:chExt cx="3209925" cy="514350"/>
          </a:xfrm>
        </p:grpSpPr>
        <p:sp>
          <p:nvSpPr>
            <p:cNvPr id="32" name="object 32"/>
            <p:cNvSpPr/>
            <p:nvPr/>
          </p:nvSpPr>
          <p:spPr>
            <a:xfrm>
              <a:off x="5205411" y="966311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3171482" y="504823"/>
                  </a:moveTo>
                  <a:lnTo>
                    <a:pt x="28916" y="504823"/>
                  </a:lnTo>
                  <a:lnTo>
                    <a:pt x="24663" y="503977"/>
                  </a:lnTo>
                  <a:lnTo>
                    <a:pt x="0" y="475906"/>
                  </a:lnTo>
                  <a:lnTo>
                    <a:pt x="0" y="4714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3171482" y="0"/>
                  </a:lnTo>
                  <a:lnTo>
                    <a:pt x="3200399" y="28916"/>
                  </a:lnTo>
                  <a:lnTo>
                    <a:pt x="3200399" y="475906"/>
                  </a:lnTo>
                  <a:lnTo>
                    <a:pt x="3175735" y="503977"/>
                  </a:lnTo>
                  <a:lnTo>
                    <a:pt x="3171482" y="504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205411" y="966311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0" y="4714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2"/>
                  </a:lnTo>
                  <a:lnTo>
                    <a:pt x="2537" y="20578"/>
                  </a:lnTo>
                  <a:lnTo>
                    <a:pt x="4228" y="16494"/>
                  </a:lnTo>
                  <a:lnTo>
                    <a:pt x="6637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8"/>
                  </a:lnTo>
                  <a:lnTo>
                    <a:pt x="20579" y="2536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3167062" y="0"/>
                  </a:lnTo>
                  <a:lnTo>
                    <a:pt x="3171482" y="0"/>
                  </a:lnTo>
                  <a:lnTo>
                    <a:pt x="3175735" y="845"/>
                  </a:lnTo>
                  <a:lnTo>
                    <a:pt x="3179819" y="2537"/>
                  </a:lnTo>
                  <a:lnTo>
                    <a:pt x="3183903" y="4228"/>
                  </a:lnTo>
                  <a:lnTo>
                    <a:pt x="3187509" y="6637"/>
                  </a:lnTo>
                  <a:lnTo>
                    <a:pt x="3190635" y="9763"/>
                  </a:lnTo>
                  <a:lnTo>
                    <a:pt x="3193761" y="12889"/>
                  </a:lnTo>
                  <a:lnTo>
                    <a:pt x="3196169" y="16494"/>
                  </a:lnTo>
                  <a:lnTo>
                    <a:pt x="3197861" y="20578"/>
                  </a:lnTo>
                  <a:lnTo>
                    <a:pt x="3199553" y="24662"/>
                  </a:lnTo>
                  <a:lnTo>
                    <a:pt x="3200399" y="28916"/>
                  </a:lnTo>
                  <a:lnTo>
                    <a:pt x="3200400" y="33337"/>
                  </a:lnTo>
                  <a:lnTo>
                    <a:pt x="3200400" y="471487"/>
                  </a:lnTo>
                  <a:lnTo>
                    <a:pt x="3179819" y="502285"/>
                  </a:lnTo>
                  <a:lnTo>
                    <a:pt x="3175735" y="503977"/>
                  </a:lnTo>
                  <a:lnTo>
                    <a:pt x="3171482" y="504823"/>
                  </a:lnTo>
                  <a:lnTo>
                    <a:pt x="3167062" y="504824"/>
                  </a:lnTo>
                  <a:lnTo>
                    <a:pt x="33338" y="504824"/>
                  </a:lnTo>
                  <a:lnTo>
                    <a:pt x="845" y="480159"/>
                  </a:lnTo>
                  <a:lnTo>
                    <a:pt x="0" y="475906"/>
                  </a:lnTo>
                  <a:lnTo>
                    <a:pt x="0" y="4714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72549" y="4846015"/>
            <a:ext cx="2432651" cy="3456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DECLARE_META_INTERFACE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메타데이터 정의 매크로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281778" y="4768887"/>
            <a:ext cx="3209925" cy="514350"/>
            <a:chOff x="8486773" y="9658349"/>
            <a:chExt cx="3209925" cy="514350"/>
          </a:xfrm>
        </p:grpSpPr>
        <p:sp>
          <p:nvSpPr>
            <p:cNvPr id="36" name="object 36"/>
            <p:cNvSpPr/>
            <p:nvPr/>
          </p:nvSpPr>
          <p:spPr>
            <a:xfrm>
              <a:off x="8491535" y="966311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3171482" y="504823"/>
                  </a:moveTo>
                  <a:lnTo>
                    <a:pt x="28916" y="504823"/>
                  </a:lnTo>
                  <a:lnTo>
                    <a:pt x="24663" y="503977"/>
                  </a:lnTo>
                  <a:lnTo>
                    <a:pt x="0" y="475906"/>
                  </a:lnTo>
                  <a:lnTo>
                    <a:pt x="0" y="4714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3171482" y="0"/>
                  </a:lnTo>
                  <a:lnTo>
                    <a:pt x="3200399" y="28916"/>
                  </a:lnTo>
                  <a:lnTo>
                    <a:pt x="3200399" y="475906"/>
                  </a:lnTo>
                  <a:lnTo>
                    <a:pt x="3175734" y="503977"/>
                  </a:lnTo>
                  <a:lnTo>
                    <a:pt x="3171482" y="504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491535" y="966311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0" y="4714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2"/>
                  </a:lnTo>
                  <a:lnTo>
                    <a:pt x="2537" y="20578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7"/>
                  </a:lnTo>
                  <a:lnTo>
                    <a:pt x="16495" y="4228"/>
                  </a:lnTo>
                  <a:lnTo>
                    <a:pt x="20579" y="2536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3167062" y="0"/>
                  </a:lnTo>
                  <a:lnTo>
                    <a:pt x="3171482" y="0"/>
                  </a:lnTo>
                  <a:lnTo>
                    <a:pt x="3175734" y="845"/>
                  </a:lnTo>
                  <a:lnTo>
                    <a:pt x="3179818" y="2537"/>
                  </a:lnTo>
                  <a:lnTo>
                    <a:pt x="3183903" y="4228"/>
                  </a:lnTo>
                  <a:lnTo>
                    <a:pt x="3187509" y="6637"/>
                  </a:lnTo>
                  <a:lnTo>
                    <a:pt x="3190635" y="9763"/>
                  </a:lnTo>
                  <a:lnTo>
                    <a:pt x="3193762" y="12889"/>
                  </a:lnTo>
                  <a:lnTo>
                    <a:pt x="3200400" y="33337"/>
                  </a:lnTo>
                  <a:lnTo>
                    <a:pt x="3200400" y="471487"/>
                  </a:lnTo>
                  <a:lnTo>
                    <a:pt x="3200399" y="475906"/>
                  </a:lnTo>
                  <a:lnTo>
                    <a:pt x="3199553" y="480159"/>
                  </a:lnTo>
                  <a:lnTo>
                    <a:pt x="3197862" y="484243"/>
                  </a:lnTo>
                  <a:lnTo>
                    <a:pt x="3196170" y="488328"/>
                  </a:lnTo>
                  <a:lnTo>
                    <a:pt x="3179818" y="502285"/>
                  </a:lnTo>
                  <a:lnTo>
                    <a:pt x="3175734" y="503977"/>
                  </a:lnTo>
                  <a:lnTo>
                    <a:pt x="3171482" y="504823"/>
                  </a:lnTo>
                  <a:lnTo>
                    <a:pt x="3167062" y="504824"/>
                  </a:lnTo>
                  <a:lnTo>
                    <a:pt x="33338" y="504824"/>
                  </a:lnTo>
                  <a:lnTo>
                    <a:pt x="845" y="480159"/>
                  </a:lnTo>
                  <a:lnTo>
                    <a:pt x="0" y="475906"/>
                  </a:lnTo>
                  <a:lnTo>
                    <a:pt x="0" y="4714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356738" y="4843626"/>
            <a:ext cx="2272661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순수 가상 함수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클래스에서 반드시 구현해야 함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5653" y="5359437"/>
            <a:ext cx="3209925" cy="514350"/>
            <a:chOff x="5200648" y="10248899"/>
            <a:chExt cx="3209925" cy="514350"/>
          </a:xfrm>
        </p:grpSpPr>
        <p:sp>
          <p:nvSpPr>
            <p:cNvPr id="40" name="object 40"/>
            <p:cNvSpPr/>
            <p:nvPr/>
          </p:nvSpPr>
          <p:spPr>
            <a:xfrm>
              <a:off x="5205411" y="1025366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3171482" y="504823"/>
                  </a:moveTo>
                  <a:lnTo>
                    <a:pt x="28916" y="504823"/>
                  </a:lnTo>
                  <a:lnTo>
                    <a:pt x="24663" y="503977"/>
                  </a:lnTo>
                  <a:lnTo>
                    <a:pt x="0" y="475906"/>
                  </a:lnTo>
                  <a:lnTo>
                    <a:pt x="0" y="471487"/>
                  </a:lnTo>
                  <a:lnTo>
                    <a:pt x="0" y="28915"/>
                  </a:lnTo>
                  <a:lnTo>
                    <a:pt x="28916" y="0"/>
                  </a:lnTo>
                  <a:lnTo>
                    <a:pt x="3171482" y="0"/>
                  </a:lnTo>
                  <a:lnTo>
                    <a:pt x="3200399" y="28915"/>
                  </a:lnTo>
                  <a:lnTo>
                    <a:pt x="3200399" y="475906"/>
                  </a:lnTo>
                  <a:lnTo>
                    <a:pt x="3175735" y="503977"/>
                  </a:lnTo>
                  <a:lnTo>
                    <a:pt x="3171482" y="504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205411" y="1025366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0" y="471487"/>
                  </a:moveTo>
                  <a:lnTo>
                    <a:pt x="0" y="33337"/>
                  </a:lnTo>
                  <a:lnTo>
                    <a:pt x="0" y="28915"/>
                  </a:lnTo>
                  <a:lnTo>
                    <a:pt x="845" y="24662"/>
                  </a:lnTo>
                  <a:lnTo>
                    <a:pt x="2537" y="20577"/>
                  </a:lnTo>
                  <a:lnTo>
                    <a:pt x="4228" y="16494"/>
                  </a:lnTo>
                  <a:lnTo>
                    <a:pt x="6637" y="12889"/>
                  </a:lnTo>
                  <a:lnTo>
                    <a:pt x="9764" y="9763"/>
                  </a:lnTo>
                  <a:lnTo>
                    <a:pt x="12890" y="6636"/>
                  </a:lnTo>
                  <a:lnTo>
                    <a:pt x="16495" y="4228"/>
                  </a:lnTo>
                  <a:lnTo>
                    <a:pt x="20579" y="2537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3167062" y="0"/>
                  </a:lnTo>
                  <a:lnTo>
                    <a:pt x="3171482" y="0"/>
                  </a:lnTo>
                  <a:lnTo>
                    <a:pt x="3175735" y="845"/>
                  </a:lnTo>
                  <a:lnTo>
                    <a:pt x="3179819" y="2537"/>
                  </a:lnTo>
                  <a:lnTo>
                    <a:pt x="3183903" y="4228"/>
                  </a:lnTo>
                  <a:lnTo>
                    <a:pt x="3187509" y="6636"/>
                  </a:lnTo>
                  <a:lnTo>
                    <a:pt x="3190635" y="9763"/>
                  </a:lnTo>
                  <a:lnTo>
                    <a:pt x="3193761" y="12889"/>
                  </a:lnTo>
                  <a:lnTo>
                    <a:pt x="3196169" y="16494"/>
                  </a:lnTo>
                  <a:lnTo>
                    <a:pt x="3197861" y="20577"/>
                  </a:lnTo>
                  <a:lnTo>
                    <a:pt x="3199553" y="24662"/>
                  </a:lnTo>
                  <a:lnTo>
                    <a:pt x="3200399" y="28915"/>
                  </a:lnTo>
                  <a:lnTo>
                    <a:pt x="3200400" y="33337"/>
                  </a:lnTo>
                  <a:lnTo>
                    <a:pt x="3200400" y="471487"/>
                  </a:lnTo>
                  <a:lnTo>
                    <a:pt x="3179819" y="502285"/>
                  </a:lnTo>
                  <a:lnTo>
                    <a:pt x="3175735" y="503977"/>
                  </a:lnTo>
                  <a:lnTo>
                    <a:pt x="3171482" y="504823"/>
                  </a:lnTo>
                  <a:lnTo>
                    <a:pt x="3167062" y="504824"/>
                  </a:lnTo>
                  <a:lnTo>
                    <a:pt x="33338" y="504824"/>
                  </a:lnTo>
                  <a:lnTo>
                    <a:pt x="845" y="480160"/>
                  </a:lnTo>
                  <a:lnTo>
                    <a:pt x="0" y="475906"/>
                  </a:lnTo>
                  <a:lnTo>
                    <a:pt x="0" y="4714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72548" y="5436565"/>
            <a:ext cx="2356451" cy="34560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BnInterface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구현체의 베이스 템플릿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281778" y="5359437"/>
            <a:ext cx="3209925" cy="514350"/>
            <a:chOff x="8486773" y="10248899"/>
            <a:chExt cx="3209925" cy="514350"/>
          </a:xfrm>
        </p:grpSpPr>
        <p:sp>
          <p:nvSpPr>
            <p:cNvPr id="44" name="object 44"/>
            <p:cNvSpPr/>
            <p:nvPr/>
          </p:nvSpPr>
          <p:spPr>
            <a:xfrm>
              <a:off x="8491535" y="1025366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3171482" y="504823"/>
                  </a:moveTo>
                  <a:lnTo>
                    <a:pt x="28916" y="504823"/>
                  </a:lnTo>
                  <a:lnTo>
                    <a:pt x="24663" y="503977"/>
                  </a:lnTo>
                  <a:lnTo>
                    <a:pt x="0" y="475906"/>
                  </a:lnTo>
                  <a:lnTo>
                    <a:pt x="0" y="471487"/>
                  </a:lnTo>
                  <a:lnTo>
                    <a:pt x="0" y="28915"/>
                  </a:lnTo>
                  <a:lnTo>
                    <a:pt x="28916" y="0"/>
                  </a:lnTo>
                  <a:lnTo>
                    <a:pt x="3171482" y="0"/>
                  </a:lnTo>
                  <a:lnTo>
                    <a:pt x="3200399" y="28915"/>
                  </a:lnTo>
                  <a:lnTo>
                    <a:pt x="3200399" y="475906"/>
                  </a:lnTo>
                  <a:lnTo>
                    <a:pt x="3175734" y="503977"/>
                  </a:lnTo>
                  <a:lnTo>
                    <a:pt x="3171482" y="504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491535" y="10253661"/>
              <a:ext cx="3200400" cy="504825"/>
            </a:xfrm>
            <a:custGeom>
              <a:avLst/>
              <a:gdLst/>
              <a:ahLst/>
              <a:cxnLst/>
              <a:rect l="l" t="t" r="r" b="b"/>
              <a:pathLst>
                <a:path w="3200400" h="504825">
                  <a:moveTo>
                    <a:pt x="0" y="471487"/>
                  </a:moveTo>
                  <a:lnTo>
                    <a:pt x="0" y="33337"/>
                  </a:lnTo>
                  <a:lnTo>
                    <a:pt x="0" y="28915"/>
                  </a:lnTo>
                  <a:lnTo>
                    <a:pt x="845" y="24662"/>
                  </a:lnTo>
                  <a:lnTo>
                    <a:pt x="2537" y="20577"/>
                  </a:lnTo>
                  <a:lnTo>
                    <a:pt x="4229" y="16494"/>
                  </a:lnTo>
                  <a:lnTo>
                    <a:pt x="6638" y="12889"/>
                  </a:lnTo>
                  <a:lnTo>
                    <a:pt x="9764" y="9763"/>
                  </a:lnTo>
                  <a:lnTo>
                    <a:pt x="12890" y="6636"/>
                  </a:lnTo>
                  <a:lnTo>
                    <a:pt x="16495" y="4228"/>
                  </a:lnTo>
                  <a:lnTo>
                    <a:pt x="20579" y="2537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3167062" y="0"/>
                  </a:lnTo>
                  <a:lnTo>
                    <a:pt x="3171482" y="0"/>
                  </a:lnTo>
                  <a:lnTo>
                    <a:pt x="3175734" y="845"/>
                  </a:lnTo>
                  <a:lnTo>
                    <a:pt x="3179818" y="2537"/>
                  </a:lnTo>
                  <a:lnTo>
                    <a:pt x="3183903" y="4228"/>
                  </a:lnTo>
                  <a:lnTo>
                    <a:pt x="3200400" y="33337"/>
                  </a:lnTo>
                  <a:lnTo>
                    <a:pt x="3200400" y="471487"/>
                  </a:lnTo>
                  <a:lnTo>
                    <a:pt x="3179818" y="502285"/>
                  </a:lnTo>
                  <a:lnTo>
                    <a:pt x="3175734" y="503977"/>
                  </a:lnTo>
                  <a:lnTo>
                    <a:pt x="3171482" y="504823"/>
                  </a:lnTo>
                  <a:lnTo>
                    <a:pt x="3167062" y="504824"/>
                  </a:lnTo>
                  <a:lnTo>
                    <a:pt x="33338" y="504824"/>
                  </a:lnTo>
                  <a:lnTo>
                    <a:pt x="845" y="480160"/>
                  </a:lnTo>
                  <a:lnTo>
                    <a:pt x="0" y="475906"/>
                  </a:lnTo>
                  <a:lnTo>
                    <a:pt x="0" y="4714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356739" y="5436565"/>
            <a:ext cx="1891661" cy="3514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14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onTransact()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처리 메서드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80999" y="6124702"/>
            <a:ext cx="11430000" cy="571500"/>
            <a:chOff x="380999" y="10877549"/>
            <a:chExt cx="11430000" cy="571500"/>
          </a:xfrm>
        </p:grpSpPr>
        <p:sp>
          <p:nvSpPr>
            <p:cNvPr id="48" name="object 48"/>
            <p:cNvSpPr/>
            <p:nvPr/>
          </p:nvSpPr>
          <p:spPr>
            <a:xfrm>
              <a:off x="380999" y="10877549"/>
              <a:ext cx="11430000" cy="571500"/>
            </a:xfrm>
            <a:custGeom>
              <a:avLst/>
              <a:gdLst/>
              <a:ahLst/>
              <a:cxnLst/>
              <a:rect l="l" t="t" r="r" b="b"/>
              <a:pathLst>
                <a:path w="11430000" h="571500">
                  <a:moveTo>
                    <a:pt x="11358802" y="571498"/>
                  </a:moveTo>
                  <a:lnTo>
                    <a:pt x="71196" y="571498"/>
                  </a:lnTo>
                  <a:lnTo>
                    <a:pt x="66241" y="571010"/>
                  </a:lnTo>
                  <a:lnTo>
                    <a:pt x="29705" y="555877"/>
                  </a:lnTo>
                  <a:lnTo>
                    <a:pt x="3885" y="519836"/>
                  </a:lnTo>
                  <a:lnTo>
                    <a:pt x="0" y="500303"/>
                  </a:lnTo>
                  <a:lnTo>
                    <a:pt x="0" y="495299"/>
                  </a:lnTo>
                  <a:lnTo>
                    <a:pt x="0" y="71196"/>
                  </a:lnTo>
                  <a:lnTo>
                    <a:pt x="15621" y="29702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19"/>
                  </a:lnTo>
                  <a:lnTo>
                    <a:pt x="11426113" y="51659"/>
                  </a:lnTo>
                  <a:lnTo>
                    <a:pt x="11429999" y="71196"/>
                  </a:lnTo>
                  <a:lnTo>
                    <a:pt x="11429999" y="500303"/>
                  </a:lnTo>
                  <a:lnTo>
                    <a:pt x="11414376" y="541794"/>
                  </a:lnTo>
                  <a:lnTo>
                    <a:pt x="11378337" y="567614"/>
                  </a:lnTo>
                  <a:lnTo>
                    <a:pt x="11363757" y="571010"/>
                  </a:lnTo>
                  <a:lnTo>
                    <a:pt x="11358802" y="5714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253" y="11048999"/>
              <a:ext cx="130961" cy="19049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739774" y="6182932"/>
            <a:ext cx="10393680" cy="3962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C++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Java/AIDL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인터페이스보다 더 많은 유연성을 제공하지만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직접 마샬링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언마샬링 코드를 작성해야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코어 서비스나 성능이 중요한 서비스에 주로 사용됩니다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Android.bp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파일에 모듈을 등록하여 빌드 시스템에 통합해야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86115" y="1331663"/>
            <a:ext cx="6724650" cy="2894807"/>
            <a:chOff x="5086349" y="1371599"/>
            <a:chExt cx="6724650" cy="7677150"/>
          </a:xfrm>
        </p:grpSpPr>
        <p:sp>
          <p:nvSpPr>
            <p:cNvPr id="52" name="object 52"/>
            <p:cNvSpPr/>
            <p:nvPr/>
          </p:nvSpPr>
          <p:spPr>
            <a:xfrm>
              <a:off x="5091112" y="1376362"/>
              <a:ext cx="6715125" cy="7667625"/>
            </a:xfrm>
            <a:custGeom>
              <a:avLst/>
              <a:gdLst/>
              <a:ahLst/>
              <a:cxnLst/>
              <a:rect l="l" t="t" r="r" b="b"/>
              <a:pathLst>
                <a:path w="6715125" h="7667625">
                  <a:moveTo>
                    <a:pt x="6666176" y="7667624"/>
                  </a:moveTo>
                  <a:lnTo>
                    <a:pt x="48947" y="7667624"/>
                  </a:lnTo>
                  <a:lnTo>
                    <a:pt x="45540" y="7667288"/>
                  </a:lnTo>
                  <a:lnTo>
                    <a:pt x="10740" y="7647201"/>
                  </a:lnTo>
                  <a:lnTo>
                    <a:pt x="0" y="7618676"/>
                  </a:lnTo>
                  <a:lnTo>
                    <a:pt x="0" y="7615236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6666176" y="0"/>
                  </a:lnTo>
                  <a:lnTo>
                    <a:pt x="6702211" y="17776"/>
                  </a:lnTo>
                  <a:lnTo>
                    <a:pt x="6715123" y="48947"/>
                  </a:lnTo>
                  <a:lnTo>
                    <a:pt x="6715123" y="7618676"/>
                  </a:lnTo>
                  <a:lnTo>
                    <a:pt x="6697347" y="7654711"/>
                  </a:lnTo>
                  <a:lnTo>
                    <a:pt x="6669583" y="7667288"/>
                  </a:lnTo>
                  <a:lnTo>
                    <a:pt x="6666176" y="76676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091112" y="1376362"/>
              <a:ext cx="6715125" cy="7667625"/>
            </a:xfrm>
            <a:custGeom>
              <a:avLst/>
              <a:gdLst/>
              <a:ahLst/>
              <a:cxnLst/>
              <a:rect l="l" t="t" r="r" b="b"/>
              <a:pathLst>
                <a:path w="6715125" h="7667625">
                  <a:moveTo>
                    <a:pt x="0" y="7615236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5" y="42167"/>
                  </a:lnTo>
                  <a:lnTo>
                    <a:pt x="1676" y="38793"/>
                  </a:lnTo>
                  <a:lnTo>
                    <a:pt x="2670" y="35517"/>
                  </a:lnTo>
                  <a:lnTo>
                    <a:pt x="3986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6662736" y="0"/>
                  </a:lnTo>
                  <a:lnTo>
                    <a:pt x="6666176" y="0"/>
                  </a:lnTo>
                  <a:lnTo>
                    <a:pt x="6669583" y="335"/>
                  </a:lnTo>
                  <a:lnTo>
                    <a:pt x="6672956" y="1006"/>
                  </a:lnTo>
                  <a:lnTo>
                    <a:pt x="6676330" y="1677"/>
                  </a:lnTo>
                  <a:lnTo>
                    <a:pt x="6708206" y="26142"/>
                  </a:lnTo>
                  <a:lnTo>
                    <a:pt x="6715124" y="52387"/>
                  </a:lnTo>
                  <a:lnTo>
                    <a:pt x="6715124" y="7615236"/>
                  </a:lnTo>
                  <a:lnTo>
                    <a:pt x="6699780" y="7652279"/>
                  </a:lnTo>
                  <a:lnTo>
                    <a:pt x="6691839" y="7658795"/>
                  </a:lnTo>
                  <a:lnTo>
                    <a:pt x="6688980" y="7660706"/>
                  </a:lnTo>
                  <a:lnTo>
                    <a:pt x="6672956" y="7666617"/>
                  </a:lnTo>
                  <a:lnTo>
                    <a:pt x="6669583" y="7667288"/>
                  </a:lnTo>
                  <a:lnTo>
                    <a:pt x="6666176" y="7667624"/>
                  </a:lnTo>
                  <a:lnTo>
                    <a:pt x="6662736" y="7667624"/>
                  </a:lnTo>
                  <a:lnTo>
                    <a:pt x="52387" y="7667624"/>
                  </a:lnTo>
                  <a:lnTo>
                    <a:pt x="48947" y="7667624"/>
                  </a:lnTo>
                  <a:lnTo>
                    <a:pt x="45540" y="7667288"/>
                  </a:lnTo>
                  <a:lnTo>
                    <a:pt x="10740" y="7647201"/>
                  </a:lnTo>
                  <a:lnTo>
                    <a:pt x="8829" y="7644340"/>
                  </a:lnTo>
                  <a:lnTo>
                    <a:pt x="6917" y="7641480"/>
                  </a:lnTo>
                  <a:lnTo>
                    <a:pt x="5303" y="7638461"/>
                  </a:lnTo>
                  <a:lnTo>
                    <a:pt x="3987" y="7635283"/>
                  </a:lnTo>
                  <a:lnTo>
                    <a:pt x="2670" y="7632105"/>
                  </a:lnTo>
                  <a:lnTo>
                    <a:pt x="1677" y="7628830"/>
                  </a:lnTo>
                  <a:lnTo>
                    <a:pt x="1005" y="7625456"/>
                  </a:lnTo>
                  <a:lnTo>
                    <a:pt x="335" y="7622082"/>
                  </a:lnTo>
                  <a:lnTo>
                    <a:pt x="0" y="7618676"/>
                  </a:lnTo>
                  <a:lnTo>
                    <a:pt x="0" y="761523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66800" y="1686381"/>
            <a:ext cx="4987290" cy="2351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측 인터페이스 구현체 </a:t>
            </a: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sz="120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</a:t>
            </a: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sz="1050" i="1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>
              <a:lnSpc>
                <a:spcPts val="1500"/>
              </a:lnSpc>
              <a:spcBef>
                <a:spcPts val="60"/>
              </a:spcBef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class </a:t>
            </a:r>
            <a:r>
              <a:rPr sz="1050" dirty="0">
                <a:solidFill>
                  <a:srgbClr val="6F41C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BnExampleService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</a:t>
            </a: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BnInterface&lt;IExampleService&gt; { </a:t>
            </a: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 marR="2406015" indent="-320675">
              <a:lnSpc>
                <a:spcPts val="1500"/>
              </a:lnSpc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virtual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status_t onTransact( uint32_t code,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 marR="2726055">
              <a:lnSpc>
                <a:spcPts val="1500"/>
              </a:lnSpc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const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Parcel&amp; data, Parcel* reply, uint32_t flags = 0);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 </a:t>
            </a: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namespace android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D63A4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#endif </a:t>
            </a:r>
            <a:r>
              <a:rPr sz="1050" i="1" dirty="0">
                <a:solidFill>
                  <a:srgbClr val="6A737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ANDROID_IEXAMPLE_SERVICE_H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38514" y="1341189"/>
            <a:ext cx="1323975" cy="114300"/>
          </a:xfrm>
          <a:custGeom>
            <a:avLst/>
            <a:gdLst/>
            <a:ahLst/>
            <a:cxnLst/>
            <a:rect l="l" t="t" r="r" b="b"/>
            <a:pathLst>
              <a:path w="1323975" h="114300">
                <a:moveTo>
                  <a:pt x="1290927" y="114299"/>
                </a:moveTo>
                <a:lnTo>
                  <a:pt x="33047" y="114299"/>
                </a:lnTo>
                <a:lnTo>
                  <a:pt x="28187" y="113332"/>
                </a:lnTo>
                <a:lnTo>
                  <a:pt x="966" y="86112"/>
                </a:lnTo>
                <a:lnTo>
                  <a:pt x="0" y="81252"/>
                </a:lnTo>
                <a:lnTo>
                  <a:pt x="0" y="0"/>
                </a:lnTo>
                <a:lnTo>
                  <a:pt x="1323975" y="0"/>
                </a:lnTo>
                <a:lnTo>
                  <a:pt x="1323974" y="81252"/>
                </a:lnTo>
                <a:lnTo>
                  <a:pt x="1295787" y="113332"/>
                </a:lnTo>
                <a:lnTo>
                  <a:pt x="1290927" y="114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01110" y="826839"/>
            <a:ext cx="3914719" cy="391774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95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IExampleService.h </a:t>
            </a:r>
            <a:r>
              <a:rPr sz="17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7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9FC661-80D9-4AEA-6136-E166275FC917}"/>
              </a:ext>
            </a:extLst>
          </p:cNvPr>
          <p:cNvSpPr txBox="1"/>
          <p:nvPr/>
        </p:nvSpPr>
        <p:spPr>
          <a:xfrm>
            <a:off x="1038514" y="1289610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839" marR="0" lvl="0" indent="0" defTabSz="9144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IExampleService.h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00743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구현 방법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5116540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946" y="1008273"/>
              <a:ext cx="240431" cy="19325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3457257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Implementation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클래스 작성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999" y="1272009"/>
            <a:ext cx="4622801" cy="1220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8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BBinder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상속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Native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시 기본 클래스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BnInterface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구현을 위한 네이티브 베이스 클래스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getInterfaceDescriptor()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식별자 반환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8900"/>
              </a:lnSpc>
              <a:spcBef>
                <a:spcPts val="8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가상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함수 구현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인터페이스에 정의된 메서드 구현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4697440"/>
            <a:ext cx="304800" cy="304800"/>
            <a:chOff x="380999" y="53339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5333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4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12" y="5390182"/>
              <a:ext cx="190574" cy="19243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30941" y="5116540"/>
            <a:ext cx="4851401" cy="96180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274320">
              <a:spcBef>
                <a:spcPts val="475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서버 측에서 클라이언트 요청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74320">
              <a:spcBef>
                <a:spcPts val="47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transact()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측에서 서버로 요청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전송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74320">
              <a:spcBef>
                <a:spcPts val="475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상수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메서드별 식별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정의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74320">
              <a:spcBef>
                <a:spcPts val="475"/>
              </a:spcBef>
            </a:pPr>
            <a:r>
              <a:rPr lang="ko-KR" altLang="en-US"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데이터 </a:t>
            </a:r>
            <a:r>
              <a:rPr lang="ko-KR" altLang="en-US"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마샬링</a:t>
            </a:r>
            <a:r>
              <a:rPr lang="en-US" altLang="ko-KR"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Parcel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통한 데이터 전송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10299" y="2946430"/>
            <a:ext cx="304800" cy="304800"/>
            <a:chOff x="6210299" y="3619499"/>
            <a:chExt cx="304800" cy="304800"/>
          </a:xfrm>
        </p:grpSpPr>
        <p:sp>
          <p:nvSpPr>
            <p:cNvPr id="18" name="object 18"/>
            <p:cNvSpPr/>
            <p:nvPr/>
          </p:nvSpPr>
          <p:spPr>
            <a:xfrm>
              <a:off x="6210299" y="3619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4" y="61606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6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924" y="3688555"/>
              <a:ext cx="214312" cy="16668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578600" y="2947065"/>
            <a:ext cx="24130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등록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0999" y="6171406"/>
            <a:ext cx="11430000" cy="685800"/>
            <a:chOff x="380999" y="6896099"/>
            <a:chExt cx="11430000" cy="685800"/>
          </a:xfrm>
        </p:grpSpPr>
        <p:sp>
          <p:nvSpPr>
            <p:cNvPr id="22" name="object 22"/>
            <p:cNvSpPr/>
            <p:nvPr/>
          </p:nvSpPr>
          <p:spPr>
            <a:xfrm>
              <a:off x="380999" y="68960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2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7143749"/>
              <a:ext cx="130961" cy="1904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77874" y="6304746"/>
            <a:ext cx="10767060" cy="398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700"/>
              </a:lnSpc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시에는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thread-safety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고려해야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클라이언트의 동시 접근에 대비하여 동기화 메커니즘을 구현하고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AIDL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생성한 코드와 달리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트랜잭션 코드와 파라미터 처리를 직접 구현해야 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0999" y="2666999"/>
            <a:ext cx="5600700" cy="1808070"/>
            <a:chOff x="380999" y="2666999"/>
            <a:chExt cx="5600700" cy="2476500"/>
          </a:xfrm>
        </p:grpSpPr>
        <p:sp>
          <p:nvSpPr>
            <p:cNvPr id="26" name="object 26"/>
            <p:cNvSpPr/>
            <p:nvPr/>
          </p:nvSpPr>
          <p:spPr>
            <a:xfrm>
              <a:off x="385762" y="2671762"/>
              <a:ext cx="5591175" cy="2466975"/>
            </a:xfrm>
            <a:custGeom>
              <a:avLst/>
              <a:gdLst/>
              <a:ahLst/>
              <a:cxnLst/>
              <a:rect l="l" t="t" r="r" b="b"/>
              <a:pathLst>
                <a:path w="5591175" h="2466975">
                  <a:moveTo>
                    <a:pt x="0" y="24145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5538787" y="0"/>
                  </a:lnTo>
                  <a:lnTo>
                    <a:pt x="5542226" y="0"/>
                  </a:lnTo>
                  <a:lnTo>
                    <a:pt x="5545633" y="335"/>
                  </a:lnTo>
                  <a:lnTo>
                    <a:pt x="5567891" y="8828"/>
                  </a:lnTo>
                  <a:lnTo>
                    <a:pt x="5570752" y="10739"/>
                  </a:lnTo>
                  <a:lnTo>
                    <a:pt x="5590838" y="45540"/>
                  </a:lnTo>
                  <a:lnTo>
                    <a:pt x="5591174" y="52387"/>
                  </a:lnTo>
                  <a:lnTo>
                    <a:pt x="5591174" y="2414587"/>
                  </a:lnTo>
                  <a:lnTo>
                    <a:pt x="5575830" y="2451630"/>
                  </a:lnTo>
                  <a:lnTo>
                    <a:pt x="5567891" y="2458145"/>
                  </a:lnTo>
                  <a:lnTo>
                    <a:pt x="5565031" y="2460056"/>
                  </a:lnTo>
                  <a:lnTo>
                    <a:pt x="5542226" y="2466974"/>
                  </a:lnTo>
                  <a:lnTo>
                    <a:pt x="5538787" y="2466974"/>
                  </a:lnTo>
                  <a:lnTo>
                    <a:pt x="52387" y="2466974"/>
                  </a:lnTo>
                  <a:lnTo>
                    <a:pt x="48947" y="2466974"/>
                  </a:lnTo>
                  <a:lnTo>
                    <a:pt x="45540" y="2466639"/>
                  </a:lnTo>
                  <a:lnTo>
                    <a:pt x="23282" y="2458145"/>
                  </a:lnTo>
                  <a:lnTo>
                    <a:pt x="20422" y="2456234"/>
                  </a:lnTo>
                  <a:lnTo>
                    <a:pt x="3987" y="2434634"/>
                  </a:lnTo>
                  <a:lnTo>
                    <a:pt x="2671" y="2431456"/>
                  </a:lnTo>
                  <a:lnTo>
                    <a:pt x="1677" y="2428181"/>
                  </a:lnTo>
                  <a:lnTo>
                    <a:pt x="1006" y="2424807"/>
                  </a:lnTo>
                  <a:lnTo>
                    <a:pt x="335" y="2421433"/>
                  </a:lnTo>
                  <a:lnTo>
                    <a:pt x="0" y="2418027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90525" y="2676524"/>
              <a:ext cx="5581650" cy="2457450"/>
            </a:xfrm>
            <a:custGeom>
              <a:avLst/>
              <a:gdLst/>
              <a:ahLst/>
              <a:cxnLst/>
              <a:rect l="l" t="t" r="r" b="b"/>
              <a:pathLst>
                <a:path w="5581650" h="2457450">
                  <a:moveTo>
                    <a:pt x="5534024" y="2457449"/>
                  </a:moveTo>
                  <a:lnTo>
                    <a:pt x="47624" y="2457449"/>
                  </a:lnTo>
                  <a:lnTo>
                    <a:pt x="38122" y="2456577"/>
                  </a:lnTo>
                  <a:lnTo>
                    <a:pt x="3487" y="2428106"/>
                  </a:lnTo>
                  <a:lnTo>
                    <a:pt x="0" y="2409824"/>
                  </a:lnTo>
                  <a:lnTo>
                    <a:pt x="0" y="47624"/>
                  </a:lnTo>
                  <a:lnTo>
                    <a:pt x="21284" y="7846"/>
                  </a:lnTo>
                  <a:lnTo>
                    <a:pt x="47624" y="0"/>
                  </a:lnTo>
                  <a:lnTo>
                    <a:pt x="5534024" y="0"/>
                  </a:lnTo>
                  <a:lnTo>
                    <a:pt x="5573802" y="21284"/>
                  </a:lnTo>
                  <a:lnTo>
                    <a:pt x="5581649" y="47624"/>
                  </a:lnTo>
                  <a:lnTo>
                    <a:pt x="5581649" y="2409824"/>
                  </a:lnTo>
                  <a:lnTo>
                    <a:pt x="5560364" y="2449603"/>
                  </a:lnTo>
                  <a:lnTo>
                    <a:pt x="5534024" y="24574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533399" y="2676524"/>
            <a:ext cx="1247775" cy="114300"/>
          </a:xfrm>
          <a:custGeom>
            <a:avLst/>
            <a:gdLst/>
            <a:ahLst/>
            <a:cxnLst/>
            <a:rect l="l" t="t" r="r" b="b"/>
            <a:pathLst>
              <a:path w="1247775" h="114300">
                <a:moveTo>
                  <a:pt x="1214727" y="114299"/>
                </a:moveTo>
                <a:lnTo>
                  <a:pt x="33047" y="114299"/>
                </a:lnTo>
                <a:lnTo>
                  <a:pt x="28187" y="113333"/>
                </a:lnTo>
                <a:lnTo>
                  <a:pt x="966" y="86112"/>
                </a:lnTo>
                <a:lnTo>
                  <a:pt x="0" y="81252"/>
                </a:lnTo>
                <a:lnTo>
                  <a:pt x="0" y="0"/>
                </a:lnTo>
                <a:lnTo>
                  <a:pt x="1247774" y="0"/>
                </a:lnTo>
                <a:lnTo>
                  <a:pt x="1247774" y="81252"/>
                </a:lnTo>
                <a:lnTo>
                  <a:pt x="1219587" y="113333"/>
                </a:lnTo>
                <a:lnTo>
                  <a:pt x="1214727" y="114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125" y="2612895"/>
            <a:ext cx="5232398" cy="1768433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80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ExampleService.h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9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헤더 파일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5000"/>
              </a:lnSpc>
              <a:spcBef>
                <a:spcPts val="45"/>
              </a:spcBef>
            </a:pP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class </a:t>
            </a: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ExampleService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 </a:t>
            </a: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BnExampleService { </a:t>
            </a: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: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210"/>
              </a:spcBef>
            </a:pPr>
            <a:r>
              <a:rPr sz="9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생성자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>
              <a:lnSpc>
                <a:spcPct val="100000"/>
              </a:lnSpc>
              <a:spcBef>
                <a:spcPts val="254"/>
              </a:spcBef>
            </a:pPr>
            <a:r>
              <a:rPr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ExampleService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altLang="ko-KR" sz="9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// </a:t>
            </a:r>
            <a:r>
              <a:rPr lang="ko-KR" altLang="en-US" sz="11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메서드 구현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5080" indent="-297815">
              <a:lnSpc>
                <a:spcPct val="125000"/>
              </a:lnSpc>
              <a:spcBef>
                <a:spcPts val="45"/>
              </a:spcBef>
            </a:pPr>
            <a:r>
              <a:rPr lang="en-US" altLang="ko-KR"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virtual </a:t>
            </a:r>
            <a:r>
              <a:rPr lang="en-US" altLang="ko-KR" sz="950" dirty="0" err="1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status_t</a:t>
            </a:r>
            <a:r>
              <a:rPr lang="en-US" altLang="ko-KR"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doSomething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 </a:t>
            </a:r>
            <a:r>
              <a:rPr lang="en-US" altLang="ko-KR"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int32_t 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value, </a:t>
            </a:r>
            <a:r>
              <a:rPr lang="en-US" altLang="ko-KR"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String8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* result);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altLang="ko-KR" sz="950" i="1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// </a:t>
            </a:r>
            <a:r>
              <a:rPr lang="ko-KR" altLang="en-US" sz="1100" dirty="0">
                <a:solidFill>
                  <a:srgbClr val="5E626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식별자 반환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lang="en-US" altLang="ko-KR"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virtual </a:t>
            </a:r>
            <a:r>
              <a:rPr lang="en-US" altLang="ko-KR"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const String16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&amp;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getInterfaceDescriptor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</a:t>
            </a:r>
            <a:r>
              <a:rPr lang="en-US" altLang="ko-KR"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const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10299" y="952499"/>
            <a:ext cx="5600700" cy="1877091"/>
            <a:chOff x="6210299" y="952499"/>
            <a:chExt cx="5600700" cy="2476500"/>
          </a:xfrm>
        </p:grpSpPr>
        <p:sp>
          <p:nvSpPr>
            <p:cNvPr id="33" name="object 33"/>
            <p:cNvSpPr/>
            <p:nvPr/>
          </p:nvSpPr>
          <p:spPr>
            <a:xfrm>
              <a:off x="6215062" y="957262"/>
              <a:ext cx="5591175" cy="2466975"/>
            </a:xfrm>
            <a:custGeom>
              <a:avLst/>
              <a:gdLst/>
              <a:ahLst/>
              <a:cxnLst/>
              <a:rect l="l" t="t" r="r" b="b"/>
              <a:pathLst>
                <a:path w="5591175" h="2466975">
                  <a:moveTo>
                    <a:pt x="0" y="24145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5538787" y="0"/>
                  </a:lnTo>
                  <a:lnTo>
                    <a:pt x="5542226" y="0"/>
                  </a:lnTo>
                  <a:lnTo>
                    <a:pt x="5545633" y="335"/>
                  </a:lnTo>
                  <a:lnTo>
                    <a:pt x="5567891" y="8828"/>
                  </a:lnTo>
                  <a:lnTo>
                    <a:pt x="5570752" y="10739"/>
                  </a:lnTo>
                  <a:lnTo>
                    <a:pt x="5590838" y="45540"/>
                  </a:lnTo>
                  <a:lnTo>
                    <a:pt x="5591174" y="52387"/>
                  </a:lnTo>
                  <a:lnTo>
                    <a:pt x="5591174" y="2414587"/>
                  </a:lnTo>
                  <a:lnTo>
                    <a:pt x="5575830" y="2451630"/>
                  </a:lnTo>
                  <a:lnTo>
                    <a:pt x="5567891" y="2458145"/>
                  </a:lnTo>
                  <a:lnTo>
                    <a:pt x="5565031" y="2460056"/>
                  </a:lnTo>
                  <a:lnTo>
                    <a:pt x="5542226" y="2466974"/>
                  </a:lnTo>
                  <a:lnTo>
                    <a:pt x="5538787" y="2466974"/>
                  </a:lnTo>
                  <a:lnTo>
                    <a:pt x="52387" y="2466974"/>
                  </a:lnTo>
                  <a:lnTo>
                    <a:pt x="48947" y="2466974"/>
                  </a:lnTo>
                  <a:lnTo>
                    <a:pt x="45540" y="2466639"/>
                  </a:lnTo>
                  <a:lnTo>
                    <a:pt x="23282" y="2458145"/>
                  </a:lnTo>
                  <a:lnTo>
                    <a:pt x="20422" y="2456234"/>
                  </a:lnTo>
                  <a:lnTo>
                    <a:pt x="3987" y="2434634"/>
                  </a:lnTo>
                  <a:lnTo>
                    <a:pt x="2671" y="2431456"/>
                  </a:lnTo>
                  <a:lnTo>
                    <a:pt x="1677" y="2428181"/>
                  </a:lnTo>
                  <a:lnTo>
                    <a:pt x="1006" y="2424807"/>
                  </a:lnTo>
                  <a:lnTo>
                    <a:pt x="335" y="2421433"/>
                  </a:lnTo>
                  <a:lnTo>
                    <a:pt x="0" y="2418027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219825" y="962024"/>
              <a:ext cx="5581650" cy="2457450"/>
            </a:xfrm>
            <a:custGeom>
              <a:avLst/>
              <a:gdLst/>
              <a:ahLst/>
              <a:cxnLst/>
              <a:rect l="l" t="t" r="r" b="b"/>
              <a:pathLst>
                <a:path w="5581650" h="2457450">
                  <a:moveTo>
                    <a:pt x="5534024" y="2457449"/>
                  </a:moveTo>
                  <a:lnTo>
                    <a:pt x="47624" y="2457449"/>
                  </a:lnTo>
                  <a:lnTo>
                    <a:pt x="38122" y="2456577"/>
                  </a:lnTo>
                  <a:lnTo>
                    <a:pt x="3486" y="2428107"/>
                  </a:lnTo>
                  <a:lnTo>
                    <a:pt x="0" y="2409824"/>
                  </a:lnTo>
                  <a:lnTo>
                    <a:pt x="0" y="47624"/>
                  </a:lnTo>
                  <a:lnTo>
                    <a:pt x="21284" y="7846"/>
                  </a:lnTo>
                  <a:lnTo>
                    <a:pt x="47624" y="0"/>
                  </a:lnTo>
                  <a:lnTo>
                    <a:pt x="5534024" y="0"/>
                  </a:lnTo>
                  <a:lnTo>
                    <a:pt x="5573802" y="21284"/>
                  </a:lnTo>
                  <a:lnTo>
                    <a:pt x="5581649" y="47624"/>
                  </a:lnTo>
                  <a:lnTo>
                    <a:pt x="5581649" y="2409824"/>
                  </a:lnTo>
                  <a:lnTo>
                    <a:pt x="5560364" y="2449603"/>
                  </a:lnTo>
                  <a:lnTo>
                    <a:pt x="5534024" y="24574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object 36"/>
          <p:cNvSpPr/>
          <p:nvPr/>
        </p:nvSpPr>
        <p:spPr>
          <a:xfrm>
            <a:off x="6362700" y="962024"/>
            <a:ext cx="1533525" cy="114300"/>
          </a:xfrm>
          <a:custGeom>
            <a:avLst/>
            <a:gdLst/>
            <a:ahLst/>
            <a:cxnLst/>
            <a:rect l="l" t="t" r="r" b="b"/>
            <a:pathLst>
              <a:path w="1533525" h="114300">
                <a:moveTo>
                  <a:pt x="1500476" y="114299"/>
                </a:moveTo>
                <a:lnTo>
                  <a:pt x="33047" y="114299"/>
                </a:lnTo>
                <a:lnTo>
                  <a:pt x="28187" y="113333"/>
                </a:lnTo>
                <a:lnTo>
                  <a:pt x="966" y="86112"/>
                </a:lnTo>
                <a:lnTo>
                  <a:pt x="0" y="81252"/>
                </a:lnTo>
                <a:lnTo>
                  <a:pt x="0" y="0"/>
                </a:lnTo>
                <a:lnTo>
                  <a:pt x="1533524" y="0"/>
                </a:lnTo>
                <a:lnTo>
                  <a:pt x="1533524" y="81252"/>
                </a:lnTo>
                <a:lnTo>
                  <a:pt x="1505337" y="113333"/>
                </a:lnTo>
                <a:lnTo>
                  <a:pt x="1500476" y="114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21424" y="873650"/>
            <a:ext cx="3369945" cy="189353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47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Console"/>
              </a:rPr>
              <a:t>onTransact() </a:t>
            </a: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예제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673735" indent="-297815">
              <a:lnSpc>
                <a:spcPts val="1500"/>
              </a:lnSpc>
              <a:spcBef>
                <a:spcPts val="100"/>
              </a:spcBef>
            </a:pP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status_t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ExampleService::</a:t>
            </a: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onTransact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 </a:t>
            </a: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uint32_t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code,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175"/>
              </a:spcBef>
            </a:pP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const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Parcel&amp; data,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marR="1936750" indent="-635">
              <a:lnSpc>
                <a:spcPct val="125000"/>
              </a:lnSpc>
              <a:spcBef>
                <a:spcPts val="7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Parcel* reply, </a:t>
            </a: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uint32_t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flags)</a:t>
            </a:r>
            <a:r>
              <a:rPr 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{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285"/>
              </a:spcBef>
            </a:pP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switch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(code) {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>
              <a:lnSpc>
                <a:spcPct val="100000"/>
              </a:lnSpc>
              <a:spcBef>
                <a:spcPts val="360"/>
              </a:spcBef>
            </a:pPr>
            <a:r>
              <a:rPr sz="950" dirty="0">
                <a:solidFill>
                  <a:srgbClr val="9C26B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case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DO_SOMETHING: {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904240" marR="5080">
              <a:lnSpc>
                <a:spcPct val="125000"/>
              </a:lnSpc>
              <a:spcBef>
                <a:spcPts val="45"/>
              </a:spcBef>
            </a:pP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int32_t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value = data.readInt32(); 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904240" marR="5080">
              <a:lnSpc>
                <a:spcPct val="125000"/>
              </a:lnSpc>
              <a:spcBef>
                <a:spcPts val="45"/>
              </a:spcBef>
            </a:pPr>
            <a:r>
              <a:rPr sz="950" dirty="0">
                <a:solidFill>
                  <a:srgbClr val="2095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String8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result;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362699" y="3365530"/>
            <a:ext cx="5448300" cy="495300"/>
            <a:chOff x="6362699" y="4038599"/>
            <a:chExt cx="5448300" cy="495300"/>
          </a:xfrm>
        </p:grpSpPr>
        <p:sp>
          <p:nvSpPr>
            <p:cNvPr id="39" name="object 39"/>
            <p:cNvSpPr/>
            <p:nvPr/>
          </p:nvSpPr>
          <p:spPr>
            <a:xfrm>
              <a:off x="6376987" y="4038599"/>
              <a:ext cx="5434330" cy="495300"/>
            </a:xfrm>
            <a:custGeom>
              <a:avLst/>
              <a:gdLst/>
              <a:ahLst/>
              <a:cxnLst/>
              <a:rect l="l" t="t" r="r" b="b"/>
              <a:pathLst>
                <a:path w="5434330" h="495300">
                  <a:moveTo>
                    <a:pt x="5380614" y="495299"/>
                  </a:moveTo>
                  <a:lnTo>
                    <a:pt x="40048" y="495299"/>
                  </a:lnTo>
                  <a:lnTo>
                    <a:pt x="37260" y="494933"/>
                  </a:lnTo>
                  <a:lnTo>
                    <a:pt x="5658" y="466780"/>
                  </a:lnTo>
                  <a:lnTo>
                    <a:pt x="0" y="441902"/>
                  </a:lnTo>
                  <a:lnTo>
                    <a:pt x="0" y="4381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380614" y="0"/>
                  </a:lnTo>
                  <a:lnTo>
                    <a:pt x="5419926" y="19391"/>
                  </a:lnTo>
                  <a:lnTo>
                    <a:pt x="5434012" y="53397"/>
                  </a:lnTo>
                  <a:lnTo>
                    <a:pt x="5434012" y="441902"/>
                  </a:lnTo>
                  <a:lnTo>
                    <a:pt x="5414619" y="481214"/>
                  </a:lnTo>
                  <a:lnTo>
                    <a:pt x="5384330" y="494933"/>
                  </a:lnTo>
                  <a:lnTo>
                    <a:pt x="5380614" y="4952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362699" y="4038599"/>
              <a:ext cx="57150" cy="495300"/>
            </a:xfrm>
            <a:custGeom>
              <a:avLst/>
              <a:gdLst/>
              <a:ahLst/>
              <a:cxnLst/>
              <a:rect l="l" t="t" r="r" b="b"/>
              <a:pathLst>
                <a:path w="57150" h="495300">
                  <a:moveTo>
                    <a:pt x="57150" y="495299"/>
                  </a:moveTo>
                  <a:lnTo>
                    <a:pt x="49571" y="495299"/>
                  </a:lnTo>
                  <a:lnTo>
                    <a:pt x="42280" y="493849"/>
                  </a:lnTo>
                  <a:lnTo>
                    <a:pt x="7249" y="467021"/>
                  </a:lnTo>
                  <a:lnTo>
                    <a:pt x="0" y="4457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38150"/>
                  </a:lnTo>
                  <a:lnTo>
                    <a:pt x="36943" y="478561"/>
                  </a:lnTo>
                  <a:lnTo>
                    <a:pt x="51448" y="494253"/>
                  </a:lnTo>
                  <a:lnTo>
                    <a:pt x="57150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485500" y="3430745"/>
            <a:ext cx="158432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객체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2" name="object 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6024" y="3517930"/>
            <a:ext cx="190499" cy="1904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337416" y="3520443"/>
            <a:ext cx="4247010" cy="270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  <a:p>
            <a:pPr marL="160655">
              <a:lnSpc>
                <a:spcPts val="101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ExampleService* service = new ExampleService();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296024" y="3937030"/>
            <a:ext cx="5514975" cy="495300"/>
            <a:chOff x="6296024" y="4610099"/>
            <a:chExt cx="5514975" cy="495300"/>
          </a:xfrm>
        </p:grpSpPr>
        <p:sp>
          <p:nvSpPr>
            <p:cNvPr id="45" name="object 45"/>
            <p:cNvSpPr/>
            <p:nvPr/>
          </p:nvSpPr>
          <p:spPr>
            <a:xfrm>
              <a:off x="6376986" y="4610099"/>
              <a:ext cx="5434330" cy="495300"/>
            </a:xfrm>
            <a:custGeom>
              <a:avLst/>
              <a:gdLst/>
              <a:ahLst/>
              <a:cxnLst/>
              <a:rect l="l" t="t" r="r" b="b"/>
              <a:pathLst>
                <a:path w="5434330" h="495300">
                  <a:moveTo>
                    <a:pt x="5380614" y="495299"/>
                  </a:moveTo>
                  <a:lnTo>
                    <a:pt x="40048" y="495299"/>
                  </a:lnTo>
                  <a:lnTo>
                    <a:pt x="37260" y="494933"/>
                  </a:lnTo>
                  <a:lnTo>
                    <a:pt x="5658" y="466780"/>
                  </a:lnTo>
                  <a:lnTo>
                    <a:pt x="0" y="441902"/>
                  </a:lnTo>
                  <a:lnTo>
                    <a:pt x="0" y="4381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380614" y="0"/>
                  </a:lnTo>
                  <a:lnTo>
                    <a:pt x="5419926" y="19391"/>
                  </a:lnTo>
                  <a:lnTo>
                    <a:pt x="5434012" y="53397"/>
                  </a:lnTo>
                  <a:lnTo>
                    <a:pt x="5434012" y="441902"/>
                  </a:lnTo>
                  <a:lnTo>
                    <a:pt x="5414619" y="481214"/>
                  </a:lnTo>
                  <a:lnTo>
                    <a:pt x="5384330" y="494933"/>
                  </a:lnTo>
                  <a:lnTo>
                    <a:pt x="5380614" y="4952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362699" y="4610099"/>
              <a:ext cx="57150" cy="495300"/>
            </a:xfrm>
            <a:custGeom>
              <a:avLst/>
              <a:gdLst/>
              <a:ahLst/>
              <a:cxnLst/>
              <a:rect l="l" t="t" r="r" b="b"/>
              <a:pathLst>
                <a:path w="57150" h="495300">
                  <a:moveTo>
                    <a:pt x="57150" y="495299"/>
                  </a:moveTo>
                  <a:lnTo>
                    <a:pt x="49571" y="495299"/>
                  </a:lnTo>
                  <a:lnTo>
                    <a:pt x="42280" y="493849"/>
                  </a:lnTo>
                  <a:lnTo>
                    <a:pt x="7249" y="467021"/>
                  </a:lnTo>
                  <a:lnTo>
                    <a:pt x="0" y="4457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38150"/>
                  </a:lnTo>
                  <a:lnTo>
                    <a:pt x="36943" y="478561"/>
                  </a:lnTo>
                  <a:lnTo>
                    <a:pt x="51448" y="494253"/>
                  </a:lnTo>
                  <a:lnTo>
                    <a:pt x="57150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024" y="4762499"/>
              <a:ext cx="190499" cy="19049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337416" y="3993837"/>
            <a:ext cx="4551810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90"/>
              </a:lnSpc>
              <a:spcBef>
                <a:spcPts val="100"/>
              </a:spcBef>
            </a:pPr>
            <a:r>
              <a:rPr sz="1500" b="1" baseline="-30555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ServiceManager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획득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0655">
              <a:lnSpc>
                <a:spcPts val="1245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sp&lt;IServiceManager&gt; sm = defaultServiceManager();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296024" y="4508530"/>
            <a:ext cx="5514975" cy="495300"/>
            <a:chOff x="6296024" y="5181599"/>
            <a:chExt cx="5514975" cy="495300"/>
          </a:xfrm>
        </p:grpSpPr>
        <p:sp>
          <p:nvSpPr>
            <p:cNvPr id="50" name="object 50"/>
            <p:cNvSpPr/>
            <p:nvPr/>
          </p:nvSpPr>
          <p:spPr>
            <a:xfrm>
              <a:off x="6376986" y="5181599"/>
              <a:ext cx="5434330" cy="495300"/>
            </a:xfrm>
            <a:custGeom>
              <a:avLst/>
              <a:gdLst/>
              <a:ahLst/>
              <a:cxnLst/>
              <a:rect l="l" t="t" r="r" b="b"/>
              <a:pathLst>
                <a:path w="5434330" h="495300">
                  <a:moveTo>
                    <a:pt x="5380614" y="495299"/>
                  </a:moveTo>
                  <a:lnTo>
                    <a:pt x="40048" y="495299"/>
                  </a:lnTo>
                  <a:lnTo>
                    <a:pt x="37260" y="494933"/>
                  </a:lnTo>
                  <a:lnTo>
                    <a:pt x="5658" y="466780"/>
                  </a:lnTo>
                  <a:lnTo>
                    <a:pt x="0" y="441902"/>
                  </a:lnTo>
                  <a:lnTo>
                    <a:pt x="0" y="438149"/>
                  </a:lnTo>
                  <a:lnTo>
                    <a:pt x="0" y="53397"/>
                  </a:lnTo>
                  <a:lnTo>
                    <a:pt x="14543" y="14085"/>
                  </a:lnTo>
                  <a:lnTo>
                    <a:pt x="40048" y="0"/>
                  </a:lnTo>
                  <a:lnTo>
                    <a:pt x="5380614" y="0"/>
                  </a:lnTo>
                  <a:lnTo>
                    <a:pt x="5419926" y="19391"/>
                  </a:lnTo>
                  <a:lnTo>
                    <a:pt x="5434012" y="53397"/>
                  </a:lnTo>
                  <a:lnTo>
                    <a:pt x="5434012" y="441902"/>
                  </a:lnTo>
                  <a:lnTo>
                    <a:pt x="5414619" y="481214"/>
                  </a:lnTo>
                  <a:lnTo>
                    <a:pt x="5384330" y="494933"/>
                  </a:lnTo>
                  <a:lnTo>
                    <a:pt x="5380614" y="4952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362699" y="5181599"/>
              <a:ext cx="57150" cy="495300"/>
            </a:xfrm>
            <a:custGeom>
              <a:avLst/>
              <a:gdLst/>
              <a:ahLst/>
              <a:cxnLst/>
              <a:rect l="l" t="t" r="r" b="b"/>
              <a:pathLst>
                <a:path w="57150" h="495300">
                  <a:moveTo>
                    <a:pt x="57150" y="495299"/>
                  </a:moveTo>
                  <a:lnTo>
                    <a:pt x="49571" y="495299"/>
                  </a:lnTo>
                  <a:lnTo>
                    <a:pt x="42280" y="493849"/>
                  </a:lnTo>
                  <a:lnTo>
                    <a:pt x="7249" y="467021"/>
                  </a:lnTo>
                  <a:lnTo>
                    <a:pt x="0" y="445728"/>
                  </a:lnTo>
                  <a:lnTo>
                    <a:pt x="0" y="49571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5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38150"/>
                  </a:lnTo>
                  <a:lnTo>
                    <a:pt x="36943" y="478560"/>
                  </a:lnTo>
                  <a:lnTo>
                    <a:pt x="51448" y="494253"/>
                  </a:lnTo>
                  <a:lnTo>
                    <a:pt x="57150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024" y="5333999"/>
              <a:ext cx="190499" cy="19049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337416" y="4573745"/>
            <a:ext cx="4704210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35"/>
              </a:spcBef>
            </a:pPr>
            <a:r>
              <a:rPr sz="1500" b="1" baseline="-30555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3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등록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0655">
              <a:lnSpc>
                <a:spcPts val="1255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sm-&gt;addService(String16("example_service"), service);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362699" y="5080030"/>
            <a:ext cx="5448300" cy="495300"/>
            <a:chOff x="6362699" y="5753099"/>
            <a:chExt cx="5448300" cy="495300"/>
          </a:xfrm>
        </p:grpSpPr>
        <p:sp>
          <p:nvSpPr>
            <p:cNvPr id="55" name="object 55"/>
            <p:cNvSpPr/>
            <p:nvPr/>
          </p:nvSpPr>
          <p:spPr>
            <a:xfrm>
              <a:off x="6376987" y="5753099"/>
              <a:ext cx="5434330" cy="495300"/>
            </a:xfrm>
            <a:custGeom>
              <a:avLst/>
              <a:gdLst/>
              <a:ahLst/>
              <a:cxnLst/>
              <a:rect l="l" t="t" r="r" b="b"/>
              <a:pathLst>
                <a:path w="5434330" h="495300">
                  <a:moveTo>
                    <a:pt x="5380614" y="495299"/>
                  </a:moveTo>
                  <a:lnTo>
                    <a:pt x="40048" y="495299"/>
                  </a:lnTo>
                  <a:lnTo>
                    <a:pt x="37260" y="494933"/>
                  </a:lnTo>
                  <a:lnTo>
                    <a:pt x="5658" y="466779"/>
                  </a:lnTo>
                  <a:lnTo>
                    <a:pt x="0" y="441902"/>
                  </a:lnTo>
                  <a:lnTo>
                    <a:pt x="0" y="4381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380614" y="0"/>
                  </a:lnTo>
                  <a:lnTo>
                    <a:pt x="5419926" y="19391"/>
                  </a:lnTo>
                  <a:lnTo>
                    <a:pt x="5434012" y="53397"/>
                  </a:lnTo>
                  <a:lnTo>
                    <a:pt x="5434012" y="441902"/>
                  </a:lnTo>
                  <a:lnTo>
                    <a:pt x="5414619" y="481214"/>
                  </a:lnTo>
                  <a:lnTo>
                    <a:pt x="5384330" y="494933"/>
                  </a:lnTo>
                  <a:lnTo>
                    <a:pt x="5380614" y="4952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362699" y="5753099"/>
              <a:ext cx="57150" cy="495300"/>
            </a:xfrm>
            <a:custGeom>
              <a:avLst/>
              <a:gdLst/>
              <a:ahLst/>
              <a:cxnLst/>
              <a:rect l="l" t="t" r="r" b="b"/>
              <a:pathLst>
                <a:path w="57150" h="495300">
                  <a:moveTo>
                    <a:pt x="57150" y="495299"/>
                  </a:moveTo>
                  <a:lnTo>
                    <a:pt x="49571" y="495299"/>
                  </a:lnTo>
                  <a:lnTo>
                    <a:pt x="42280" y="493849"/>
                  </a:lnTo>
                  <a:lnTo>
                    <a:pt x="7249" y="467020"/>
                  </a:lnTo>
                  <a:lnTo>
                    <a:pt x="0" y="445728"/>
                  </a:lnTo>
                  <a:lnTo>
                    <a:pt x="0" y="49571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5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38150"/>
                  </a:lnTo>
                  <a:lnTo>
                    <a:pt x="36943" y="478560"/>
                  </a:lnTo>
                  <a:lnTo>
                    <a:pt x="51448" y="494253"/>
                  </a:lnTo>
                  <a:lnTo>
                    <a:pt x="57150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485500" y="5145245"/>
            <a:ext cx="3946526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시작 및 스레드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service-&gt;startThread(); //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필요시 스레드 실행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6024" y="5232430"/>
            <a:ext cx="190499" cy="190499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6344790" y="523494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4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296024" y="5651530"/>
            <a:ext cx="5514975" cy="495300"/>
            <a:chOff x="6296024" y="6324599"/>
            <a:chExt cx="5514975" cy="495300"/>
          </a:xfrm>
        </p:grpSpPr>
        <p:sp>
          <p:nvSpPr>
            <p:cNvPr id="61" name="object 61"/>
            <p:cNvSpPr/>
            <p:nvPr/>
          </p:nvSpPr>
          <p:spPr>
            <a:xfrm>
              <a:off x="6376986" y="6324599"/>
              <a:ext cx="5434330" cy="495300"/>
            </a:xfrm>
            <a:custGeom>
              <a:avLst/>
              <a:gdLst/>
              <a:ahLst/>
              <a:cxnLst/>
              <a:rect l="l" t="t" r="r" b="b"/>
              <a:pathLst>
                <a:path w="5434330" h="495300">
                  <a:moveTo>
                    <a:pt x="5380614" y="495299"/>
                  </a:moveTo>
                  <a:lnTo>
                    <a:pt x="40048" y="495299"/>
                  </a:lnTo>
                  <a:lnTo>
                    <a:pt x="37260" y="494933"/>
                  </a:lnTo>
                  <a:lnTo>
                    <a:pt x="5658" y="466779"/>
                  </a:lnTo>
                  <a:lnTo>
                    <a:pt x="0" y="441902"/>
                  </a:lnTo>
                  <a:lnTo>
                    <a:pt x="0" y="4381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380614" y="0"/>
                  </a:lnTo>
                  <a:lnTo>
                    <a:pt x="5419926" y="19391"/>
                  </a:lnTo>
                  <a:lnTo>
                    <a:pt x="5434012" y="53397"/>
                  </a:lnTo>
                  <a:lnTo>
                    <a:pt x="5434012" y="441902"/>
                  </a:lnTo>
                  <a:lnTo>
                    <a:pt x="5414619" y="481213"/>
                  </a:lnTo>
                  <a:lnTo>
                    <a:pt x="5384330" y="494933"/>
                  </a:lnTo>
                  <a:lnTo>
                    <a:pt x="5380614" y="4952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362699" y="6324599"/>
              <a:ext cx="57150" cy="495300"/>
            </a:xfrm>
            <a:custGeom>
              <a:avLst/>
              <a:gdLst/>
              <a:ahLst/>
              <a:cxnLst/>
              <a:rect l="l" t="t" r="r" b="b"/>
              <a:pathLst>
                <a:path w="57150" h="495300">
                  <a:moveTo>
                    <a:pt x="57150" y="495299"/>
                  </a:moveTo>
                  <a:lnTo>
                    <a:pt x="49571" y="495299"/>
                  </a:lnTo>
                  <a:lnTo>
                    <a:pt x="42280" y="493850"/>
                  </a:lnTo>
                  <a:lnTo>
                    <a:pt x="7249" y="467021"/>
                  </a:lnTo>
                  <a:lnTo>
                    <a:pt x="0" y="4457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5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438150"/>
                  </a:lnTo>
                  <a:lnTo>
                    <a:pt x="36943" y="478561"/>
                  </a:lnTo>
                  <a:lnTo>
                    <a:pt x="51448" y="494253"/>
                  </a:lnTo>
                  <a:lnTo>
                    <a:pt x="57150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6024" y="6476999"/>
              <a:ext cx="190499" cy="19049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337416" y="5716745"/>
            <a:ext cx="4399410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35"/>
              </a:spcBef>
            </a:pPr>
            <a:r>
              <a:rPr sz="1500" b="1" baseline="-30555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5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실행 및 대기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0655">
              <a:lnSpc>
                <a:spcPts val="1255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IPCThreadState::self()-&gt;joinThreadPool(); //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메인 스레드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441275-732E-CA33-FA6B-645FC40933C4}"/>
              </a:ext>
            </a:extLst>
          </p:cNvPr>
          <p:cNvSpPr txBox="1"/>
          <p:nvPr/>
        </p:nvSpPr>
        <p:spPr>
          <a:xfrm>
            <a:off x="538161" y="4647406"/>
            <a:ext cx="609477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6364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5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onTransact</a:t>
            </a: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/ transact </a:t>
            </a:r>
            <a:r>
              <a:rPr kumimoji="0" lang="ko-KR" altLang="en-US" sz="170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오버라이드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서비스 등록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099" y="838199"/>
                </a:moveTo>
                <a:lnTo>
                  <a:pt x="0" y="838199"/>
                </a:lnTo>
                <a:lnTo>
                  <a:pt x="0" y="0"/>
                </a:lnTo>
                <a:lnTo>
                  <a:pt x="38099" y="0"/>
                </a:lnTo>
                <a:lnTo>
                  <a:pt x="38099" y="838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2857499"/>
            <a:ext cx="38100" cy="2038350"/>
          </a:xfrm>
          <a:custGeom>
            <a:avLst/>
            <a:gdLst/>
            <a:ahLst/>
            <a:cxnLst/>
            <a:rect l="l" t="t" r="r" b="b"/>
            <a:pathLst>
              <a:path w="38100" h="2038350">
                <a:moveTo>
                  <a:pt x="38099" y="2038349"/>
                </a:moveTo>
                <a:lnTo>
                  <a:pt x="0" y="2038349"/>
                </a:lnTo>
                <a:lnTo>
                  <a:pt x="0" y="0"/>
                </a:lnTo>
                <a:lnTo>
                  <a:pt x="38099" y="0"/>
                </a:lnTo>
                <a:lnTo>
                  <a:pt x="38099" y="20383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1499" y="2857499"/>
            <a:ext cx="5410200" cy="1162050"/>
            <a:chOff x="571499" y="2857499"/>
            <a:chExt cx="5410200" cy="1162050"/>
          </a:xfrm>
        </p:grpSpPr>
        <p:sp>
          <p:nvSpPr>
            <p:cNvPr id="8" name="object 8"/>
            <p:cNvSpPr/>
            <p:nvPr/>
          </p:nvSpPr>
          <p:spPr>
            <a:xfrm>
              <a:off x="585787" y="2857499"/>
              <a:ext cx="5396230" cy="1162050"/>
            </a:xfrm>
            <a:custGeom>
              <a:avLst/>
              <a:gdLst/>
              <a:ahLst/>
              <a:cxnLst/>
              <a:rect l="l" t="t" r="r" b="b"/>
              <a:pathLst>
                <a:path w="5396230" h="1162050">
                  <a:moveTo>
                    <a:pt x="5342514" y="1162049"/>
                  </a:moveTo>
                  <a:lnTo>
                    <a:pt x="40048" y="1162049"/>
                  </a:lnTo>
                  <a:lnTo>
                    <a:pt x="37260" y="1161683"/>
                  </a:lnTo>
                  <a:lnTo>
                    <a:pt x="5660" y="1133530"/>
                  </a:lnTo>
                  <a:lnTo>
                    <a:pt x="0" y="1108652"/>
                  </a:lnTo>
                  <a:lnTo>
                    <a:pt x="0" y="1104899"/>
                  </a:lnTo>
                  <a:lnTo>
                    <a:pt x="0" y="53397"/>
                  </a:lnTo>
                  <a:lnTo>
                    <a:pt x="14544" y="14085"/>
                  </a:lnTo>
                  <a:lnTo>
                    <a:pt x="40048" y="0"/>
                  </a:lnTo>
                  <a:lnTo>
                    <a:pt x="5342514" y="0"/>
                  </a:lnTo>
                  <a:lnTo>
                    <a:pt x="5381826" y="19392"/>
                  </a:lnTo>
                  <a:lnTo>
                    <a:pt x="5395911" y="53397"/>
                  </a:lnTo>
                  <a:lnTo>
                    <a:pt x="5395911" y="1108652"/>
                  </a:lnTo>
                  <a:lnTo>
                    <a:pt x="5376518" y="1147964"/>
                  </a:lnTo>
                  <a:lnTo>
                    <a:pt x="5346230" y="1161683"/>
                  </a:lnTo>
                  <a:lnTo>
                    <a:pt x="5342514" y="1162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1499" y="2857499"/>
              <a:ext cx="57150" cy="1162050"/>
            </a:xfrm>
            <a:custGeom>
              <a:avLst/>
              <a:gdLst/>
              <a:ahLst/>
              <a:cxnLst/>
              <a:rect l="l" t="t" r="r" b="b"/>
              <a:pathLst>
                <a:path w="57150" h="1162050">
                  <a:moveTo>
                    <a:pt x="57150" y="1162049"/>
                  </a:moveTo>
                  <a:lnTo>
                    <a:pt x="49571" y="1162049"/>
                  </a:lnTo>
                  <a:lnTo>
                    <a:pt x="42281" y="1160599"/>
                  </a:lnTo>
                  <a:lnTo>
                    <a:pt x="7250" y="1133771"/>
                  </a:lnTo>
                  <a:lnTo>
                    <a:pt x="0" y="111247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1104900"/>
                  </a:lnTo>
                  <a:lnTo>
                    <a:pt x="36944" y="1145311"/>
                  </a:lnTo>
                  <a:lnTo>
                    <a:pt x="51448" y="1161003"/>
                  </a:lnTo>
                  <a:lnTo>
                    <a:pt x="57150" y="116204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1" name="object 11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21556"/>
              <a:ext cx="190499" cy="1666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49299" y="937556"/>
            <a:ext cx="367030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등록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999" y="1264467"/>
            <a:ext cx="5172710" cy="9371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58775">
              <a:lnSpc>
                <a:spcPct val="1408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 시스템 서비스의 중앙 레지스트리 모든 시스템 서비스는 시작 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ServiceManager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등록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클라이언트는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ServiceManager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서비스를 조회하고 핸들을 획득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2438399"/>
            <a:ext cx="304800" cy="304800"/>
            <a:chOff x="380999" y="24383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24383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46" y="2494173"/>
              <a:ext cx="240431" cy="1932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8" y="2423456"/>
            <a:ext cx="336550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addService/getService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674" y="2932087"/>
            <a:ext cx="5050155" cy="97052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7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등록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측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)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0200"/>
              </a:lnSpc>
              <a:spcBef>
                <a:spcPts val="7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ServiceManager.addService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("example_service", mBinder);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0200"/>
              </a:lnSpc>
              <a:spcBef>
                <a:spcPts val="7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획득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 측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)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0200"/>
              </a:lnSpc>
              <a:spcBef>
                <a:spcPts val="7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IBinder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b = ServiceManager.getService("example_service");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10200"/>
              </a:lnSpc>
              <a:spcBef>
                <a:spcPts val="7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IExampleService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service = IExampleService.Stub.asInterface(b);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999" y="4077267"/>
            <a:ext cx="5116830" cy="8005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4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addService(String name, IBinder service)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이름으로 서비스 등록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getService(String name)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이름으로 서비스 조회 및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IBinder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반환 서비스 권한 체크를 통한 보안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10298" y="1371599"/>
            <a:ext cx="5600700" cy="3543300"/>
            <a:chOff x="6210298" y="1371599"/>
            <a:chExt cx="5600700" cy="3543300"/>
          </a:xfrm>
        </p:grpSpPr>
        <p:sp>
          <p:nvSpPr>
            <p:cNvPr id="22" name="object 22"/>
            <p:cNvSpPr/>
            <p:nvPr/>
          </p:nvSpPr>
          <p:spPr>
            <a:xfrm>
              <a:off x="6210298" y="1371599"/>
              <a:ext cx="5600700" cy="3543300"/>
            </a:xfrm>
            <a:custGeom>
              <a:avLst/>
              <a:gdLst/>
              <a:ahLst/>
              <a:cxnLst/>
              <a:rect l="l" t="t" r="r" b="b"/>
              <a:pathLst>
                <a:path w="5600700" h="3543300">
                  <a:moveTo>
                    <a:pt x="5529503" y="3543299"/>
                  </a:moveTo>
                  <a:lnTo>
                    <a:pt x="71196" y="3543299"/>
                  </a:lnTo>
                  <a:lnTo>
                    <a:pt x="66241" y="3542811"/>
                  </a:lnTo>
                  <a:lnTo>
                    <a:pt x="29705" y="3527677"/>
                  </a:lnTo>
                  <a:lnTo>
                    <a:pt x="3885" y="3491636"/>
                  </a:lnTo>
                  <a:lnTo>
                    <a:pt x="0" y="3472102"/>
                  </a:lnTo>
                  <a:lnTo>
                    <a:pt x="0" y="3467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472102"/>
                  </a:lnTo>
                  <a:lnTo>
                    <a:pt x="5585077" y="3513593"/>
                  </a:lnTo>
                  <a:lnTo>
                    <a:pt x="5549038" y="3539412"/>
                  </a:lnTo>
                  <a:lnTo>
                    <a:pt x="5534458" y="3542811"/>
                  </a:lnTo>
                  <a:lnTo>
                    <a:pt x="5529503" y="3543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376986" y="1523999"/>
              <a:ext cx="5281930" cy="571500"/>
            </a:xfrm>
            <a:custGeom>
              <a:avLst/>
              <a:gdLst/>
              <a:ahLst/>
              <a:cxnLst/>
              <a:rect l="l" t="t" r="r" b="b"/>
              <a:pathLst>
                <a:path w="5281930" h="571500">
                  <a:moveTo>
                    <a:pt x="5228214" y="571499"/>
                  </a:moveTo>
                  <a:lnTo>
                    <a:pt x="40048" y="571499"/>
                  </a:lnTo>
                  <a:lnTo>
                    <a:pt x="37260" y="571133"/>
                  </a:lnTo>
                  <a:lnTo>
                    <a:pt x="5658" y="542980"/>
                  </a:lnTo>
                  <a:lnTo>
                    <a:pt x="0" y="518102"/>
                  </a:lnTo>
                  <a:lnTo>
                    <a:pt x="0" y="514349"/>
                  </a:lnTo>
                  <a:lnTo>
                    <a:pt x="0" y="53397"/>
                  </a:lnTo>
                  <a:lnTo>
                    <a:pt x="14543" y="14085"/>
                  </a:lnTo>
                  <a:lnTo>
                    <a:pt x="40048" y="0"/>
                  </a:lnTo>
                  <a:lnTo>
                    <a:pt x="5228214" y="0"/>
                  </a:lnTo>
                  <a:lnTo>
                    <a:pt x="5267524" y="19392"/>
                  </a:lnTo>
                  <a:lnTo>
                    <a:pt x="5281610" y="53397"/>
                  </a:lnTo>
                  <a:lnTo>
                    <a:pt x="5281610" y="518102"/>
                  </a:lnTo>
                  <a:lnTo>
                    <a:pt x="5262217" y="557414"/>
                  </a:lnTo>
                  <a:lnTo>
                    <a:pt x="5231931" y="571133"/>
                  </a:lnTo>
                  <a:lnTo>
                    <a:pt x="5228214" y="5714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362699" y="1523999"/>
              <a:ext cx="57150" cy="571500"/>
            </a:xfrm>
            <a:custGeom>
              <a:avLst/>
              <a:gdLst/>
              <a:ahLst/>
              <a:cxnLst/>
              <a:rect l="l" t="t" r="r" b="b"/>
              <a:pathLst>
                <a:path w="57150" h="571500">
                  <a:moveTo>
                    <a:pt x="57150" y="571499"/>
                  </a:moveTo>
                  <a:lnTo>
                    <a:pt x="49571" y="571499"/>
                  </a:lnTo>
                  <a:lnTo>
                    <a:pt x="42280" y="570049"/>
                  </a:lnTo>
                  <a:lnTo>
                    <a:pt x="7249" y="543221"/>
                  </a:lnTo>
                  <a:lnTo>
                    <a:pt x="0" y="5219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514350"/>
                  </a:lnTo>
                  <a:lnTo>
                    <a:pt x="36943" y="554760"/>
                  </a:lnTo>
                  <a:lnTo>
                    <a:pt x="51448" y="570453"/>
                  </a:lnTo>
                  <a:lnTo>
                    <a:pt x="57150" y="571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1" name="object 31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3402" y="1021542"/>
              <a:ext cx="178593" cy="16671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578600" y="937556"/>
            <a:ext cx="28702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등록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해제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Lifecycle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92874" y="1596263"/>
            <a:ext cx="4403726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1.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부팅 및 초기화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SystemServer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시작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ServiceManager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초기화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362699" y="2171699"/>
            <a:ext cx="5295900" cy="571500"/>
            <a:chOff x="6362699" y="2171699"/>
            <a:chExt cx="5295900" cy="571500"/>
          </a:xfrm>
        </p:grpSpPr>
        <p:sp>
          <p:nvSpPr>
            <p:cNvPr id="37" name="object 37"/>
            <p:cNvSpPr/>
            <p:nvPr/>
          </p:nvSpPr>
          <p:spPr>
            <a:xfrm>
              <a:off x="6376987" y="2171699"/>
              <a:ext cx="5281930" cy="571500"/>
            </a:xfrm>
            <a:custGeom>
              <a:avLst/>
              <a:gdLst/>
              <a:ahLst/>
              <a:cxnLst/>
              <a:rect l="l" t="t" r="r" b="b"/>
              <a:pathLst>
                <a:path w="5281930" h="571500">
                  <a:moveTo>
                    <a:pt x="5228214" y="571499"/>
                  </a:moveTo>
                  <a:lnTo>
                    <a:pt x="40048" y="571499"/>
                  </a:lnTo>
                  <a:lnTo>
                    <a:pt x="37260" y="571133"/>
                  </a:lnTo>
                  <a:lnTo>
                    <a:pt x="5658" y="542980"/>
                  </a:lnTo>
                  <a:lnTo>
                    <a:pt x="0" y="518102"/>
                  </a:lnTo>
                  <a:lnTo>
                    <a:pt x="0" y="514349"/>
                  </a:lnTo>
                  <a:lnTo>
                    <a:pt x="0" y="53397"/>
                  </a:lnTo>
                  <a:lnTo>
                    <a:pt x="14543" y="14085"/>
                  </a:lnTo>
                  <a:lnTo>
                    <a:pt x="40048" y="0"/>
                  </a:lnTo>
                  <a:lnTo>
                    <a:pt x="5228214" y="0"/>
                  </a:lnTo>
                  <a:lnTo>
                    <a:pt x="5267524" y="19391"/>
                  </a:lnTo>
                  <a:lnTo>
                    <a:pt x="5281610" y="53397"/>
                  </a:lnTo>
                  <a:lnTo>
                    <a:pt x="5281610" y="518102"/>
                  </a:lnTo>
                  <a:lnTo>
                    <a:pt x="5262217" y="557414"/>
                  </a:lnTo>
                  <a:lnTo>
                    <a:pt x="5231931" y="571133"/>
                  </a:lnTo>
                  <a:lnTo>
                    <a:pt x="5228214" y="5714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362699" y="2171699"/>
              <a:ext cx="57150" cy="571500"/>
            </a:xfrm>
            <a:custGeom>
              <a:avLst/>
              <a:gdLst/>
              <a:ahLst/>
              <a:cxnLst/>
              <a:rect l="l" t="t" r="r" b="b"/>
              <a:pathLst>
                <a:path w="57150" h="571500">
                  <a:moveTo>
                    <a:pt x="57150" y="571499"/>
                  </a:moveTo>
                  <a:lnTo>
                    <a:pt x="49571" y="571499"/>
                  </a:lnTo>
                  <a:lnTo>
                    <a:pt x="42280" y="570049"/>
                  </a:lnTo>
                  <a:lnTo>
                    <a:pt x="7249" y="543221"/>
                  </a:lnTo>
                  <a:lnTo>
                    <a:pt x="0" y="5219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514350"/>
                  </a:lnTo>
                  <a:lnTo>
                    <a:pt x="36943" y="554761"/>
                  </a:lnTo>
                  <a:lnTo>
                    <a:pt x="51448" y="570453"/>
                  </a:lnTo>
                  <a:lnTo>
                    <a:pt x="57150" y="571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92874" y="2243963"/>
            <a:ext cx="4708526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2.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등록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생성 후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ServiceManager.addService()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62699" y="2819399"/>
            <a:ext cx="5295900" cy="571500"/>
            <a:chOff x="6362699" y="2819399"/>
            <a:chExt cx="5295900" cy="571500"/>
          </a:xfrm>
        </p:grpSpPr>
        <p:sp>
          <p:nvSpPr>
            <p:cNvPr id="41" name="object 41"/>
            <p:cNvSpPr/>
            <p:nvPr/>
          </p:nvSpPr>
          <p:spPr>
            <a:xfrm>
              <a:off x="6376987" y="2819399"/>
              <a:ext cx="5281930" cy="571500"/>
            </a:xfrm>
            <a:custGeom>
              <a:avLst/>
              <a:gdLst/>
              <a:ahLst/>
              <a:cxnLst/>
              <a:rect l="l" t="t" r="r" b="b"/>
              <a:pathLst>
                <a:path w="5281930" h="571500">
                  <a:moveTo>
                    <a:pt x="5228214" y="571499"/>
                  </a:moveTo>
                  <a:lnTo>
                    <a:pt x="40048" y="571499"/>
                  </a:lnTo>
                  <a:lnTo>
                    <a:pt x="37260" y="571133"/>
                  </a:lnTo>
                  <a:lnTo>
                    <a:pt x="5658" y="542980"/>
                  </a:lnTo>
                  <a:lnTo>
                    <a:pt x="0" y="518102"/>
                  </a:lnTo>
                  <a:lnTo>
                    <a:pt x="0" y="5143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228214" y="0"/>
                  </a:lnTo>
                  <a:lnTo>
                    <a:pt x="5267524" y="19391"/>
                  </a:lnTo>
                  <a:lnTo>
                    <a:pt x="5281610" y="53397"/>
                  </a:lnTo>
                  <a:lnTo>
                    <a:pt x="5281610" y="518102"/>
                  </a:lnTo>
                  <a:lnTo>
                    <a:pt x="5262217" y="557414"/>
                  </a:lnTo>
                  <a:lnTo>
                    <a:pt x="5231931" y="571133"/>
                  </a:lnTo>
                  <a:lnTo>
                    <a:pt x="5228214" y="5714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62699" y="2819399"/>
              <a:ext cx="57150" cy="571500"/>
            </a:xfrm>
            <a:custGeom>
              <a:avLst/>
              <a:gdLst/>
              <a:ahLst/>
              <a:cxnLst/>
              <a:rect l="l" t="t" r="r" b="b"/>
              <a:pathLst>
                <a:path w="57150" h="571500">
                  <a:moveTo>
                    <a:pt x="57150" y="571499"/>
                  </a:moveTo>
                  <a:lnTo>
                    <a:pt x="49571" y="571499"/>
                  </a:lnTo>
                  <a:lnTo>
                    <a:pt x="42280" y="570049"/>
                  </a:lnTo>
                  <a:lnTo>
                    <a:pt x="7249" y="543221"/>
                  </a:lnTo>
                  <a:lnTo>
                    <a:pt x="0" y="5219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514350"/>
                  </a:lnTo>
                  <a:lnTo>
                    <a:pt x="36943" y="554761"/>
                  </a:lnTo>
                  <a:lnTo>
                    <a:pt x="51448" y="570453"/>
                  </a:lnTo>
                  <a:lnTo>
                    <a:pt x="57150" y="571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492874" y="2891663"/>
            <a:ext cx="4997452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3.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조회 및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클라이언트가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ServiceManager.getService()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서비스 획득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362699" y="3467099"/>
            <a:ext cx="5295900" cy="571500"/>
            <a:chOff x="6362699" y="3467099"/>
            <a:chExt cx="5295900" cy="571500"/>
          </a:xfrm>
        </p:grpSpPr>
        <p:sp>
          <p:nvSpPr>
            <p:cNvPr id="45" name="object 45"/>
            <p:cNvSpPr/>
            <p:nvPr/>
          </p:nvSpPr>
          <p:spPr>
            <a:xfrm>
              <a:off x="6376987" y="3467099"/>
              <a:ext cx="5281930" cy="571500"/>
            </a:xfrm>
            <a:custGeom>
              <a:avLst/>
              <a:gdLst/>
              <a:ahLst/>
              <a:cxnLst/>
              <a:rect l="l" t="t" r="r" b="b"/>
              <a:pathLst>
                <a:path w="5281930" h="571500">
                  <a:moveTo>
                    <a:pt x="5228214" y="571499"/>
                  </a:moveTo>
                  <a:lnTo>
                    <a:pt x="40048" y="571499"/>
                  </a:lnTo>
                  <a:lnTo>
                    <a:pt x="37260" y="571133"/>
                  </a:lnTo>
                  <a:lnTo>
                    <a:pt x="5658" y="542980"/>
                  </a:lnTo>
                  <a:lnTo>
                    <a:pt x="0" y="518102"/>
                  </a:lnTo>
                  <a:lnTo>
                    <a:pt x="0" y="514349"/>
                  </a:lnTo>
                  <a:lnTo>
                    <a:pt x="0" y="53397"/>
                  </a:lnTo>
                  <a:lnTo>
                    <a:pt x="14543" y="14085"/>
                  </a:lnTo>
                  <a:lnTo>
                    <a:pt x="40048" y="0"/>
                  </a:lnTo>
                  <a:lnTo>
                    <a:pt x="5228214" y="0"/>
                  </a:lnTo>
                  <a:lnTo>
                    <a:pt x="5267524" y="19392"/>
                  </a:lnTo>
                  <a:lnTo>
                    <a:pt x="5281610" y="53397"/>
                  </a:lnTo>
                  <a:lnTo>
                    <a:pt x="5281610" y="518102"/>
                  </a:lnTo>
                  <a:lnTo>
                    <a:pt x="5262217" y="557413"/>
                  </a:lnTo>
                  <a:lnTo>
                    <a:pt x="5231931" y="571133"/>
                  </a:lnTo>
                  <a:lnTo>
                    <a:pt x="5228214" y="5714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362699" y="3467099"/>
              <a:ext cx="57150" cy="571500"/>
            </a:xfrm>
            <a:custGeom>
              <a:avLst/>
              <a:gdLst/>
              <a:ahLst/>
              <a:cxnLst/>
              <a:rect l="l" t="t" r="r" b="b"/>
              <a:pathLst>
                <a:path w="57150" h="571500">
                  <a:moveTo>
                    <a:pt x="57150" y="571499"/>
                  </a:moveTo>
                  <a:lnTo>
                    <a:pt x="49571" y="571499"/>
                  </a:lnTo>
                  <a:lnTo>
                    <a:pt x="42280" y="570049"/>
                  </a:lnTo>
                  <a:lnTo>
                    <a:pt x="7249" y="543221"/>
                  </a:lnTo>
                  <a:lnTo>
                    <a:pt x="0" y="5219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514350"/>
                  </a:lnTo>
                  <a:lnTo>
                    <a:pt x="36943" y="554761"/>
                  </a:lnTo>
                  <a:lnTo>
                    <a:pt x="51448" y="570453"/>
                  </a:lnTo>
                  <a:lnTo>
                    <a:pt x="57150" y="571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92874" y="3539363"/>
            <a:ext cx="4403726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4.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갱신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(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필요시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)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DejaVu Sans Condense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이름으로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addService()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시 기존 서비스 교체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362699" y="4114799"/>
            <a:ext cx="5295900" cy="571500"/>
            <a:chOff x="6362699" y="4114799"/>
            <a:chExt cx="5295900" cy="571500"/>
          </a:xfrm>
        </p:grpSpPr>
        <p:sp>
          <p:nvSpPr>
            <p:cNvPr id="49" name="object 49"/>
            <p:cNvSpPr/>
            <p:nvPr/>
          </p:nvSpPr>
          <p:spPr>
            <a:xfrm>
              <a:off x="6376987" y="4114799"/>
              <a:ext cx="5281930" cy="571500"/>
            </a:xfrm>
            <a:custGeom>
              <a:avLst/>
              <a:gdLst/>
              <a:ahLst/>
              <a:cxnLst/>
              <a:rect l="l" t="t" r="r" b="b"/>
              <a:pathLst>
                <a:path w="5281930" h="571500">
                  <a:moveTo>
                    <a:pt x="5228214" y="571499"/>
                  </a:moveTo>
                  <a:lnTo>
                    <a:pt x="40048" y="571499"/>
                  </a:lnTo>
                  <a:lnTo>
                    <a:pt x="37260" y="571133"/>
                  </a:lnTo>
                  <a:lnTo>
                    <a:pt x="5658" y="542980"/>
                  </a:lnTo>
                  <a:lnTo>
                    <a:pt x="0" y="518102"/>
                  </a:lnTo>
                  <a:lnTo>
                    <a:pt x="0" y="514349"/>
                  </a:lnTo>
                  <a:lnTo>
                    <a:pt x="0" y="53397"/>
                  </a:lnTo>
                  <a:lnTo>
                    <a:pt x="14543" y="14084"/>
                  </a:lnTo>
                  <a:lnTo>
                    <a:pt x="40048" y="0"/>
                  </a:lnTo>
                  <a:lnTo>
                    <a:pt x="5228214" y="0"/>
                  </a:lnTo>
                  <a:lnTo>
                    <a:pt x="5267524" y="19391"/>
                  </a:lnTo>
                  <a:lnTo>
                    <a:pt x="5281610" y="53397"/>
                  </a:lnTo>
                  <a:lnTo>
                    <a:pt x="5281610" y="518102"/>
                  </a:lnTo>
                  <a:lnTo>
                    <a:pt x="5262217" y="557414"/>
                  </a:lnTo>
                  <a:lnTo>
                    <a:pt x="5231931" y="571133"/>
                  </a:lnTo>
                  <a:lnTo>
                    <a:pt x="5228214" y="571499"/>
                  </a:lnTo>
                  <a:close/>
                </a:path>
              </a:pathLst>
            </a:custGeom>
            <a:solidFill>
              <a:srgbClr val="F1F7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362699" y="4114799"/>
              <a:ext cx="57150" cy="571500"/>
            </a:xfrm>
            <a:custGeom>
              <a:avLst/>
              <a:gdLst/>
              <a:ahLst/>
              <a:cxnLst/>
              <a:rect l="l" t="t" r="r" b="b"/>
              <a:pathLst>
                <a:path w="57150" h="571500">
                  <a:moveTo>
                    <a:pt x="57150" y="571499"/>
                  </a:moveTo>
                  <a:lnTo>
                    <a:pt x="49571" y="571499"/>
                  </a:lnTo>
                  <a:lnTo>
                    <a:pt x="42280" y="570049"/>
                  </a:lnTo>
                  <a:lnTo>
                    <a:pt x="7249" y="543222"/>
                  </a:lnTo>
                  <a:lnTo>
                    <a:pt x="0" y="521928"/>
                  </a:lnTo>
                  <a:lnTo>
                    <a:pt x="0" y="49571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514350"/>
                  </a:lnTo>
                  <a:lnTo>
                    <a:pt x="36943" y="554761"/>
                  </a:lnTo>
                  <a:lnTo>
                    <a:pt x="51448" y="570454"/>
                  </a:lnTo>
                  <a:lnTo>
                    <a:pt x="57150" y="571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492874" y="4170037"/>
            <a:ext cx="4327526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5.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종료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종료 시 모든 서비스 연결 해제 및 정리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2" name="object 23">
            <a:extLst>
              <a:ext uri="{FF2B5EF4-FFF2-40B4-BE49-F238E27FC236}">
                <a16:creationId xmlns:a16="http://schemas.microsoft.com/office/drawing/2014/main" id="{8A6C03C7-5665-E18C-735C-31F0D433583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353" y="5974328"/>
            <a:ext cx="130961" cy="190499"/>
          </a:xfrm>
          <a:prstGeom prst="rect">
            <a:avLst/>
          </a:prstGeom>
        </p:spPr>
      </p:pic>
      <p:grpSp>
        <p:nvGrpSpPr>
          <p:cNvPr id="53" name="object 21">
            <a:extLst>
              <a:ext uri="{FF2B5EF4-FFF2-40B4-BE49-F238E27FC236}">
                <a16:creationId xmlns:a16="http://schemas.microsoft.com/office/drawing/2014/main" id="{BFC5E587-EB93-4A56-71F8-38E63B6BDBBA}"/>
              </a:ext>
            </a:extLst>
          </p:cNvPr>
          <p:cNvGrpSpPr/>
          <p:nvPr/>
        </p:nvGrpSpPr>
        <p:grpSpPr>
          <a:xfrm>
            <a:off x="380999" y="5726678"/>
            <a:ext cx="11430000" cy="685800"/>
            <a:chOff x="380999" y="6896099"/>
            <a:chExt cx="11430000" cy="685800"/>
          </a:xfrm>
        </p:grpSpPr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64E910B1-9639-6E6E-828F-44D36C86C344}"/>
                </a:ext>
              </a:extLst>
            </p:cNvPr>
            <p:cNvSpPr/>
            <p:nvPr/>
          </p:nvSpPr>
          <p:spPr>
            <a:xfrm>
              <a:off x="380999" y="68960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6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2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23">
              <a:extLst>
                <a:ext uri="{FF2B5EF4-FFF2-40B4-BE49-F238E27FC236}">
                  <a16:creationId xmlns:a16="http://schemas.microsoft.com/office/drawing/2014/main" id="{04AC9770-110B-297E-012D-CFE1E1D31E7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7143749"/>
              <a:ext cx="130961" cy="1904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51114" y="5714206"/>
            <a:ext cx="10739755" cy="5626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1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03299"/>
              </a:lnSpc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중요 사항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등록은 부팅 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SystemServer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내에서 수행됩니다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애플리케이션은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ServiceManager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직접 호출할 수 없으며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Context.getSystemService()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간접적으로 시스템 서비스에 접근해야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권한이 필요한 서비스의 경우 적절한 보안 체크가 필요합니다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클라이언트 연동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380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38099" y="0"/>
                </a:lnTo>
                <a:lnTo>
                  <a:pt x="38099" y="990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0999" y="2933699"/>
            <a:ext cx="5600700" cy="1543392"/>
            <a:chOff x="380999" y="2933699"/>
            <a:chExt cx="5600700" cy="1181100"/>
          </a:xfrm>
        </p:grpSpPr>
        <p:sp>
          <p:nvSpPr>
            <p:cNvPr id="7" name="object 7"/>
            <p:cNvSpPr/>
            <p:nvPr/>
          </p:nvSpPr>
          <p:spPr>
            <a:xfrm>
              <a:off x="395287" y="2933700"/>
              <a:ext cx="5586730" cy="1181100"/>
            </a:xfrm>
            <a:custGeom>
              <a:avLst/>
              <a:gdLst/>
              <a:ahLst/>
              <a:cxnLst/>
              <a:rect l="l" t="t" r="r" b="b"/>
              <a:pathLst>
                <a:path w="5586730" h="1181100">
                  <a:moveTo>
                    <a:pt x="5533014" y="1181099"/>
                  </a:moveTo>
                  <a:lnTo>
                    <a:pt x="40048" y="1181099"/>
                  </a:lnTo>
                  <a:lnTo>
                    <a:pt x="37260" y="1180733"/>
                  </a:lnTo>
                  <a:lnTo>
                    <a:pt x="5660" y="1152579"/>
                  </a:lnTo>
                  <a:lnTo>
                    <a:pt x="0" y="1127701"/>
                  </a:lnTo>
                  <a:lnTo>
                    <a:pt x="0" y="1123949"/>
                  </a:lnTo>
                  <a:lnTo>
                    <a:pt x="0" y="53397"/>
                  </a:lnTo>
                  <a:lnTo>
                    <a:pt x="14544" y="14084"/>
                  </a:lnTo>
                  <a:lnTo>
                    <a:pt x="40048" y="0"/>
                  </a:lnTo>
                  <a:lnTo>
                    <a:pt x="5533014" y="0"/>
                  </a:lnTo>
                  <a:lnTo>
                    <a:pt x="5572326" y="19391"/>
                  </a:lnTo>
                  <a:lnTo>
                    <a:pt x="5586411" y="53397"/>
                  </a:lnTo>
                  <a:lnTo>
                    <a:pt x="5586411" y="1127701"/>
                  </a:lnTo>
                  <a:lnTo>
                    <a:pt x="5567018" y="1167013"/>
                  </a:lnTo>
                  <a:lnTo>
                    <a:pt x="5536730" y="1180733"/>
                  </a:lnTo>
                  <a:lnTo>
                    <a:pt x="5533014" y="1181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0999" y="2933699"/>
              <a:ext cx="57150" cy="1181100"/>
            </a:xfrm>
            <a:custGeom>
              <a:avLst/>
              <a:gdLst/>
              <a:ahLst/>
              <a:cxnLst/>
              <a:rect l="l" t="t" r="r" b="b"/>
              <a:pathLst>
                <a:path w="57150" h="1181100">
                  <a:moveTo>
                    <a:pt x="57150" y="1181099"/>
                  </a:moveTo>
                  <a:lnTo>
                    <a:pt x="49571" y="1181099"/>
                  </a:lnTo>
                  <a:lnTo>
                    <a:pt x="42281" y="1179649"/>
                  </a:lnTo>
                  <a:lnTo>
                    <a:pt x="7250" y="1152821"/>
                  </a:lnTo>
                  <a:lnTo>
                    <a:pt x="0" y="11315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7150" y="0"/>
                  </a:lnTo>
                  <a:lnTo>
                    <a:pt x="51448" y="1046"/>
                  </a:lnTo>
                  <a:lnTo>
                    <a:pt x="46180" y="4184"/>
                  </a:lnTo>
                  <a:lnTo>
                    <a:pt x="29098" y="45747"/>
                  </a:lnTo>
                  <a:lnTo>
                    <a:pt x="28575" y="57150"/>
                  </a:lnTo>
                  <a:lnTo>
                    <a:pt x="28575" y="1123950"/>
                  </a:lnTo>
                  <a:lnTo>
                    <a:pt x="36944" y="1164361"/>
                  </a:lnTo>
                  <a:lnTo>
                    <a:pt x="51448" y="1180053"/>
                  </a:lnTo>
                  <a:lnTo>
                    <a:pt x="57150" y="11810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0" name="object 10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724" y="1009649"/>
              <a:ext cx="142874" cy="1904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49299" y="953135"/>
            <a:ext cx="330835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클라이언트 측 바인딩 구현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999" y="1275174"/>
            <a:ext cx="4356100" cy="11041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1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획득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조회를 위한 매니저 객체 획득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조회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getService()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메서드를 통해 원하는 서비스 핸들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획득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0000"/>
              </a:lnSpc>
              <a:spcBef>
                <a:spcPts val="11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인터페이스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변환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IBinder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적절한 인터페이스로 캐스팅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Proxy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객체 활용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원격 서비스 호출을 위한 프록시 패턴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0999" y="2514599"/>
            <a:ext cx="304800" cy="304800"/>
            <a:chOff x="380999" y="2514599"/>
            <a:chExt cx="304800" cy="304800"/>
          </a:xfrm>
        </p:grpSpPr>
        <p:sp>
          <p:nvSpPr>
            <p:cNvPr id="15" name="object 15"/>
            <p:cNvSpPr/>
            <p:nvPr/>
          </p:nvSpPr>
          <p:spPr>
            <a:xfrm>
              <a:off x="380999" y="25145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46" y="2570373"/>
              <a:ext cx="240431" cy="19325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9298" y="2515235"/>
            <a:ext cx="29083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핸들 획득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175" y="2996964"/>
            <a:ext cx="5324475" cy="14123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C++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sp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binder = </a:t>
            </a: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defaultServiceManager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()-&gt;getService(String16("example_service"));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if (binder == nullptr) { ALOGE("Failed to get service"); return; }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인터페이스로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변환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sp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 service = interface_cast(binder);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메소드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service-&gt;someMethod();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10298" y="1371599"/>
            <a:ext cx="5600700" cy="1485900"/>
          </a:xfrm>
          <a:custGeom>
            <a:avLst/>
            <a:gdLst/>
            <a:ahLst/>
            <a:cxnLst/>
            <a:rect l="l" t="t" r="r" b="b"/>
            <a:pathLst>
              <a:path w="5600700" h="1485900">
                <a:moveTo>
                  <a:pt x="5529503" y="1485899"/>
                </a:moveTo>
                <a:lnTo>
                  <a:pt x="71196" y="1485899"/>
                </a:lnTo>
                <a:lnTo>
                  <a:pt x="66241" y="1485411"/>
                </a:lnTo>
                <a:lnTo>
                  <a:pt x="29705" y="1470277"/>
                </a:lnTo>
                <a:lnTo>
                  <a:pt x="3885" y="1434237"/>
                </a:lnTo>
                <a:lnTo>
                  <a:pt x="0" y="1414703"/>
                </a:lnTo>
                <a:lnTo>
                  <a:pt x="0" y="14096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1414703"/>
                </a:lnTo>
                <a:lnTo>
                  <a:pt x="5585077" y="1456194"/>
                </a:lnTo>
                <a:lnTo>
                  <a:pt x="5549038" y="1482013"/>
                </a:lnTo>
                <a:lnTo>
                  <a:pt x="5534458" y="1485411"/>
                </a:lnTo>
                <a:lnTo>
                  <a:pt x="5529503" y="14858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10298" y="3314699"/>
            <a:ext cx="5600700" cy="2133600"/>
            <a:chOff x="6210298" y="3314699"/>
            <a:chExt cx="5600700" cy="2133600"/>
          </a:xfrm>
        </p:grpSpPr>
        <p:sp>
          <p:nvSpPr>
            <p:cNvPr id="21" name="object 21"/>
            <p:cNvSpPr/>
            <p:nvPr/>
          </p:nvSpPr>
          <p:spPr>
            <a:xfrm>
              <a:off x="6210298" y="3314699"/>
              <a:ext cx="5600700" cy="2133600"/>
            </a:xfrm>
            <a:custGeom>
              <a:avLst/>
              <a:gdLst/>
              <a:ahLst/>
              <a:cxnLst/>
              <a:rect l="l" t="t" r="r" b="b"/>
              <a:pathLst>
                <a:path w="5600700" h="2133600">
                  <a:moveTo>
                    <a:pt x="5529503" y="2133599"/>
                  </a:moveTo>
                  <a:lnTo>
                    <a:pt x="71196" y="2133599"/>
                  </a:lnTo>
                  <a:lnTo>
                    <a:pt x="66241" y="2133111"/>
                  </a:lnTo>
                  <a:lnTo>
                    <a:pt x="29705" y="2117977"/>
                  </a:lnTo>
                  <a:lnTo>
                    <a:pt x="3885" y="2081937"/>
                  </a:lnTo>
                  <a:lnTo>
                    <a:pt x="0" y="2062403"/>
                  </a:lnTo>
                  <a:lnTo>
                    <a:pt x="0" y="2057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062403"/>
                  </a:lnTo>
                  <a:lnTo>
                    <a:pt x="5585077" y="2103894"/>
                  </a:lnTo>
                  <a:lnTo>
                    <a:pt x="5549038" y="2129713"/>
                  </a:lnTo>
                  <a:lnTo>
                    <a:pt x="5534458" y="2133111"/>
                  </a:lnTo>
                  <a:lnTo>
                    <a:pt x="5529503" y="2133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362687" y="3467099"/>
              <a:ext cx="28575" cy="1752600"/>
            </a:xfrm>
            <a:custGeom>
              <a:avLst/>
              <a:gdLst/>
              <a:ahLst/>
              <a:cxnLst/>
              <a:rect l="l" t="t" r="r" b="b"/>
              <a:pathLst>
                <a:path w="28575" h="1752600">
                  <a:moveTo>
                    <a:pt x="28575" y="1371600"/>
                  </a:moveTo>
                  <a:lnTo>
                    <a:pt x="0" y="1371600"/>
                  </a:lnTo>
                  <a:lnTo>
                    <a:pt x="0" y="1752600"/>
                  </a:lnTo>
                  <a:lnTo>
                    <a:pt x="28575" y="1752600"/>
                  </a:lnTo>
                  <a:lnTo>
                    <a:pt x="28575" y="1371600"/>
                  </a:lnTo>
                  <a:close/>
                </a:path>
                <a:path w="28575" h="1752600">
                  <a:moveTo>
                    <a:pt x="28575" y="914400"/>
                  </a:moveTo>
                  <a:lnTo>
                    <a:pt x="0" y="914400"/>
                  </a:lnTo>
                  <a:lnTo>
                    <a:pt x="0" y="1295400"/>
                  </a:lnTo>
                  <a:lnTo>
                    <a:pt x="28575" y="1295400"/>
                  </a:lnTo>
                  <a:lnTo>
                    <a:pt x="28575" y="914400"/>
                  </a:lnTo>
                  <a:close/>
                </a:path>
                <a:path w="28575" h="1752600">
                  <a:moveTo>
                    <a:pt x="28575" y="457200"/>
                  </a:moveTo>
                  <a:lnTo>
                    <a:pt x="0" y="457200"/>
                  </a:lnTo>
                  <a:lnTo>
                    <a:pt x="0" y="838200"/>
                  </a:lnTo>
                  <a:lnTo>
                    <a:pt x="28575" y="838200"/>
                  </a:lnTo>
                  <a:lnTo>
                    <a:pt x="28575" y="457200"/>
                  </a:lnTo>
                  <a:close/>
                </a:path>
                <a:path w="28575" h="1752600">
                  <a:moveTo>
                    <a:pt x="2857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28575" y="381000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27" name="object 27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995" y="1012626"/>
              <a:ext cx="234408" cy="18685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578600" y="937556"/>
            <a:ext cx="3936998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ServiceManager/Proxy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활용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49998" y="1363374"/>
            <a:ext cx="4927601" cy="137903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ServiceManager </a:t>
            </a:r>
            <a:r>
              <a:rPr sz="135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메서드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34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getService(String name)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이름으로 서비스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검색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345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checkService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(String name)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존재 여부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345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listServices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등록된 모든 서비스 목록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조회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345"/>
              </a:spcBef>
            </a:pPr>
            <a:r>
              <a:rPr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waitForService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(String name)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서비스가 등록될 때까지 대기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97598" y="3005963"/>
            <a:ext cx="226060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연동 흐름 다이어그램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2874" y="3453553"/>
            <a:ext cx="3870326" cy="39369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1. ServiceManager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획득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defaultServiceManager()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호출로 매니저 인스턴스 획득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92874" y="3910753"/>
            <a:ext cx="3394075" cy="1278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30"/>
              </a:spcBef>
              <a:buSzPct val="103703"/>
              <a:buFont typeface="Microsoft Sans Serif"/>
              <a:buAutoNum type="arabicPeriod" startAt="2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핸들 요청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getService("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서비스명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")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IBinder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획득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640"/>
              </a:spcBef>
              <a:buSzPct val="103703"/>
              <a:buFont typeface="Microsoft Sans Serif"/>
              <a:buAutoNum type="arabicPeriod" startAt="3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변환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interface_cast&lt;&gt;()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asInterface()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변환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640"/>
              </a:spcBef>
              <a:buSzPct val="103703"/>
              <a:buFont typeface="Microsoft Sans Serif"/>
              <a:buAutoNum type="arabicPeriod" startAt="4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호출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service-&gt;method()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형태로 원격 호출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0999" y="5980906"/>
            <a:ext cx="11430000" cy="647700"/>
            <a:chOff x="380999" y="7048499"/>
            <a:chExt cx="11430000" cy="647700"/>
          </a:xfrm>
        </p:grpSpPr>
        <p:sp>
          <p:nvSpPr>
            <p:cNvPr id="35" name="object 35"/>
            <p:cNvSpPr/>
            <p:nvPr/>
          </p:nvSpPr>
          <p:spPr>
            <a:xfrm>
              <a:off x="380999" y="7048499"/>
              <a:ext cx="11430000" cy="647700"/>
            </a:xfrm>
            <a:custGeom>
              <a:avLst/>
              <a:gdLst/>
              <a:ahLst/>
              <a:cxnLst/>
              <a:rect l="l" t="t" r="r" b="b"/>
              <a:pathLst>
                <a:path w="11430000" h="647700">
                  <a:moveTo>
                    <a:pt x="11358802" y="647699"/>
                  </a:moveTo>
                  <a:lnTo>
                    <a:pt x="71196" y="647699"/>
                  </a:lnTo>
                  <a:lnTo>
                    <a:pt x="66241" y="647211"/>
                  </a:lnTo>
                  <a:lnTo>
                    <a:pt x="29705" y="632077"/>
                  </a:lnTo>
                  <a:lnTo>
                    <a:pt x="3885" y="596037"/>
                  </a:lnTo>
                  <a:lnTo>
                    <a:pt x="0" y="576502"/>
                  </a:lnTo>
                  <a:lnTo>
                    <a:pt x="0" y="571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576502"/>
                  </a:lnTo>
                  <a:lnTo>
                    <a:pt x="11414376" y="617993"/>
                  </a:lnTo>
                  <a:lnTo>
                    <a:pt x="11378337" y="643813"/>
                  </a:lnTo>
                  <a:lnTo>
                    <a:pt x="11363757" y="647211"/>
                  </a:lnTo>
                  <a:lnTo>
                    <a:pt x="11358802" y="6476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7258049"/>
              <a:ext cx="130961" cy="19049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21371" y="5980906"/>
            <a:ext cx="10892155" cy="541046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5080">
              <a:lnSpc>
                <a:spcPct val="103299"/>
              </a:lnSpc>
              <a:spcBef>
                <a:spcPts val="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실무 팁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호출 시 항상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RemoteException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처리해야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서비스가 다운되거나 연결이 끊어질 수 있으므로 재연결 메커니즘과 적절한 에러 처리를 구현하세요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ServiceManager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캐싱을 통해 성능을 최적화하므로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서비스에 반복 접근 시 내부적으로 최적화됩니다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문제 해결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F44236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87" y="1885949"/>
            <a:ext cx="28575" cy="1333500"/>
          </a:xfrm>
          <a:custGeom>
            <a:avLst/>
            <a:gdLst/>
            <a:ahLst/>
            <a:cxnLst/>
            <a:rect l="l" t="t" r="r" b="b"/>
            <a:pathLst>
              <a:path w="28575" h="1333500">
                <a:moveTo>
                  <a:pt x="28575" y="914400"/>
                </a:moveTo>
                <a:lnTo>
                  <a:pt x="0" y="914400"/>
                </a:lnTo>
                <a:lnTo>
                  <a:pt x="0" y="1333500"/>
                </a:lnTo>
                <a:lnTo>
                  <a:pt x="28575" y="1333500"/>
                </a:lnTo>
                <a:lnTo>
                  <a:pt x="28575" y="914400"/>
                </a:lnTo>
                <a:close/>
              </a:path>
              <a:path w="28575" h="1333500">
                <a:moveTo>
                  <a:pt x="28575" y="457200"/>
                </a:moveTo>
                <a:lnTo>
                  <a:pt x="0" y="457200"/>
                </a:lnTo>
                <a:lnTo>
                  <a:pt x="0" y="876300"/>
                </a:lnTo>
                <a:lnTo>
                  <a:pt x="28575" y="876300"/>
                </a:lnTo>
                <a:lnTo>
                  <a:pt x="28575" y="457200"/>
                </a:lnTo>
                <a:close/>
              </a:path>
              <a:path w="28575" h="1333500">
                <a:moveTo>
                  <a:pt x="28575" y="0"/>
                </a:moveTo>
                <a:lnTo>
                  <a:pt x="0" y="0"/>
                </a:lnTo>
                <a:lnTo>
                  <a:pt x="0" y="419100"/>
                </a:lnTo>
                <a:lnTo>
                  <a:pt x="28575" y="419100"/>
                </a:lnTo>
                <a:lnTo>
                  <a:pt x="28575" y="0"/>
                </a:lnTo>
                <a:close/>
              </a:path>
            </a:pathLst>
          </a:custGeom>
          <a:solidFill>
            <a:srgbClr val="F44236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999" y="3867149"/>
            <a:ext cx="38100" cy="1533525"/>
          </a:xfrm>
          <a:custGeom>
            <a:avLst/>
            <a:gdLst/>
            <a:ahLst/>
            <a:cxnLst/>
            <a:rect l="l" t="t" r="r" b="b"/>
            <a:pathLst>
              <a:path w="38100" h="1533525">
                <a:moveTo>
                  <a:pt x="38099" y="1533524"/>
                </a:moveTo>
                <a:lnTo>
                  <a:pt x="0" y="1533524"/>
                </a:lnTo>
                <a:lnTo>
                  <a:pt x="0" y="0"/>
                </a:lnTo>
                <a:lnTo>
                  <a:pt x="38099" y="0"/>
                </a:lnTo>
                <a:lnTo>
                  <a:pt x="38099" y="153352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9" name="object 9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0" y="1021556"/>
              <a:ext cx="191839" cy="16668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9298" y="953135"/>
            <a:ext cx="257048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오류 주요 원인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175" y="1362128"/>
            <a:ext cx="3767822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시그니처 오류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인터페이스와 구현체 간 메서드 시그니처 불일치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175" y="1876478"/>
            <a:ext cx="433705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0"/>
              </a:spcBef>
              <a:buSzPct val="103703"/>
              <a:buFont typeface="Arial"/>
              <a:buAutoNum type="arabicPeriod" startAt="2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등록 누락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AndroidManifest.xml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서비스 미등록 또는 권한 설정 오류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375"/>
              </a:spcBef>
              <a:buAutoNum type="arabicPeriod" startAt="3"/>
              <a:tabLst>
                <a:tab pos="186690" algn="l"/>
              </a:tabLst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Parcelable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직렬화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객체 전송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Parcelable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 오류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6690" indent="-173990">
              <a:lnSpc>
                <a:spcPct val="100000"/>
              </a:lnSpc>
              <a:spcBef>
                <a:spcPts val="375"/>
              </a:spcBef>
              <a:buSzPct val="103703"/>
              <a:buFont typeface="Arial"/>
              <a:buAutoNum type="arabicPeriod" startAt="4"/>
              <a:tabLst>
                <a:tab pos="186690" algn="l"/>
              </a:tabLst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및 동기화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멀티스레드 환경에서 동기화 처리 미흡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0999" y="3448049"/>
            <a:ext cx="304800" cy="304800"/>
            <a:chOff x="380999" y="3448049"/>
            <a:chExt cx="304800" cy="304800"/>
          </a:xfrm>
        </p:grpSpPr>
        <p:sp>
          <p:nvSpPr>
            <p:cNvPr id="15" name="object 15"/>
            <p:cNvSpPr/>
            <p:nvPr/>
          </p:nvSpPr>
          <p:spPr>
            <a:xfrm>
              <a:off x="380999" y="34480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6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49" y="3505199"/>
              <a:ext cx="190499" cy="19165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9298" y="3448684"/>
            <a:ext cx="20701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디버깅 절차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1387" y="3767286"/>
            <a:ext cx="4548505" cy="96837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760"/>
              </a:spcBef>
              <a:buClr>
                <a:srgbClr val="333333"/>
              </a:buClr>
              <a:buSzPct val="107407"/>
              <a:buFont typeface="Microsoft Sans Serif"/>
              <a:buAutoNum type="arabicPeriod"/>
              <a:tabLst>
                <a:tab pos="18288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로그 분석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Logcat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통한 오류 메시지 확인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2880" indent="-170180">
              <a:lnSpc>
                <a:spcPct val="100000"/>
              </a:lnSpc>
              <a:spcBef>
                <a:spcPts val="660"/>
              </a:spcBef>
              <a:buClr>
                <a:srgbClr val="333333"/>
              </a:buClr>
              <a:buSzPct val="107407"/>
              <a:buFont typeface="Microsoft Sans Serif"/>
              <a:buAutoNum type="arabicPeriod"/>
              <a:tabLst>
                <a:tab pos="18288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상태 확인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dumpsys activity services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82880" indent="-170180">
              <a:lnSpc>
                <a:spcPct val="100000"/>
              </a:lnSpc>
              <a:spcBef>
                <a:spcPts val="885"/>
              </a:spcBef>
              <a:buClr>
                <a:srgbClr val="333333"/>
              </a:buClr>
              <a:buSzPct val="103571"/>
              <a:buFont typeface="Microsoft Sans Serif"/>
              <a:buAutoNum type="arabicPeriod"/>
              <a:tabLst>
                <a:tab pos="182880" algn="l"/>
              </a:tabLst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Binder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통신 로그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dumpsys binder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387" y="4738836"/>
            <a:ext cx="3737610" cy="6350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760"/>
              </a:spcBef>
              <a:buClr>
                <a:srgbClr val="333333"/>
              </a:buClr>
              <a:buSzPct val="107407"/>
              <a:buFont typeface="Microsoft Sans Serif"/>
              <a:buAutoNum type="arabicPeriod" startAt="4"/>
              <a:tabLst>
                <a:tab pos="18288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누수 검사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Android Profiler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2880" indent="-170180">
              <a:lnSpc>
                <a:spcPct val="100000"/>
              </a:lnSpc>
              <a:spcBef>
                <a:spcPts val="660"/>
              </a:spcBef>
              <a:buClr>
                <a:srgbClr val="333333"/>
              </a:buClr>
              <a:buSzPct val="107407"/>
              <a:buFont typeface="Microsoft Sans Serif"/>
              <a:buAutoNum type="arabicPeriod" startAt="4"/>
              <a:tabLst>
                <a:tab pos="182880" algn="l"/>
              </a:tabLst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확인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ps | grep [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]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10298" y="1371599"/>
            <a:ext cx="5600700" cy="1943100"/>
            <a:chOff x="6210298" y="1371599"/>
            <a:chExt cx="5600700" cy="1943100"/>
          </a:xfrm>
        </p:grpSpPr>
        <p:sp>
          <p:nvSpPr>
            <p:cNvPr id="21" name="object 21"/>
            <p:cNvSpPr/>
            <p:nvPr/>
          </p:nvSpPr>
          <p:spPr>
            <a:xfrm>
              <a:off x="6210298" y="1371599"/>
              <a:ext cx="5600700" cy="1943100"/>
            </a:xfrm>
            <a:custGeom>
              <a:avLst/>
              <a:gdLst/>
              <a:ahLst/>
              <a:cxnLst/>
              <a:rect l="l" t="t" r="r" b="b"/>
              <a:pathLst>
                <a:path w="5600700" h="1943100">
                  <a:moveTo>
                    <a:pt x="5529503" y="1943099"/>
                  </a:moveTo>
                  <a:lnTo>
                    <a:pt x="71196" y="1943099"/>
                  </a:lnTo>
                  <a:lnTo>
                    <a:pt x="66241" y="1942611"/>
                  </a:lnTo>
                  <a:lnTo>
                    <a:pt x="29705" y="1927477"/>
                  </a:lnTo>
                  <a:lnTo>
                    <a:pt x="3885" y="1891437"/>
                  </a:lnTo>
                  <a:lnTo>
                    <a:pt x="0" y="1871903"/>
                  </a:lnTo>
                  <a:lnTo>
                    <a:pt x="0" y="1866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871903"/>
                  </a:lnTo>
                  <a:lnTo>
                    <a:pt x="5585077" y="1913393"/>
                  </a:lnTo>
                  <a:lnTo>
                    <a:pt x="5549038" y="1939213"/>
                  </a:lnTo>
                  <a:lnTo>
                    <a:pt x="5534458" y="1942611"/>
                  </a:lnTo>
                  <a:lnTo>
                    <a:pt x="5529503" y="19430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324599" y="1790699"/>
              <a:ext cx="28575" cy="419100"/>
            </a:xfrm>
            <a:custGeom>
              <a:avLst/>
              <a:gdLst/>
              <a:ahLst/>
              <a:cxnLst/>
              <a:rect l="l" t="t" r="r" b="b"/>
              <a:pathLst>
                <a:path w="28575" h="419100">
                  <a:moveTo>
                    <a:pt x="28574" y="419099"/>
                  </a:moveTo>
                  <a:lnTo>
                    <a:pt x="0" y="4190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4190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324599" y="2305049"/>
              <a:ext cx="28575" cy="800100"/>
            </a:xfrm>
            <a:custGeom>
              <a:avLst/>
              <a:gdLst/>
              <a:ahLst/>
              <a:cxnLst/>
              <a:rect l="l" t="t" r="r" b="b"/>
              <a:pathLst>
                <a:path w="28575" h="800100">
                  <a:moveTo>
                    <a:pt x="28574" y="800099"/>
                  </a:moveTo>
                  <a:lnTo>
                    <a:pt x="0" y="8000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800099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210298" y="3467099"/>
            <a:ext cx="5600700" cy="1943100"/>
            <a:chOff x="6210298" y="3467099"/>
            <a:chExt cx="5600700" cy="1943100"/>
          </a:xfrm>
        </p:grpSpPr>
        <p:sp>
          <p:nvSpPr>
            <p:cNvPr id="25" name="object 25"/>
            <p:cNvSpPr/>
            <p:nvPr/>
          </p:nvSpPr>
          <p:spPr>
            <a:xfrm>
              <a:off x="6210298" y="3467099"/>
              <a:ext cx="5600700" cy="1943100"/>
            </a:xfrm>
            <a:custGeom>
              <a:avLst/>
              <a:gdLst/>
              <a:ahLst/>
              <a:cxnLst/>
              <a:rect l="l" t="t" r="r" b="b"/>
              <a:pathLst>
                <a:path w="5600700" h="1943100">
                  <a:moveTo>
                    <a:pt x="5529503" y="1943099"/>
                  </a:moveTo>
                  <a:lnTo>
                    <a:pt x="71196" y="1943099"/>
                  </a:lnTo>
                  <a:lnTo>
                    <a:pt x="66241" y="1942611"/>
                  </a:lnTo>
                  <a:lnTo>
                    <a:pt x="29705" y="1927477"/>
                  </a:lnTo>
                  <a:lnTo>
                    <a:pt x="3885" y="1891436"/>
                  </a:lnTo>
                  <a:lnTo>
                    <a:pt x="0" y="1871903"/>
                  </a:lnTo>
                  <a:lnTo>
                    <a:pt x="0" y="1866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871903"/>
                  </a:lnTo>
                  <a:lnTo>
                    <a:pt x="5585077" y="1913393"/>
                  </a:lnTo>
                  <a:lnTo>
                    <a:pt x="5549038" y="1939213"/>
                  </a:lnTo>
                  <a:lnTo>
                    <a:pt x="5534458" y="1942611"/>
                  </a:lnTo>
                  <a:lnTo>
                    <a:pt x="5529503" y="19430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324599" y="3886199"/>
              <a:ext cx="28575" cy="419100"/>
            </a:xfrm>
            <a:custGeom>
              <a:avLst/>
              <a:gdLst/>
              <a:ahLst/>
              <a:cxnLst/>
              <a:rect l="l" t="t" r="r" b="b"/>
              <a:pathLst>
                <a:path w="28575" h="419100">
                  <a:moveTo>
                    <a:pt x="28574" y="419099"/>
                  </a:moveTo>
                  <a:lnTo>
                    <a:pt x="0" y="4190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4190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24599" y="4400549"/>
              <a:ext cx="28575" cy="800100"/>
            </a:xfrm>
            <a:custGeom>
              <a:avLst/>
              <a:gdLst/>
              <a:ahLst/>
              <a:cxnLst/>
              <a:rect l="l" t="t" r="r" b="b"/>
              <a:pathLst>
                <a:path w="28575" h="800100">
                  <a:moveTo>
                    <a:pt x="28574" y="800099"/>
                  </a:moveTo>
                  <a:lnTo>
                    <a:pt x="0" y="800099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800099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6" name="object 36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556" y="1008756"/>
              <a:ext cx="192546" cy="19254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578599" y="953135"/>
            <a:ext cx="350112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장애 상황 시나리오 및 복구법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11898" y="1469500"/>
            <a:ext cx="344170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시나리오 </a:t>
            </a:r>
            <a:r>
              <a:rPr sz="14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1: </a:t>
            </a:r>
            <a:r>
              <a:rPr sz="13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바인딩 실패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54774" y="1786763"/>
            <a:ext cx="5226051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증상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ServiceConnection.onServiceConnected()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콜백이 호출되지 않음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96037" y="2619374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62"/>
                </a:moveTo>
                <a:lnTo>
                  <a:pt x="26974" y="381000"/>
                </a:lnTo>
                <a:lnTo>
                  <a:pt x="20662" y="381000"/>
                </a:lnTo>
                <a:lnTo>
                  <a:pt x="0" y="401662"/>
                </a:lnTo>
                <a:lnTo>
                  <a:pt x="0" y="407974"/>
                </a:lnTo>
                <a:lnTo>
                  <a:pt x="20662" y="428625"/>
                </a:lnTo>
                <a:lnTo>
                  <a:pt x="26974" y="428625"/>
                </a:lnTo>
                <a:lnTo>
                  <a:pt x="47625" y="407974"/>
                </a:lnTo>
                <a:lnTo>
                  <a:pt x="47625" y="404812"/>
                </a:lnTo>
                <a:lnTo>
                  <a:pt x="47625" y="401662"/>
                </a:lnTo>
                <a:close/>
              </a:path>
              <a:path w="47625" h="4286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4286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54774" y="2301113"/>
            <a:ext cx="3270250" cy="811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복구 방법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476250">
              <a:lnSpc>
                <a:spcPts val="1500"/>
              </a:lnSpc>
              <a:spcBef>
                <a:spcPts val="105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Intent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패키지명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클래스명 확인 서비스 프로세스 상태 확인 및 재시작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>
              <a:lnSpc>
                <a:spcPts val="1450"/>
              </a:lnSpc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Context.BIND_AUTO_CREATE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플래그 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11899" y="3564999"/>
            <a:ext cx="3897808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시나리오 </a:t>
            </a:r>
            <a:r>
              <a:rPr sz="14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2: RemoteException </a:t>
            </a:r>
            <a:r>
              <a:rPr sz="13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발생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54774" y="3882262"/>
            <a:ext cx="5270499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증상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메서드 호출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DeadObjectException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RemoteException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496037" y="4714874"/>
            <a:ext cx="47625" cy="428625"/>
          </a:xfrm>
          <a:custGeom>
            <a:avLst/>
            <a:gdLst/>
            <a:ahLst/>
            <a:cxnLst/>
            <a:rect l="l" t="t" r="r" b="b"/>
            <a:pathLst>
              <a:path w="47625" h="428625">
                <a:moveTo>
                  <a:pt x="47625" y="401662"/>
                </a:moveTo>
                <a:lnTo>
                  <a:pt x="26974" y="381000"/>
                </a:lnTo>
                <a:lnTo>
                  <a:pt x="20662" y="381000"/>
                </a:lnTo>
                <a:lnTo>
                  <a:pt x="0" y="401662"/>
                </a:lnTo>
                <a:lnTo>
                  <a:pt x="0" y="407974"/>
                </a:lnTo>
                <a:lnTo>
                  <a:pt x="20662" y="428625"/>
                </a:lnTo>
                <a:lnTo>
                  <a:pt x="26974" y="428625"/>
                </a:lnTo>
                <a:lnTo>
                  <a:pt x="47625" y="407974"/>
                </a:lnTo>
                <a:lnTo>
                  <a:pt x="47625" y="404812"/>
                </a:lnTo>
                <a:lnTo>
                  <a:pt x="47625" y="401662"/>
                </a:lnTo>
                <a:close/>
              </a:path>
              <a:path w="47625" h="4286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4286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54774" y="4379587"/>
            <a:ext cx="4670426" cy="8166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복구 방법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890269">
              <a:lnSpc>
                <a:spcPct val="108700"/>
              </a:lnSpc>
              <a:spcBef>
                <a:spcPts val="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프로세스 생존 여부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890269">
              <a:lnSpc>
                <a:spcPct val="108700"/>
              </a:lnSpc>
              <a:spcBef>
                <a:spcPts val="35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재연결 로직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>
              <a:lnSpc>
                <a:spcPct val="100000"/>
              </a:lnSpc>
              <a:spcBef>
                <a:spcPts val="2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try-catch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예외 처리 후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unbind/rebind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수행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336655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문제 해결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8299" y="1744781"/>
            <a:ext cx="5600700" cy="1943100"/>
          </a:xfrm>
          <a:custGeom>
            <a:avLst/>
            <a:gdLst/>
            <a:ahLst/>
            <a:cxnLst/>
            <a:rect l="l" t="t" r="r" b="b"/>
            <a:pathLst>
              <a:path w="5600700" h="1943100">
                <a:moveTo>
                  <a:pt x="5529503" y="1943099"/>
                </a:moveTo>
                <a:lnTo>
                  <a:pt x="71196" y="1943099"/>
                </a:lnTo>
                <a:lnTo>
                  <a:pt x="66241" y="1942610"/>
                </a:lnTo>
                <a:lnTo>
                  <a:pt x="29705" y="1927477"/>
                </a:lnTo>
                <a:lnTo>
                  <a:pt x="3885" y="1891437"/>
                </a:lnTo>
                <a:lnTo>
                  <a:pt x="0" y="1871903"/>
                </a:lnTo>
                <a:lnTo>
                  <a:pt x="0" y="18668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1871903"/>
                </a:lnTo>
                <a:lnTo>
                  <a:pt x="5585077" y="1913394"/>
                </a:lnTo>
                <a:lnTo>
                  <a:pt x="5549038" y="1939213"/>
                </a:lnTo>
                <a:lnTo>
                  <a:pt x="5534458" y="1942610"/>
                </a:lnTo>
                <a:lnTo>
                  <a:pt x="5529503" y="19430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2600" y="2163881"/>
            <a:ext cx="28575" cy="419100"/>
          </a:xfrm>
          <a:custGeom>
            <a:avLst/>
            <a:gdLst/>
            <a:ahLst/>
            <a:cxnLst/>
            <a:rect l="l" t="t" r="r" b="b"/>
            <a:pathLst>
              <a:path w="28575" h="419100">
                <a:moveTo>
                  <a:pt x="28574" y="419099"/>
                </a:moveTo>
                <a:lnTo>
                  <a:pt x="0" y="419099"/>
                </a:lnTo>
                <a:lnTo>
                  <a:pt x="0" y="0"/>
                </a:lnTo>
                <a:lnTo>
                  <a:pt x="28574" y="0"/>
                </a:lnTo>
                <a:lnTo>
                  <a:pt x="28574" y="4190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2600" y="2742406"/>
            <a:ext cx="28575" cy="800100"/>
          </a:xfrm>
          <a:custGeom>
            <a:avLst/>
            <a:gdLst/>
            <a:ahLst/>
            <a:cxnLst/>
            <a:rect l="l" t="t" r="r" b="b"/>
            <a:pathLst>
              <a:path w="28575" h="800100">
                <a:moveTo>
                  <a:pt x="28574" y="800099"/>
                </a:moveTo>
                <a:lnTo>
                  <a:pt x="0" y="800099"/>
                </a:lnTo>
                <a:lnTo>
                  <a:pt x="0" y="0"/>
                </a:lnTo>
                <a:lnTo>
                  <a:pt x="28574" y="0"/>
                </a:lnTo>
                <a:lnTo>
                  <a:pt x="28574" y="800099"/>
                </a:lnTo>
                <a:close/>
              </a:path>
            </a:pathLst>
          </a:custGeom>
          <a:solidFill>
            <a:srgbClr val="FFC10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400" y="5152378"/>
            <a:ext cx="11430000" cy="685800"/>
          </a:xfrm>
          <a:custGeom>
            <a:avLst/>
            <a:gdLst/>
            <a:ahLst/>
            <a:cxnLst/>
            <a:rect l="l" t="t" r="r" b="b"/>
            <a:pathLst>
              <a:path w="11430000" h="685800">
                <a:moveTo>
                  <a:pt x="11358802" y="685799"/>
                </a:moveTo>
                <a:lnTo>
                  <a:pt x="71196" y="685799"/>
                </a:lnTo>
                <a:lnTo>
                  <a:pt x="66241" y="685311"/>
                </a:lnTo>
                <a:lnTo>
                  <a:pt x="29705" y="670177"/>
                </a:lnTo>
                <a:lnTo>
                  <a:pt x="3885" y="634136"/>
                </a:lnTo>
                <a:lnTo>
                  <a:pt x="0" y="614602"/>
                </a:lnTo>
                <a:lnTo>
                  <a:pt x="0" y="609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614602"/>
                </a:lnTo>
                <a:lnTo>
                  <a:pt x="11414376" y="656092"/>
                </a:lnTo>
                <a:lnTo>
                  <a:pt x="11378337" y="681912"/>
                </a:lnTo>
                <a:lnTo>
                  <a:pt x="11363757" y="685311"/>
                </a:lnTo>
                <a:lnTo>
                  <a:pt x="11358802" y="6857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754" y="5400028"/>
            <a:ext cx="130961" cy="190499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38145" y="1316648"/>
            <a:ext cx="304800" cy="304800"/>
            <a:chOff x="6210299" y="952499"/>
            <a:chExt cx="304800" cy="304800"/>
          </a:xfrm>
        </p:grpSpPr>
        <p:sp>
          <p:nvSpPr>
            <p:cNvPr id="36" name="object 36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6556" y="1008756"/>
              <a:ext cx="192546" cy="19254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06446" y="1317284"/>
            <a:ext cx="34036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장애 상황 시나리오 및 복구법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8644" y="2025620"/>
            <a:ext cx="10760710" cy="189308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1847214" indent="-142875" algn="l">
              <a:lnSpc>
                <a:spcPct val="143700"/>
              </a:lnSpc>
              <a:spcBef>
                <a:spcPts val="150"/>
              </a:spcBef>
            </a:pPr>
            <a:r>
              <a:rPr lang="ko-KR" altLang="en-US" sz="13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시나리오 </a:t>
            </a:r>
            <a:r>
              <a:rPr lang="en-US" altLang="ko-KR" sz="1450" b="1" dirty="0">
                <a:solidFill>
                  <a:srgbClr val="DB252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3: ANR (Application Not Responding) </a:t>
            </a:r>
            <a:r>
              <a:rPr lang="ko-KR" alt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증상</a:t>
            </a:r>
            <a:endParaRPr lang="ko-KR" alt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l">
              <a:lnSpc>
                <a:spcPct val="100000"/>
              </a:lnSpc>
              <a:spcBef>
                <a:spcPts val="55"/>
              </a:spcBef>
            </a:pP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AIDL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시 </a:t>
            </a: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블로킹으로 인한 </a:t>
            </a: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ANR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l">
              <a:lnSpc>
                <a:spcPct val="100000"/>
              </a:lnSpc>
              <a:spcBef>
                <a:spcPts val="875"/>
              </a:spcBef>
            </a:pPr>
            <a:r>
              <a:rPr lang="ko-KR" alt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복구 방법</a:t>
            </a:r>
            <a:endParaRPr lang="en-US" altLang="ko-KR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71450" indent="-171450" algn="l">
              <a:lnSpc>
                <a:spcPct val="100000"/>
              </a:lnSpc>
              <a:spcBef>
                <a:spcPts val="875"/>
              </a:spcBef>
              <a:buFont typeface="Arial" panose="020B0604020202020204" pitchFamily="34" charset="0"/>
              <a:buChar char="•"/>
            </a:pP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워커 스레드에서 </a:t>
            </a: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AIDL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호출 </a:t>
            </a:r>
            <a:endParaRPr lang="en-US" altLang="ko-KR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71450" marR="2764790" indent="-171450" algn="l">
              <a:lnSpc>
                <a:spcPct val="1032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altLang="ko-KR"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oneway</a:t>
            </a: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 활용하여 비동기 처리 서비스 </a:t>
            </a:r>
            <a:endParaRPr lang="en-US" altLang="ko-KR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71450" marR="2764790" indent="-171450" algn="l">
              <a:lnSpc>
                <a:spcPct val="1032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 작업 최적화 및 경량화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l"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l">
              <a:lnSpc>
                <a:spcPct val="100000"/>
              </a:lnSpc>
              <a:spcBef>
                <a:spcPts val="14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FD5B31-B99F-2F57-FB6B-7D7CE0426C0B}"/>
              </a:ext>
            </a:extLst>
          </p:cNvPr>
          <p:cNvSpPr txBox="1"/>
          <p:nvPr/>
        </p:nvSpPr>
        <p:spPr>
          <a:xfrm>
            <a:off x="542945" y="5263974"/>
            <a:ext cx="1027745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디버깅 팁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개발 시 성능과 안정성을 위해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adb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shell am set-debug-app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명령어로 디버깅 환경을 설정하고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System.err.println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()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활용해 시스템 로그에 출력하면 이슈 추적이 용이합니다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문제는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perfetto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활용하여 종합적으로 분석하세요</a:t>
            </a:r>
            <a:r>
              <a:rPr kumimoji="0" lang="en-US" altLang="ko-KR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80999" y="1142999"/>
            <a:ext cx="11430000" cy="1333500"/>
            <a:chOff x="380999" y="1142999"/>
            <a:chExt cx="11430000" cy="1333500"/>
          </a:xfrm>
        </p:grpSpPr>
        <p:sp>
          <p:nvSpPr>
            <p:cNvPr id="5" name="object 5"/>
            <p:cNvSpPr/>
            <p:nvPr/>
          </p:nvSpPr>
          <p:spPr>
            <a:xfrm>
              <a:off x="404812" y="1142999"/>
              <a:ext cx="11406505" cy="1333500"/>
            </a:xfrm>
            <a:custGeom>
              <a:avLst/>
              <a:gdLst/>
              <a:ahLst/>
              <a:cxnLst/>
              <a:rect l="l" t="t" r="r" b="b"/>
              <a:pathLst>
                <a:path w="11406505" h="1333500">
                  <a:moveTo>
                    <a:pt x="11299391" y="1333499"/>
                  </a:moveTo>
                  <a:lnTo>
                    <a:pt x="84545" y="1333499"/>
                  </a:lnTo>
                  <a:lnTo>
                    <a:pt x="78661" y="1332767"/>
                  </a:lnTo>
                  <a:lnTo>
                    <a:pt x="35275" y="1310067"/>
                  </a:lnTo>
                  <a:lnTo>
                    <a:pt x="11948" y="1276461"/>
                  </a:lnTo>
                  <a:lnTo>
                    <a:pt x="579" y="1234137"/>
                  </a:lnTo>
                  <a:lnTo>
                    <a:pt x="0" y="1226704"/>
                  </a:lnTo>
                  <a:lnTo>
                    <a:pt x="0" y="1219199"/>
                  </a:lnTo>
                  <a:lnTo>
                    <a:pt x="0" y="106794"/>
                  </a:lnTo>
                  <a:lnTo>
                    <a:pt x="9161" y="63625"/>
                  </a:lnTo>
                  <a:lnTo>
                    <a:pt x="30704" y="28170"/>
                  </a:lnTo>
                  <a:lnTo>
                    <a:pt x="67006" y="3660"/>
                  </a:lnTo>
                  <a:lnTo>
                    <a:pt x="84545" y="0"/>
                  </a:lnTo>
                  <a:lnTo>
                    <a:pt x="11299391" y="0"/>
                  </a:lnTo>
                  <a:lnTo>
                    <a:pt x="11342559" y="11572"/>
                  </a:lnTo>
                  <a:lnTo>
                    <a:pt x="11378015" y="38784"/>
                  </a:lnTo>
                  <a:lnTo>
                    <a:pt x="11400357" y="77492"/>
                  </a:lnTo>
                  <a:lnTo>
                    <a:pt x="11406186" y="106794"/>
                  </a:lnTo>
                  <a:lnTo>
                    <a:pt x="11406186" y="1226704"/>
                  </a:lnTo>
                  <a:lnTo>
                    <a:pt x="11394612" y="1269874"/>
                  </a:lnTo>
                  <a:lnTo>
                    <a:pt x="11367401" y="1305328"/>
                  </a:lnTo>
                  <a:lnTo>
                    <a:pt x="11328692" y="1327671"/>
                  </a:lnTo>
                  <a:lnTo>
                    <a:pt x="11306824" y="1332767"/>
                  </a:lnTo>
                  <a:lnTo>
                    <a:pt x="11299391" y="133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142999"/>
              <a:ext cx="114300" cy="1333500"/>
            </a:xfrm>
            <a:custGeom>
              <a:avLst/>
              <a:gdLst/>
              <a:ahLst/>
              <a:cxnLst/>
              <a:rect l="l" t="t" r="r" b="b"/>
              <a:pathLst>
                <a:path w="114300" h="1333500">
                  <a:moveTo>
                    <a:pt x="114300" y="1333499"/>
                  </a:moveTo>
                  <a:lnTo>
                    <a:pt x="70559" y="1324799"/>
                  </a:lnTo>
                  <a:lnTo>
                    <a:pt x="33477" y="1300022"/>
                  </a:lnTo>
                  <a:lnTo>
                    <a:pt x="8700" y="1262940"/>
                  </a:lnTo>
                  <a:lnTo>
                    <a:pt x="0" y="1219199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7731" y="543"/>
                  </a:lnTo>
                  <a:lnTo>
                    <a:pt x="101289" y="2175"/>
                  </a:lnTo>
                  <a:lnTo>
                    <a:pt x="67153" y="33477"/>
                  </a:lnTo>
                  <a:lnTo>
                    <a:pt x="52700" y="70559"/>
                  </a:lnTo>
                  <a:lnTo>
                    <a:pt x="47625" y="114300"/>
                  </a:lnTo>
                  <a:lnTo>
                    <a:pt x="47625" y="1219199"/>
                  </a:lnTo>
                  <a:lnTo>
                    <a:pt x="52700" y="1262940"/>
                  </a:lnTo>
                  <a:lnTo>
                    <a:pt x="67153" y="1300022"/>
                  </a:lnTo>
                  <a:lnTo>
                    <a:pt x="94974" y="1328605"/>
                  </a:lnTo>
                  <a:lnTo>
                    <a:pt x="107731" y="1332956"/>
                  </a:lnTo>
                  <a:lnTo>
                    <a:pt x="114300" y="13334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404812" y="2557348"/>
            <a:ext cx="11406505" cy="2361407"/>
          </a:xfrm>
          <a:custGeom>
            <a:avLst/>
            <a:gdLst/>
            <a:ahLst/>
            <a:cxnLst/>
            <a:rect l="l" t="t" r="r" b="b"/>
            <a:pathLst>
              <a:path w="11406505" h="3276600">
                <a:moveTo>
                  <a:pt x="11299391" y="3276599"/>
                </a:moveTo>
                <a:lnTo>
                  <a:pt x="84545" y="3276599"/>
                </a:lnTo>
                <a:lnTo>
                  <a:pt x="78661" y="3275866"/>
                </a:lnTo>
                <a:lnTo>
                  <a:pt x="35275" y="3253166"/>
                </a:lnTo>
                <a:lnTo>
                  <a:pt x="11948" y="3219560"/>
                </a:lnTo>
                <a:lnTo>
                  <a:pt x="579" y="3177237"/>
                </a:lnTo>
                <a:lnTo>
                  <a:pt x="0" y="3169804"/>
                </a:lnTo>
                <a:lnTo>
                  <a:pt x="0" y="3162299"/>
                </a:lnTo>
                <a:lnTo>
                  <a:pt x="0" y="106794"/>
                </a:lnTo>
                <a:lnTo>
                  <a:pt x="9161" y="63625"/>
                </a:lnTo>
                <a:lnTo>
                  <a:pt x="30704" y="28170"/>
                </a:lnTo>
                <a:lnTo>
                  <a:pt x="67006" y="3660"/>
                </a:lnTo>
                <a:lnTo>
                  <a:pt x="84545" y="0"/>
                </a:lnTo>
                <a:lnTo>
                  <a:pt x="11299391" y="0"/>
                </a:lnTo>
                <a:lnTo>
                  <a:pt x="11342559" y="11572"/>
                </a:lnTo>
                <a:lnTo>
                  <a:pt x="11378015" y="38784"/>
                </a:lnTo>
                <a:lnTo>
                  <a:pt x="11400357" y="77492"/>
                </a:lnTo>
                <a:lnTo>
                  <a:pt x="11406186" y="106794"/>
                </a:lnTo>
                <a:lnTo>
                  <a:pt x="11406186" y="3169804"/>
                </a:lnTo>
                <a:lnTo>
                  <a:pt x="11394612" y="3212973"/>
                </a:lnTo>
                <a:lnTo>
                  <a:pt x="11367401" y="3248428"/>
                </a:lnTo>
                <a:lnTo>
                  <a:pt x="11328692" y="3270770"/>
                </a:lnTo>
                <a:lnTo>
                  <a:pt x="11306824" y="3275866"/>
                </a:lnTo>
                <a:lnTo>
                  <a:pt x="11299391" y="3276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99" y="2557348"/>
            <a:ext cx="92871" cy="2209007"/>
          </a:xfrm>
          <a:custGeom>
            <a:avLst/>
            <a:gdLst/>
            <a:ahLst/>
            <a:cxnLst/>
            <a:rect l="l" t="t" r="r" b="b"/>
            <a:pathLst>
              <a:path w="114300" h="3276600">
                <a:moveTo>
                  <a:pt x="114300" y="3276599"/>
                </a:moveTo>
                <a:lnTo>
                  <a:pt x="70559" y="3267898"/>
                </a:lnTo>
                <a:lnTo>
                  <a:pt x="33477" y="3243121"/>
                </a:lnTo>
                <a:lnTo>
                  <a:pt x="8700" y="3206039"/>
                </a:lnTo>
                <a:lnTo>
                  <a:pt x="0" y="3162299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3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3162299"/>
                </a:lnTo>
                <a:lnTo>
                  <a:pt x="52700" y="3206039"/>
                </a:lnTo>
                <a:lnTo>
                  <a:pt x="67153" y="3243121"/>
                </a:lnTo>
                <a:lnTo>
                  <a:pt x="94974" y="3271705"/>
                </a:lnTo>
                <a:lnTo>
                  <a:pt x="107731" y="3276055"/>
                </a:lnTo>
                <a:lnTo>
                  <a:pt x="114300" y="32765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4" y="2797855"/>
            <a:ext cx="214312" cy="1666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999" y="4837906"/>
            <a:ext cx="11429999" cy="19811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SurfaceFlinger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개념 및 역할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4" y="1371599"/>
            <a:ext cx="190499" cy="190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6424" y="1302511"/>
            <a:ext cx="9680575" cy="923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란</a:t>
            </a: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?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 marR="5080">
              <a:lnSpc>
                <a:spcPts val="2700"/>
              </a:lnSpc>
              <a:spcBef>
                <a:spcPts val="3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Android Graphics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시스템의 핵심 서비스로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애플리케이션 윈도우의 화면 합성과 디스플레이 출력을 담당하는 시스템 서비스입니다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 Android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다중 프로세스 환경에서 각 앱이 그린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수집하고 합성하여 최종 화면을 구성합니다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376" y="2716860"/>
            <a:ext cx="332282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Android 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프레임워크 내 위치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8188" y="4887768"/>
            <a:ext cx="1392695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기능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0300" y="5356241"/>
            <a:ext cx="4260849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애플리케이션의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레이어로 관리하고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Z-order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따라 배치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7186" y="5356241"/>
            <a:ext cx="4113213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합성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개별 레이어를 하나의 화면으로 합성하여 최종 출력 프레임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0300" y="6042041"/>
            <a:ext cx="4127500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VSync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refresh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앱 렌더링의 동기화로 끊김 현상 방지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7186" y="6042041"/>
            <a:ext cx="3579813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 가속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활용한 효율적인 그래픽 렌더링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6280" y="3096909"/>
            <a:ext cx="10991850" cy="1417904"/>
          </a:xfrm>
          <a:custGeom>
            <a:avLst/>
            <a:gdLst/>
            <a:ahLst/>
            <a:cxnLst/>
            <a:rect l="l" t="t" r="r" b="b"/>
            <a:pathLst>
              <a:path w="10991850" h="2276475">
                <a:moveTo>
                  <a:pt x="10925102" y="2276474"/>
                </a:moveTo>
                <a:lnTo>
                  <a:pt x="66746" y="2276474"/>
                </a:lnTo>
                <a:lnTo>
                  <a:pt x="62101" y="2276017"/>
                </a:lnTo>
                <a:lnTo>
                  <a:pt x="24240" y="2258867"/>
                </a:lnTo>
                <a:lnTo>
                  <a:pt x="2287" y="2223573"/>
                </a:lnTo>
                <a:lnTo>
                  <a:pt x="0" y="2209726"/>
                </a:lnTo>
                <a:lnTo>
                  <a:pt x="0" y="2205037"/>
                </a:lnTo>
                <a:lnTo>
                  <a:pt x="0" y="66746"/>
                </a:lnTo>
                <a:lnTo>
                  <a:pt x="14645" y="27848"/>
                </a:lnTo>
                <a:lnTo>
                  <a:pt x="48433" y="3642"/>
                </a:lnTo>
                <a:lnTo>
                  <a:pt x="66746" y="0"/>
                </a:lnTo>
                <a:lnTo>
                  <a:pt x="10925102" y="0"/>
                </a:lnTo>
                <a:lnTo>
                  <a:pt x="10963999" y="14644"/>
                </a:lnTo>
                <a:lnTo>
                  <a:pt x="10988205" y="48432"/>
                </a:lnTo>
                <a:lnTo>
                  <a:pt x="10991848" y="66746"/>
                </a:lnTo>
                <a:lnTo>
                  <a:pt x="10991848" y="2209726"/>
                </a:lnTo>
                <a:lnTo>
                  <a:pt x="10977201" y="2248625"/>
                </a:lnTo>
                <a:lnTo>
                  <a:pt x="10943414" y="2272830"/>
                </a:lnTo>
                <a:lnTo>
                  <a:pt x="10929747" y="2276017"/>
                </a:lnTo>
                <a:lnTo>
                  <a:pt x="10925102" y="2276474"/>
                </a:lnTo>
                <a:close/>
              </a:path>
            </a:pathLst>
          </a:custGeom>
          <a:solidFill>
            <a:srgbClr val="F5F9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23728" y="4161824"/>
            <a:ext cx="4064316" cy="189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Graphics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파이프라인에서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위치 및 데이터 흐름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41AF71A9-5273-51FA-FC91-06B8D486A441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580C895E-1320-FF95-B6C5-5C0CA2BB5D26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97792" y="3558228"/>
            <a:ext cx="1524000" cy="411480"/>
          </a:xfrm>
          <a:custGeom>
            <a:avLst/>
            <a:gdLst/>
            <a:ahLst/>
            <a:cxnLst/>
            <a:rect l="l" t="t" r="r" b="b"/>
            <a:pathLst>
              <a:path w="1524000" h="342900">
                <a:moveTo>
                  <a:pt x="1470602" y="342899"/>
                </a:moveTo>
                <a:lnTo>
                  <a:pt x="53397" y="342899"/>
                </a:lnTo>
                <a:lnTo>
                  <a:pt x="49681" y="342533"/>
                </a:lnTo>
                <a:lnTo>
                  <a:pt x="14085" y="323507"/>
                </a:lnTo>
                <a:lnTo>
                  <a:pt x="0" y="289502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7150" y="0"/>
                </a:lnTo>
                <a:lnTo>
                  <a:pt x="1470602" y="0"/>
                </a:lnTo>
                <a:lnTo>
                  <a:pt x="1509914" y="19392"/>
                </a:lnTo>
                <a:lnTo>
                  <a:pt x="1523999" y="53397"/>
                </a:lnTo>
                <a:lnTo>
                  <a:pt x="1523999" y="289502"/>
                </a:lnTo>
                <a:lnTo>
                  <a:pt x="1504607" y="328814"/>
                </a:lnTo>
                <a:lnTo>
                  <a:pt x="1474318" y="342533"/>
                </a:lnTo>
                <a:lnTo>
                  <a:pt x="1470602" y="342899"/>
                </a:lnTo>
                <a:close/>
              </a:path>
            </a:pathLst>
          </a:custGeom>
          <a:solidFill>
            <a:srgbClr val="BADEFA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Application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61728" y="3558228"/>
            <a:ext cx="1524000" cy="411480"/>
          </a:xfrm>
          <a:custGeom>
            <a:avLst/>
            <a:gdLst/>
            <a:ahLst/>
            <a:cxnLst/>
            <a:rect l="l" t="t" r="r" b="b"/>
            <a:pathLst>
              <a:path w="1524000" h="342900">
                <a:moveTo>
                  <a:pt x="1470602" y="342899"/>
                </a:moveTo>
                <a:lnTo>
                  <a:pt x="53397" y="342899"/>
                </a:lnTo>
                <a:lnTo>
                  <a:pt x="49681" y="342533"/>
                </a:lnTo>
                <a:lnTo>
                  <a:pt x="14085" y="323507"/>
                </a:lnTo>
                <a:lnTo>
                  <a:pt x="0" y="289502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7150" y="0"/>
                </a:lnTo>
                <a:lnTo>
                  <a:pt x="1470602" y="0"/>
                </a:lnTo>
                <a:lnTo>
                  <a:pt x="1509914" y="19392"/>
                </a:lnTo>
                <a:lnTo>
                  <a:pt x="1523999" y="53397"/>
                </a:lnTo>
                <a:lnTo>
                  <a:pt x="1523999" y="289502"/>
                </a:lnTo>
                <a:lnTo>
                  <a:pt x="1504607" y="328814"/>
                </a:lnTo>
                <a:lnTo>
                  <a:pt x="1474318" y="342533"/>
                </a:lnTo>
                <a:lnTo>
                  <a:pt x="1470602" y="342899"/>
                </a:lnTo>
                <a:close/>
              </a:path>
            </a:pathLst>
          </a:custGeom>
          <a:solidFill>
            <a:srgbClr val="C4CAE8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WindowManager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25664" y="3558228"/>
            <a:ext cx="1524000" cy="416225"/>
          </a:xfrm>
          <a:custGeom>
            <a:avLst/>
            <a:gdLst/>
            <a:ahLst/>
            <a:cxnLst/>
            <a:rect l="l" t="t" r="r" b="b"/>
            <a:pathLst>
              <a:path w="1524000" h="342900">
                <a:moveTo>
                  <a:pt x="1470602" y="342899"/>
                </a:moveTo>
                <a:lnTo>
                  <a:pt x="53397" y="342899"/>
                </a:lnTo>
                <a:lnTo>
                  <a:pt x="49681" y="342533"/>
                </a:lnTo>
                <a:lnTo>
                  <a:pt x="14085" y="323507"/>
                </a:lnTo>
                <a:lnTo>
                  <a:pt x="0" y="289502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7150" y="0"/>
                </a:lnTo>
                <a:lnTo>
                  <a:pt x="1470602" y="0"/>
                </a:lnTo>
                <a:lnTo>
                  <a:pt x="1509914" y="19392"/>
                </a:lnTo>
                <a:lnTo>
                  <a:pt x="1524000" y="53397"/>
                </a:lnTo>
                <a:lnTo>
                  <a:pt x="1524000" y="289502"/>
                </a:lnTo>
                <a:lnTo>
                  <a:pt x="1504607" y="328814"/>
                </a:lnTo>
                <a:lnTo>
                  <a:pt x="1474318" y="342533"/>
                </a:lnTo>
                <a:lnTo>
                  <a:pt x="1470602" y="3428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SufaceFlinger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89600" y="3558228"/>
            <a:ext cx="1524000" cy="416224"/>
          </a:xfrm>
          <a:custGeom>
            <a:avLst/>
            <a:gdLst/>
            <a:ahLst/>
            <a:cxnLst/>
            <a:rect l="l" t="t" r="r" b="b"/>
            <a:pathLst>
              <a:path w="1524000" h="342900">
                <a:moveTo>
                  <a:pt x="1470602" y="342899"/>
                </a:moveTo>
                <a:lnTo>
                  <a:pt x="53397" y="342899"/>
                </a:lnTo>
                <a:lnTo>
                  <a:pt x="49680" y="342533"/>
                </a:lnTo>
                <a:lnTo>
                  <a:pt x="14085" y="323507"/>
                </a:lnTo>
                <a:lnTo>
                  <a:pt x="0" y="289502"/>
                </a:lnTo>
                <a:lnTo>
                  <a:pt x="0" y="53397"/>
                </a:lnTo>
                <a:lnTo>
                  <a:pt x="19392" y="14085"/>
                </a:lnTo>
                <a:lnTo>
                  <a:pt x="57150" y="0"/>
                </a:lnTo>
                <a:lnTo>
                  <a:pt x="1470602" y="0"/>
                </a:lnTo>
                <a:lnTo>
                  <a:pt x="1509914" y="19392"/>
                </a:lnTo>
                <a:lnTo>
                  <a:pt x="1524000" y="53397"/>
                </a:lnTo>
                <a:lnTo>
                  <a:pt x="1524000" y="289502"/>
                </a:lnTo>
                <a:lnTo>
                  <a:pt x="1504607" y="328814"/>
                </a:lnTo>
                <a:lnTo>
                  <a:pt x="1470602" y="342899"/>
                </a:lnTo>
                <a:close/>
              </a:path>
            </a:pathLst>
          </a:custGeom>
          <a:solidFill>
            <a:srgbClr val="FFD08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HWComposer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29">
            <a:extLst>
              <a:ext uri="{FF2B5EF4-FFF2-40B4-BE49-F238E27FC236}">
                <a16:creationId xmlns:a16="http://schemas.microsoft.com/office/drawing/2014/main" id="{C5B17343-1271-4935-AF9A-85F772617FFC}"/>
              </a:ext>
            </a:extLst>
          </p:cNvPr>
          <p:cNvSpPr/>
          <p:nvPr/>
        </p:nvSpPr>
        <p:spPr>
          <a:xfrm>
            <a:off x="9253536" y="3558228"/>
            <a:ext cx="1524000" cy="416224"/>
          </a:xfrm>
          <a:custGeom>
            <a:avLst/>
            <a:gdLst/>
            <a:ahLst/>
            <a:cxnLst/>
            <a:rect l="l" t="t" r="r" b="b"/>
            <a:pathLst>
              <a:path w="1524000" h="342900">
                <a:moveTo>
                  <a:pt x="1470602" y="342899"/>
                </a:moveTo>
                <a:lnTo>
                  <a:pt x="53397" y="342899"/>
                </a:lnTo>
                <a:lnTo>
                  <a:pt x="49680" y="342533"/>
                </a:lnTo>
                <a:lnTo>
                  <a:pt x="14085" y="323507"/>
                </a:lnTo>
                <a:lnTo>
                  <a:pt x="0" y="289502"/>
                </a:lnTo>
                <a:lnTo>
                  <a:pt x="0" y="53397"/>
                </a:lnTo>
                <a:lnTo>
                  <a:pt x="19392" y="14085"/>
                </a:lnTo>
                <a:lnTo>
                  <a:pt x="57150" y="0"/>
                </a:lnTo>
                <a:lnTo>
                  <a:pt x="1470602" y="0"/>
                </a:lnTo>
                <a:lnTo>
                  <a:pt x="1509914" y="19392"/>
                </a:lnTo>
                <a:lnTo>
                  <a:pt x="1524000" y="53397"/>
                </a:lnTo>
                <a:lnTo>
                  <a:pt x="1524000" y="289502"/>
                </a:lnTo>
                <a:lnTo>
                  <a:pt x="1504607" y="328814"/>
                </a:lnTo>
                <a:lnTo>
                  <a:pt x="1470602" y="3428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Display HAL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97C272-F47C-28A0-BD77-811328C6DAB3}"/>
              </a:ext>
            </a:extLst>
          </p:cNvPr>
          <p:cNvCxnSpPr>
            <a:cxnSpLocks/>
          </p:cNvCxnSpPr>
          <p:nvPr/>
        </p:nvCxnSpPr>
        <p:spPr>
          <a:xfrm>
            <a:off x="2921792" y="3763968"/>
            <a:ext cx="43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A5C6937-8078-9777-B965-D88382085C56}"/>
              </a:ext>
            </a:extLst>
          </p:cNvPr>
          <p:cNvCxnSpPr>
            <a:cxnSpLocks/>
          </p:cNvCxnSpPr>
          <p:nvPr/>
        </p:nvCxnSpPr>
        <p:spPr>
          <a:xfrm>
            <a:off x="4885728" y="3763968"/>
            <a:ext cx="43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9F4AB75-0FF0-9366-B9E4-EA2778AF4E1F}"/>
              </a:ext>
            </a:extLst>
          </p:cNvPr>
          <p:cNvCxnSpPr>
            <a:cxnSpLocks/>
          </p:cNvCxnSpPr>
          <p:nvPr/>
        </p:nvCxnSpPr>
        <p:spPr>
          <a:xfrm>
            <a:off x="6849664" y="3763968"/>
            <a:ext cx="43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609D53-32DE-8379-24D4-9F094D96E471}"/>
              </a:ext>
            </a:extLst>
          </p:cNvPr>
          <p:cNvCxnSpPr>
            <a:cxnSpLocks/>
          </p:cNvCxnSpPr>
          <p:nvPr/>
        </p:nvCxnSpPr>
        <p:spPr>
          <a:xfrm>
            <a:off x="8813600" y="3763968"/>
            <a:ext cx="43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Linux Kernel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기반 아키텍처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467099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099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38099" y="0"/>
                </a:lnTo>
                <a:lnTo>
                  <a:pt x="38099" y="1447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8" y="953135"/>
            <a:ext cx="215265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리눅스 커널 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367663"/>
            <a:ext cx="442785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하드웨어 추상화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하드웨어를 일관된 방식으로 접근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8" y="1672463"/>
            <a:ext cx="415353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관리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프로세스별 가상 메모리 할당 및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1977263"/>
            <a:ext cx="420370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관리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 실행과 멀티태스킹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2282063"/>
            <a:ext cx="370840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모델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앱별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UID/GID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할당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샌드박스 환경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198" y="2586863"/>
            <a:ext cx="386080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 시스템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오디오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등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047999"/>
            <a:ext cx="304800" cy="304800"/>
            <a:chOff x="380999" y="3047999"/>
            <a:chExt cx="304800" cy="304800"/>
          </a:xfrm>
        </p:grpSpPr>
        <p:sp>
          <p:nvSpPr>
            <p:cNvPr id="17" name="object 17"/>
            <p:cNvSpPr/>
            <p:nvPr/>
          </p:nvSpPr>
          <p:spPr>
            <a:xfrm>
              <a:off x="380999" y="3047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103" y="3105149"/>
              <a:ext cx="178593" cy="19020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9299" y="3048635"/>
            <a:ext cx="284797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안정성 및 보안 특징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1198" y="3455180"/>
            <a:ext cx="3632201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SELinux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강제 접근 제어로 권한 관리 강화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199" y="3767962"/>
            <a:ext cx="36322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 샌드박싱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앱마다 독립적인 실행 환경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99" y="4072762"/>
            <a:ext cx="36322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기반 보안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정적 권한 요청 시스템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199" y="4369580"/>
            <a:ext cx="3175001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Verified Boot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부팅 시 무결성 검증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199" y="4682362"/>
            <a:ext cx="332740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격리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간 데이터 접근 제한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48399" y="952499"/>
            <a:ext cx="304800" cy="304800"/>
            <a:chOff x="6248399" y="952499"/>
            <a:chExt cx="304800" cy="304800"/>
          </a:xfrm>
        </p:grpSpPr>
        <p:sp>
          <p:nvSpPr>
            <p:cNvPr id="26" name="object 26"/>
            <p:cNvSpPr/>
            <p:nvPr/>
          </p:nvSpPr>
          <p:spPr>
            <a:xfrm>
              <a:off x="62483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7931" y="1009017"/>
              <a:ext cx="190499" cy="19176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616700" y="943156"/>
            <a:ext cx="260604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아키텍처 계층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30" name="object 30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6038849"/>
              <a:ext cx="130961" cy="1904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7874" y="5923894"/>
            <a:ext cx="10852150" cy="38183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Linux Kernel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버전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4.x~5.x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기반으로 하며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Project Treble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벤더 구현을 분리하여 시스템 업데이트를 더 빠르게 제공합니다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SELinux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프로세스 격리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기술로 악성 앱 으로부터 시스템과 사용자 데이터를 보호합니다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48398" y="1409699"/>
            <a:ext cx="5562600" cy="3333750"/>
            <a:chOff x="6248398" y="1409699"/>
            <a:chExt cx="5562600" cy="3333750"/>
          </a:xfrm>
        </p:grpSpPr>
        <p:sp>
          <p:nvSpPr>
            <p:cNvPr id="34" name="object 34"/>
            <p:cNvSpPr/>
            <p:nvPr/>
          </p:nvSpPr>
          <p:spPr>
            <a:xfrm>
              <a:off x="6248398" y="1409699"/>
              <a:ext cx="5562600" cy="3333750"/>
            </a:xfrm>
            <a:custGeom>
              <a:avLst/>
              <a:gdLst/>
              <a:ahLst/>
              <a:cxnLst/>
              <a:rect l="l" t="t" r="r" b="b"/>
              <a:pathLst>
                <a:path w="5562600" h="3333750">
                  <a:moveTo>
                    <a:pt x="5491403" y="3333749"/>
                  </a:moveTo>
                  <a:lnTo>
                    <a:pt x="71196" y="3333749"/>
                  </a:lnTo>
                  <a:lnTo>
                    <a:pt x="66241" y="3333261"/>
                  </a:lnTo>
                  <a:lnTo>
                    <a:pt x="29705" y="3318127"/>
                  </a:lnTo>
                  <a:lnTo>
                    <a:pt x="3885" y="3282087"/>
                  </a:lnTo>
                  <a:lnTo>
                    <a:pt x="0" y="3262553"/>
                  </a:lnTo>
                  <a:lnTo>
                    <a:pt x="0" y="32575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3262553"/>
                  </a:lnTo>
                  <a:lnTo>
                    <a:pt x="5546977" y="3304043"/>
                  </a:lnTo>
                  <a:lnTo>
                    <a:pt x="5510938" y="3329863"/>
                  </a:lnTo>
                  <a:lnTo>
                    <a:pt x="5496358" y="3333261"/>
                  </a:lnTo>
                  <a:lnTo>
                    <a:pt x="5491403" y="33337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899" y="4133849"/>
              <a:ext cx="133349" cy="13334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635005" y="4080050"/>
            <a:ext cx="4528293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계층 간 통신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Binder 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 통해 효율적인 프로세스 간 통신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8899" y="4400549"/>
            <a:ext cx="133349" cy="133349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498431" y="1600199"/>
            <a:ext cx="5083970" cy="381000"/>
          </a:xfrm>
          <a:custGeom>
            <a:avLst/>
            <a:gdLst/>
            <a:ahLst/>
            <a:cxnLst/>
            <a:rect l="l" t="t" r="r" b="b"/>
            <a:pathLst>
              <a:path w="4267200" h="381000">
                <a:moveTo>
                  <a:pt x="4234152" y="380999"/>
                </a:moveTo>
                <a:lnTo>
                  <a:pt x="33047" y="380999"/>
                </a:lnTo>
                <a:lnTo>
                  <a:pt x="28186" y="380032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34152" y="0"/>
                </a:lnTo>
                <a:lnTo>
                  <a:pt x="4266231" y="28187"/>
                </a:lnTo>
                <a:lnTo>
                  <a:pt x="4267199" y="33047"/>
                </a:lnTo>
                <a:lnTo>
                  <a:pt x="4267199" y="347952"/>
                </a:lnTo>
                <a:lnTo>
                  <a:pt x="4239011" y="380032"/>
                </a:lnTo>
                <a:lnTo>
                  <a:pt x="4234152" y="380999"/>
                </a:lnTo>
                <a:close/>
              </a:path>
            </a:pathLst>
          </a:custGeom>
          <a:solidFill>
            <a:srgbClr val="7886CB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35005" y="4346750"/>
            <a:ext cx="3509119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모듈화 구조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계층이 독립적으로 개발 및 업데이트 가능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07905" y="1664718"/>
            <a:ext cx="127000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Applications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959848" y="1674751"/>
            <a:ext cx="1997077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앱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98432" y="2114549"/>
            <a:ext cx="5083970" cy="381000"/>
          </a:xfrm>
          <a:custGeom>
            <a:avLst/>
            <a:gdLst/>
            <a:ahLst/>
            <a:cxnLst/>
            <a:rect l="l" t="t" r="r" b="b"/>
            <a:pathLst>
              <a:path w="4267200" h="381000">
                <a:moveTo>
                  <a:pt x="4234152" y="380999"/>
                </a:moveTo>
                <a:lnTo>
                  <a:pt x="33047" y="380999"/>
                </a:lnTo>
                <a:lnTo>
                  <a:pt x="28186" y="380032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34152" y="0"/>
                </a:lnTo>
                <a:lnTo>
                  <a:pt x="4266231" y="28187"/>
                </a:lnTo>
                <a:lnTo>
                  <a:pt x="4267199" y="33047"/>
                </a:lnTo>
                <a:lnTo>
                  <a:pt x="4267199" y="347952"/>
                </a:lnTo>
                <a:lnTo>
                  <a:pt x="4239011" y="380032"/>
                </a:lnTo>
                <a:lnTo>
                  <a:pt x="4234152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07905" y="2179068"/>
            <a:ext cx="203835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Application Framework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59848" y="2093852"/>
            <a:ext cx="2152652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Activity, Content Provider, Window Manager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98432" y="2571749"/>
            <a:ext cx="5083970" cy="381000"/>
          </a:xfrm>
          <a:custGeom>
            <a:avLst/>
            <a:gdLst/>
            <a:ahLst/>
            <a:cxnLst/>
            <a:rect l="l" t="t" r="r" b="b"/>
            <a:pathLst>
              <a:path w="4267200" h="381000">
                <a:moveTo>
                  <a:pt x="4234152" y="380999"/>
                </a:moveTo>
                <a:lnTo>
                  <a:pt x="33047" y="380999"/>
                </a:lnTo>
                <a:lnTo>
                  <a:pt x="28186" y="380033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34152" y="0"/>
                </a:lnTo>
                <a:lnTo>
                  <a:pt x="4266231" y="28187"/>
                </a:lnTo>
                <a:lnTo>
                  <a:pt x="4267199" y="33047"/>
                </a:lnTo>
                <a:lnTo>
                  <a:pt x="4267199" y="347952"/>
                </a:lnTo>
                <a:lnTo>
                  <a:pt x="4239011" y="380033"/>
                </a:lnTo>
                <a:lnTo>
                  <a:pt x="4234152" y="380999"/>
                </a:lnTo>
                <a:close/>
              </a:path>
            </a:pathLst>
          </a:custGeom>
          <a:solidFill>
            <a:srgbClr val="0E9D58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07905" y="2636268"/>
            <a:ext cx="203835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Runtime &amp; Libraries</a:t>
            </a:r>
            <a:endParaRPr baseline="2222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98432" y="3028949"/>
            <a:ext cx="5083970" cy="381000"/>
          </a:xfrm>
          <a:custGeom>
            <a:avLst/>
            <a:gdLst/>
            <a:ahLst/>
            <a:cxnLst/>
            <a:rect l="l" t="t" r="r" b="b"/>
            <a:pathLst>
              <a:path w="4267200" h="381000">
                <a:moveTo>
                  <a:pt x="4234152" y="380999"/>
                </a:moveTo>
                <a:lnTo>
                  <a:pt x="33047" y="380999"/>
                </a:lnTo>
                <a:lnTo>
                  <a:pt x="28186" y="380032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34152" y="0"/>
                </a:lnTo>
                <a:lnTo>
                  <a:pt x="4266231" y="28187"/>
                </a:lnTo>
                <a:lnTo>
                  <a:pt x="4267199" y="33047"/>
                </a:lnTo>
                <a:lnTo>
                  <a:pt x="4267199" y="347952"/>
                </a:lnTo>
                <a:lnTo>
                  <a:pt x="4239011" y="380032"/>
                </a:lnTo>
                <a:lnTo>
                  <a:pt x="4234152" y="380999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07905" y="3135060"/>
            <a:ext cx="2155095" cy="3507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Hardware Abstraction Layer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80"/>
              </a:lnSpc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98432" y="3486149"/>
            <a:ext cx="5083970" cy="381000"/>
          </a:xfrm>
          <a:custGeom>
            <a:avLst/>
            <a:gdLst/>
            <a:ahLst/>
            <a:cxnLst/>
            <a:rect l="l" t="t" r="r" b="b"/>
            <a:pathLst>
              <a:path w="4267200" h="381000">
                <a:moveTo>
                  <a:pt x="4234152" y="380999"/>
                </a:moveTo>
                <a:lnTo>
                  <a:pt x="33047" y="380999"/>
                </a:lnTo>
                <a:lnTo>
                  <a:pt x="28186" y="380032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234152" y="0"/>
                </a:lnTo>
                <a:lnTo>
                  <a:pt x="4266231" y="28187"/>
                </a:lnTo>
                <a:lnTo>
                  <a:pt x="4267199" y="33047"/>
                </a:lnTo>
                <a:lnTo>
                  <a:pt x="4267199" y="347952"/>
                </a:lnTo>
                <a:lnTo>
                  <a:pt x="4239011" y="380032"/>
                </a:lnTo>
                <a:lnTo>
                  <a:pt x="4234152" y="380999"/>
                </a:lnTo>
                <a:close/>
              </a:path>
            </a:pathLst>
          </a:custGeom>
          <a:solidFill>
            <a:srgbClr val="DA4437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07905" y="3550668"/>
            <a:ext cx="941069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Linux Kernel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59848" y="3576161"/>
            <a:ext cx="2203450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관리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202B3C-41BC-5E13-9C78-8CECE50EC110}"/>
              </a:ext>
            </a:extLst>
          </p:cNvPr>
          <p:cNvSpPr txBox="1"/>
          <p:nvPr/>
        </p:nvSpPr>
        <p:spPr>
          <a:xfrm>
            <a:off x="8872472" y="2622647"/>
            <a:ext cx="2581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altLang="ko-KR" baseline="2222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ART, Native </a:t>
            </a:r>
            <a:r>
              <a:rPr lang="ko-KR" altLang="en-US" sz="1600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</a:t>
            </a:r>
            <a:r>
              <a:rPr lang="en-US" altLang="ko-KR" baseline="2222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Java API</a:t>
            </a:r>
            <a:endParaRPr lang="en-US" altLang="ko-KR" baseline="2222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3803A-155F-3374-17AE-6257E7C6A246}"/>
              </a:ext>
            </a:extLst>
          </p:cNvPr>
          <p:cNvSpPr txBox="1"/>
          <p:nvPr/>
        </p:nvSpPr>
        <p:spPr>
          <a:xfrm>
            <a:off x="8872471" y="309374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하드웨어와 소프트웨어 사이 인터페이스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80999" y="1142999"/>
            <a:ext cx="120042" cy="5257007"/>
          </a:xfrm>
          <a:custGeom>
            <a:avLst/>
            <a:gdLst/>
            <a:ahLst/>
            <a:cxnLst/>
            <a:rect l="l" t="t" r="r" b="b"/>
            <a:pathLst>
              <a:path w="114300" h="3952875">
                <a:moveTo>
                  <a:pt x="114300" y="3952874"/>
                </a:moveTo>
                <a:lnTo>
                  <a:pt x="70559" y="3944173"/>
                </a:lnTo>
                <a:lnTo>
                  <a:pt x="33477" y="3919396"/>
                </a:lnTo>
                <a:lnTo>
                  <a:pt x="8700" y="3882314"/>
                </a:lnTo>
                <a:lnTo>
                  <a:pt x="0" y="3838574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3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3838574"/>
                </a:lnTo>
                <a:lnTo>
                  <a:pt x="52700" y="3882314"/>
                </a:lnTo>
                <a:lnTo>
                  <a:pt x="67153" y="3919396"/>
                </a:lnTo>
                <a:lnTo>
                  <a:pt x="94974" y="3947980"/>
                </a:lnTo>
                <a:lnTo>
                  <a:pt x="107731" y="3952330"/>
                </a:lnTo>
                <a:lnTo>
                  <a:pt x="114300" y="3952874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031" y="1370967"/>
            <a:ext cx="190499" cy="19176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SurfaceFlinger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및 구조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4376" y="1302511"/>
            <a:ext cx="179882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 아키텍처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3887" y="1719262"/>
            <a:ext cx="10991850" cy="4528344"/>
          </a:xfrm>
          <a:custGeom>
            <a:avLst/>
            <a:gdLst/>
            <a:ahLst/>
            <a:cxnLst/>
            <a:rect l="l" t="t" r="r" b="b"/>
            <a:pathLst>
              <a:path w="10991850" h="2847975">
                <a:moveTo>
                  <a:pt x="10925102" y="2847974"/>
                </a:moveTo>
                <a:lnTo>
                  <a:pt x="66746" y="2847974"/>
                </a:lnTo>
                <a:lnTo>
                  <a:pt x="62101" y="2847516"/>
                </a:lnTo>
                <a:lnTo>
                  <a:pt x="24240" y="2830368"/>
                </a:lnTo>
                <a:lnTo>
                  <a:pt x="2287" y="2795074"/>
                </a:lnTo>
                <a:lnTo>
                  <a:pt x="0" y="2781227"/>
                </a:lnTo>
                <a:lnTo>
                  <a:pt x="0" y="2776537"/>
                </a:lnTo>
                <a:lnTo>
                  <a:pt x="0" y="66746"/>
                </a:lnTo>
                <a:lnTo>
                  <a:pt x="14645" y="27848"/>
                </a:lnTo>
                <a:lnTo>
                  <a:pt x="48433" y="3642"/>
                </a:lnTo>
                <a:lnTo>
                  <a:pt x="66746" y="0"/>
                </a:lnTo>
                <a:lnTo>
                  <a:pt x="10925102" y="0"/>
                </a:lnTo>
                <a:lnTo>
                  <a:pt x="10963999" y="14645"/>
                </a:lnTo>
                <a:lnTo>
                  <a:pt x="10988205" y="48432"/>
                </a:lnTo>
                <a:lnTo>
                  <a:pt x="10991848" y="66746"/>
                </a:lnTo>
                <a:lnTo>
                  <a:pt x="10991848" y="2781227"/>
                </a:lnTo>
                <a:lnTo>
                  <a:pt x="10977201" y="2820125"/>
                </a:lnTo>
                <a:lnTo>
                  <a:pt x="10943414" y="2844331"/>
                </a:lnTo>
                <a:lnTo>
                  <a:pt x="10929747" y="2847516"/>
                </a:lnTo>
                <a:lnTo>
                  <a:pt x="10925102" y="2847974"/>
                </a:lnTo>
                <a:close/>
              </a:path>
            </a:pathLst>
          </a:custGeom>
          <a:solidFill>
            <a:srgbClr val="F5F9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81314" y="7314406"/>
            <a:ext cx="3496172" cy="11650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91490" marR="1839595" indent="-479425">
              <a:lnSpc>
                <a:spcPct val="125000"/>
              </a:lnSpc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Hardware Composer (HWC)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587375">
              <a:lnSpc>
                <a:spcPct val="10000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 컴포넌트 구조 및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HAL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51F6FDD4-584F-344B-EBAF-CF6F66B64668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D354F53C-AFAF-6743-D9B3-E647DB4AAA2D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E72613-9980-5B4F-557B-EADEBE5387D6}"/>
              </a:ext>
            </a:extLst>
          </p:cNvPr>
          <p:cNvSpPr/>
          <p:nvPr/>
        </p:nvSpPr>
        <p:spPr>
          <a:xfrm>
            <a:off x="4630693" y="2178208"/>
            <a:ext cx="2298064" cy="419100"/>
          </a:xfrm>
          <a:prstGeom prst="roundRect">
            <a:avLst/>
          </a:prstGeom>
          <a:solidFill>
            <a:srgbClr val="34D8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SurfaceFlinger</a:t>
            </a:r>
            <a:r>
              <a:rPr lang="en-US" altLang="ko-KR" sz="1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Core</a:t>
            </a:r>
            <a:endParaRPr lang="ko-KR" altLang="en-US" sz="16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6BB09D-69DE-A7D1-AA8E-F25099211356}"/>
              </a:ext>
            </a:extLst>
          </p:cNvPr>
          <p:cNvSpPr/>
          <p:nvPr/>
        </p:nvSpPr>
        <p:spPr>
          <a:xfrm>
            <a:off x="3404872" y="3028540"/>
            <a:ext cx="2133600" cy="4191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Layer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A708372-1D88-2CEE-9D16-EBED147489CA}"/>
              </a:ext>
            </a:extLst>
          </p:cNvPr>
          <p:cNvSpPr/>
          <p:nvPr/>
        </p:nvSpPr>
        <p:spPr>
          <a:xfrm>
            <a:off x="6019800" y="3014553"/>
            <a:ext cx="2133600" cy="4191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Buffer </a:t>
            </a:r>
            <a:r>
              <a:rPr lang="ko-KR" altLang="en-US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5EBBB41-551A-7E23-36FE-C0B03556F10B}"/>
              </a:ext>
            </a:extLst>
          </p:cNvPr>
          <p:cNvSpPr/>
          <p:nvPr/>
        </p:nvSpPr>
        <p:spPr>
          <a:xfrm>
            <a:off x="3404872" y="3823192"/>
            <a:ext cx="2133600" cy="4866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VSync/DispSync</a:t>
            </a:r>
            <a:endParaRPr lang="ko-KR" altLang="en-US" sz="140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5E66058-2C11-2F84-ABC7-52CECE82E8BC}"/>
              </a:ext>
            </a:extLst>
          </p:cNvPr>
          <p:cNvSpPr/>
          <p:nvPr/>
        </p:nvSpPr>
        <p:spPr>
          <a:xfrm>
            <a:off x="6019800" y="3809206"/>
            <a:ext cx="2133600" cy="5006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Composer </a:t>
            </a:r>
            <a:r>
              <a:rPr lang="ko-KR" altLang="en-US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인터페이스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461E469-8A2E-3579-70F1-E66067E27493}"/>
              </a:ext>
            </a:extLst>
          </p:cNvPr>
          <p:cNvSpPr/>
          <p:nvPr/>
        </p:nvSpPr>
        <p:spPr>
          <a:xfrm>
            <a:off x="4712336" y="4609006"/>
            <a:ext cx="2133600" cy="5878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Hardware Composer (HWC)</a:t>
            </a:r>
            <a:endParaRPr lang="ko-KR" altLang="en-US" sz="140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E1B8551-B5AD-FB7C-E711-4DA544B32C06}"/>
              </a:ext>
            </a:extLst>
          </p:cNvPr>
          <p:cNvSpPr/>
          <p:nvPr/>
        </p:nvSpPr>
        <p:spPr>
          <a:xfrm>
            <a:off x="4712336" y="5539740"/>
            <a:ext cx="2133600" cy="4191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Display HAL</a:t>
            </a:r>
            <a:endParaRPr lang="ko-KR" altLang="en-US" sz="140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A92CB5B-4295-2C2B-B05B-765E4025152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5779136" y="2597308"/>
            <a:ext cx="0" cy="201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BCD229C-0356-A7CF-7826-2749E0BCE4C7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flipH="1">
            <a:off x="4471672" y="2597308"/>
            <a:ext cx="1308053" cy="43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61460E1-E42F-3425-9FA3-D1E54B8DF8C0}"/>
              </a:ext>
            </a:extLst>
          </p:cNvPr>
          <p:cNvCxnSpPr>
            <a:cxnSpLocks/>
            <a:stCxn id="62" idx="2"/>
            <a:endCxn id="65" idx="0"/>
          </p:cNvCxnSpPr>
          <p:nvPr/>
        </p:nvCxnSpPr>
        <p:spPr>
          <a:xfrm>
            <a:off x="5779725" y="2597308"/>
            <a:ext cx="1306875" cy="41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866065D-E785-1EF5-E8AC-70F1F27379DA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4471672" y="3447640"/>
            <a:ext cx="0" cy="37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CBD682F-CDF1-29F5-17C3-ED9E684BC09B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086600" y="3433653"/>
            <a:ext cx="0" cy="37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867053F-A67C-1215-9097-57F7DA6E2F73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4471672" y="4309843"/>
            <a:ext cx="1307464" cy="29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14B9696-8B8E-2DE0-8B91-262216BE5193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5779136" y="4309844"/>
            <a:ext cx="1307464" cy="29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F5D6594-6256-E055-2FD9-3E98C8846411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5779136" y="5196840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D03F083-7290-D676-86F1-B6936F18D504}"/>
              </a:ext>
            </a:extLst>
          </p:cNvPr>
          <p:cNvSpPr txBox="1"/>
          <p:nvPr/>
        </p:nvSpPr>
        <p:spPr>
          <a:xfrm>
            <a:off x="3352800" y="6337155"/>
            <a:ext cx="421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737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 컴포넌트 구조 및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HAL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1294606"/>
            <a:ext cx="11429999" cy="2324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999" y="4266406"/>
            <a:ext cx="11429999" cy="193357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SurfaceFlinger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및 구조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563" y="1454118"/>
            <a:ext cx="1746437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컴포넌트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300" y="1834224"/>
            <a:ext cx="3031490" cy="61189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LayerStack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 marR="5080">
              <a:lnSpc>
                <a:spcPct val="108700"/>
              </a:lnSpc>
              <a:spcBef>
                <a:spcPts val="14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화면에 표시될 레이어들의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Z-Order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 및 합성 우선순 위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35524" y="1834224"/>
            <a:ext cx="3079115" cy="61189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DispSync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 marR="5080">
              <a:lnSpc>
                <a:spcPct val="108700"/>
              </a:lnSpc>
              <a:spcBef>
                <a:spcPts val="14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수직동기화 신호 발생 및 분배를 담당하는 컴 포넌트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0750" y="1834224"/>
            <a:ext cx="2660650" cy="441788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DisplayDevice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물리적 디스플레이 표현 및 화면 설정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0300" y="2672423"/>
            <a:ext cx="2958465" cy="61189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BufferQueue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 marR="5080">
              <a:lnSpc>
                <a:spcPct val="108700"/>
              </a:lnSpc>
              <a:spcBef>
                <a:spcPts val="14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앱과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 그래픽 버퍼 교환을 위한 핵심 메커니즘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5524" y="2672423"/>
            <a:ext cx="3235328" cy="441788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HWComposer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 지원 합성을 활용한 효율적인 레이어 처리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40750" y="2672423"/>
            <a:ext cx="2800350" cy="441788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CompositionEngine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실제 레이어 합성을 수행하는 엔진 컴포넌트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4376" y="4425918"/>
            <a:ext cx="378002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프레임워크와 </a:t>
            </a: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Display 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서브시스템 연계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200" y="5133015"/>
            <a:ext cx="2936876" cy="869662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3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앱의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Layer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추상화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06400"/>
              </a:lnSpc>
              <a:spcBef>
                <a:spcPts val="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Z-Order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가시성 기반 레이어 정렬 및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06400"/>
              </a:lnSpc>
              <a:spcBef>
                <a:spcPts val="3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합성을 위한 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Layer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트리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06400"/>
              </a:lnSpc>
              <a:spcBef>
                <a:spcPts val="3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RenderEngine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합성 지원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53188" y="5116427"/>
            <a:ext cx="3507241" cy="9017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70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HWC(Hardware Composer)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하드웨어 가속 합성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Display HAL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직접 통신하여 하드웨어 특화 기능 활용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HIDL/AIDL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인터페이스로 하드웨어 추상화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Treble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구조에서의 효율적인 모듈식 연동 방식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51F6FDD4-584F-344B-EBAF-CF6F66B64668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D354F53C-AFAF-6743-D9B3-E647DB4AAA2D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5C17A-231A-B59A-BC35-537F51BBCDE0}"/>
              </a:ext>
            </a:extLst>
          </p:cNvPr>
          <p:cNvSpPr txBox="1"/>
          <p:nvPr/>
        </p:nvSpPr>
        <p:spPr>
          <a:xfrm>
            <a:off x="762000" y="4825996"/>
            <a:ext cx="178752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Layer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 방식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3DDB58-85CB-5722-F99F-892DF357FC0F}"/>
              </a:ext>
            </a:extLst>
          </p:cNvPr>
          <p:cNvSpPr txBox="1"/>
          <p:nvPr/>
        </p:nvSpPr>
        <p:spPr>
          <a:xfrm>
            <a:off x="6353310" y="4832933"/>
            <a:ext cx="6096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marR="0" lvl="0" indent="0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HAL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활용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348388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04812" y="1142999"/>
            <a:ext cx="11406505" cy="1295400"/>
          </a:xfrm>
          <a:custGeom>
            <a:avLst/>
            <a:gdLst/>
            <a:ahLst/>
            <a:cxnLst/>
            <a:rect l="l" t="t" r="r" b="b"/>
            <a:pathLst>
              <a:path w="11406505" h="1295400">
                <a:moveTo>
                  <a:pt x="11299391" y="1295399"/>
                </a:moveTo>
                <a:lnTo>
                  <a:pt x="84545" y="1295399"/>
                </a:lnTo>
                <a:lnTo>
                  <a:pt x="78661" y="1294667"/>
                </a:lnTo>
                <a:lnTo>
                  <a:pt x="35275" y="1271967"/>
                </a:lnTo>
                <a:lnTo>
                  <a:pt x="11948" y="1238361"/>
                </a:lnTo>
                <a:lnTo>
                  <a:pt x="579" y="1196037"/>
                </a:lnTo>
                <a:lnTo>
                  <a:pt x="0" y="1188604"/>
                </a:lnTo>
                <a:lnTo>
                  <a:pt x="0" y="1181099"/>
                </a:lnTo>
                <a:lnTo>
                  <a:pt x="0" y="106794"/>
                </a:lnTo>
                <a:lnTo>
                  <a:pt x="9161" y="63625"/>
                </a:lnTo>
                <a:lnTo>
                  <a:pt x="30704" y="28170"/>
                </a:lnTo>
                <a:lnTo>
                  <a:pt x="67006" y="3660"/>
                </a:lnTo>
                <a:lnTo>
                  <a:pt x="84545" y="0"/>
                </a:lnTo>
                <a:lnTo>
                  <a:pt x="11299391" y="0"/>
                </a:lnTo>
                <a:lnTo>
                  <a:pt x="11342559" y="11572"/>
                </a:lnTo>
                <a:lnTo>
                  <a:pt x="11378015" y="38784"/>
                </a:lnTo>
                <a:lnTo>
                  <a:pt x="11400357" y="77492"/>
                </a:lnTo>
                <a:lnTo>
                  <a:pt x="11406186" y="106794"/>
                </a:lnTo>
                <a:lnTo>
                  <a:pt x="11406186" y="1188604"/>
                </a:lnTo>
                <a:lnTo>
                  <a:pt x="11394612" y="1231774"/>
                </a:lnTo>
                <a:lnTo>
                  <a:pt x="11367401" y="1267228"/>
                </a:lnTo>
                <a:lnTo>
                  <a:pt x="11328692" y="1289571"/>
                </a:lnTo>
                <a:lnTo>
                  <a:pt x="11306824" y="1294667"/>
                </a:lnTo>
                <a:lnTo>
                  <a:pt x="11299391" y="129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142999"/>
            <a:ext cx="114300" cy="1295400"/>
          </a:xfrm>
          <a:custGeom>
            <a:avLst/>
            <a:gdLst/>
            <a:ahLst/>
            <a:cxnLst/>
            <a:rect l="l" t="t" r="r" b="b"/>
            <a:pathLst>
              <a:path w="114300" h="1295400">
                <a:moveTo>
                  <a:pt x="114300" y="1295399"/>
                </a:moveTo>
                <a:lnTo>
                  <a:pt x="70559" y="1286699"/>
                </a:lnTo>
                <a:lnTo>
                  <a:pt x="33477" y="1261922"/>
                </a:lnTo>
                <a:lnTo>
                  <a:pt x="8700" y="1224840"/>
                </a:lnTo>
                <a:lnTo>
                  <a:pt x="0" y="1181099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3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1181099"/>
                </a:lnTo>
                <a:lnTo>
                  <a:pt x="52700" y="1224840"/>
                </a:lnTo>
                <a:lnTo>
                  <a:pt x="67153" y="1261922"/>
                </a:lnTo>
                <a:lnTo>
                  <a:pt x="94974" y="1290505"/>
                </a:lnTo>
                <a:lnTo>
                  <a:pt x="107731" y="1294856"/>
                </a:lnTo>
                <a:lnTo>
                  <a:pt x="114300" y="12953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4" y="1371190"/>
            <a:ext cx="214349" cy="1915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Surface</a:t>
            </a:r>
            <a:r>
              <a:rPr sz="2550" b="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Buffer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관리 메커니즘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424" y="1300049"/>
            <a:ext cx="10773410" cy="113043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GraphicBuffer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BufferQueue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Android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에서는 </a:t>
            </a: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Producer/Consumer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패턴을 기반으로 그래픽 버퍼를 관리합니다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(Producer)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그래픽을 그리면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SurfaceFlinger(Consumer)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이를 화면에 표시합니다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과정에서 </a:t>
            </a: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BufferQueue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Producer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Consumer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사이에서 그래픽 버퍼를 관리하고 전달하는 핵심 메커니즘입니다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563" y="2590006"/>
            <a:ext cx="245927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 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플로우 메커니즘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5037" y="4690490"/>
            <a:ext cx="6907163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애플리케이션이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그리면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BufferQueue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버퍼를 받아 화면에 합성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562" y="5035518"/>
            <a:ext cx="1898837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최적화 전략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0300" y="5415624"/>
            <a:ext cx="4438015" cy="61875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Double Buffering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한 버퍼가 화면에 표시되는 동안 다른 버퍼에 그리기 작업을 수행하여 효율성 향상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7187" y="5415624"/>
            <a:ext cx="4620260" cy="61875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Triple Buffering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추가 버퍼로 렌더링 지연 시에도 부드러운 화면 전환을 보장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특히 고사양 게임에 유용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0300" y="6080140"/>
            <a:ext cx="4660900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VSync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동기화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주사율에 맞춰 프레임 생성을 동기화하여 화면 찢어짐 현상 방지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7186" y="6080140"/>
            <a:ext cx="4494213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Dropped Frame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Choreographer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함께 프레임 스케줄링 최적화로 프레임 누락 최소화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9200" y="3050789"/>
            <a:ext cx="869951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4545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Producer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99899" y="3050789"/>
            <a:ext cx="92754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4545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Consumer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74104" y="4402593"/>
            <a:ext cx="1644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B1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9368" y="4402593"/>
            <a:ext cx="1644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B2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26380" y="4402593"/>
            <a:ext cx="1644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B3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64848" y="3540314"/>
            <a:ext cx="1035050" cy="67819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63830" marR="5080" indent="-151765">
              <a:lnSpc>
                <a:spcPct val="114599"/>
              </a:lnSpc>
              <a:spcBef>
                <a:spcPts val="50"/>
              </a:spcBef>
            </a:pPr>
            <a:r>
              <a:rPr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 (</a:t>
            </a:r>
            <a:r>
              <a:rPr sz="13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합성 처리</a:t>
            </a:r>
            <a:r>
              <a:rPr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)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0651" y="3828342"/>
            <a:ext cx="22949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1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6129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54545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버퍼 풀 </a:t>
            </a:r>
            <a:r>
              <a:rPr sz="900" dirty="0">
                <a:solidFill>
                  <a:srgbClr val="54545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(Double/Triple Buffering)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68943D64-8D17-A1EA-1501-86F84EB7C122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684108CB-0690-2199-F744-801A99B5F691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62E4B3-258F-BCA7-2CED-E7015F1C1846}"/>
              </a:ext>
            </a:extLst>
          </p:cNvPr>
          <p:cNvSpPr/>
          <p:nvPr/>
        </p:nvSpPr>
        <p:spPr>
          <a:xfrm>
            <a:off x="2364104" y="3284029"/>
            <a:ext cx="1447800" cy="5490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755" marR="0" lvl="0" indent="0" algn="ctr" defTabSz="91440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(Surface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5E58DF8-BB89-935F-24C6-8D709B7BC6BF}"/>
              </a:ext>
            </a:extLst>
          </p:cNvPr>
          <p:cNvSpPr/>
          <p:nvPr/>
        </p:nvSpPr>
        <p:spPr>
          <a:xfrm>
            <a:off x="4517298" y="3284029"/>
            <a:ext cx="1447800" cy="549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BufferQueue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7E26FF7-2D1B-2787-9342-36AC9CB69A19}"/>
              </a:ext>
            </a:extLst>
          </p:cNvPr>
          <p:cNvSpPr/>
          <p:nvPr/>
        </p:nvSpPr>
        <p:spPr>
          <a:xfrm>
            <a:off x="8534400" y="3284029"/>
            <a:ext cx="1447800" cy="549049"/>
          </a:xfrm>
          <a:prstGeom prst="roundRect">
            <a:avLst/>
          </a:prstGeom>
          <a:solidFill>
            <a:srgbClr val="34D8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SurfaceFlinger</a:t>
            </a:r>
            <a:br>
              <a:rPr lang="en-US" altLang="ko-KR" sz="1200"/>
            </a:br>
            <a:r>
              <a:rPr lang="en-US" altLang="ko-KR" sz="1200" b="1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200" b="1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합성 처리</a:t>
            </a:r>
            <a:r>
              <a:rPr lang="en-US" altLang="ko-KR" sz="1200" b="1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79BAA09-5C6C-66E0-643B-2D52C2B1C017}"/>
              </a:ext>
            </a:extLst>
          </p:cNvPr>
          <p:cNvSpPr/>
          <p:nvPr/>
        </p:nvSpPr>
        <p:spPr>
          <a:xfrm>
            <a:off x="6632320" y="4100922"/>
            <a:ext cx="248031" cy="244234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AC4D6E5-A7C3-A465-626F-7D4D006DF8C4}"/>
              </a:ext>
            </a:extLst>
          </p:cNvPr>
          <p:cNvSpPr/>
          <p:nvPr/>
        </p:nvSpPr>
        <p:spPr>
          <a:xfrm>
            <a:off x="7008459" y="4100922"/>
            <a:ext cx="248031" cy="244234"/>
          </a:xfrm>
          <a:prstGeom prst="roundRect">
            <a:avLst/>
          </a:prstGeom>
          <a:solidFill>
            <a:srgbClr val="FFC000">
              <a:alpha val="67843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266C9F-AEEE-6879-8A74-2CBB5C9E53BC}"/>
              </a:ext>
            </a:extLst>
          </p:cNvPr>
          <p:cNvSpPr/>
          <p:nvPr/>
        </p:nvSpPr>
        <p:spPr>
          <a:xfrm>
            <a:off x="7384598" y="4100922"/>
            <a:ext cx="248031" cy="244234"/>
          </a:xfrm>
          <a:prstGeom prst="roundRect">
            <a:avLst/>
          </a:prstGeom>
          <a:solidFill>
            <a:srgbClr val="FFC000">
              <a:alpha val="45098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AE31EE-1BF5-C387-F997-916B2798371A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3811904" y="3558554"/>
            <a:ext cx="705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092DE3E-4981-15DB-5644-40077A2C128D}"/>
              </a:ext>
            </a:extLst>
          </p:cNvPr>
          <p:cNvCxnSpPr>
            <a:cxnSpLocks/>
          </p:cNvCxnSpPr>
          <p:nvPr/>
        </p:nvCxnSpPr>
        <p:spPr>
          <a:xfrm>
            <a:off x="6756882" y="3369862"/>
            <a:ext cx="705394" cy="5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2561B8-3E3B-DC1F-E673-FFDF0ED1D591}"/>
              </a:ext>
            </a:extLst>
          </p:cNvPr>
          <p:cNvCxnSpPr>
            <a:cxnSpLocks/>
          </p:cNvCxnSpPr>
          <p:nvPr/>
        </p:nvCxnSpPr>
        <p:spPr>
          <a:xfrm flipH="1">
            <a:off x="6756335" y="3687001"/>
            <a:ext cx="70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C02860C5-B5A5-ABF5-8045-9D3F70362413}"/>
              </a:ext>
            </a:extLst>
          </p:cNvPr>
          <p:cNvSpPr/>
          <p:nvPr/>
        </p:nvSpPr>
        <p:spPr>
          <a:xfrm>
            <a:off x="404812" y="5065714"/>
            <a:ext cx="114300" cy="1486692"/>
          </a:xfrm>
          <a:custGeom>
            <a:avLst/>
            <a:gdLst/>
            <a:ahLst/>
            <a:cxnLst/>
            <a:rect l="l" t="t" r="r" b="b"/>
            <a:pathLst>
              <a:path w="114300" h="1295400">
                <a:moveTo>
                  <a:pt x="114300" y="1295399"/>
                </a:moveTo>
                <a:lnTo>
                  <a:pt x="70559" y="1286699"/>
                </a:lnTo>
                <a:lnTo>
                  <a:pt x="33477" y="1261922"/>
                </a:lnTo>
                <a:lnTo>
                  <a:pt x="8700" y="1224840"/>
                </a:lnTo>
                <a:lnTo>
                  <a:pt x="0" y="1181099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3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1181099"/>
                </a:lnTo>
                <a:lnTo>
                  <a:pt x="52700" y="1224840"/>
                </a:lnTo>
                <a:lnTo>
                  <a:pt x="67153" y="1261922"/>
                </a:lnTo>
                <a:lnTo>
                  <a:pt x="94974" y="1290505"/>
                </a:lnTo>
                <a:lnTo>
                  <a:pt x="107731" y="1294856"/>
                </a:lnTo>
                <a:lnTo>
                  <a:pt x="114300" y="12953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80999" y="1142999"/>
            <a:ext cx="11430000" cy="1295400"/>
            <a:chOff x="380999" y="1142999"/>
            <a:chExt cx="11430000" cy="1295400"/>
          </a:xfrm>
        </p:grpSpPr>
        <p:sp>
          <p:nvSpPr>
            <p:cNvPr id="5" name="object 5"/>
            <p:cNvSpPr/>
            <p:nvPr/>
          </p:nvSpPr>
          <p:spPr>
            <a:xfrm>
              <a:off x="404812" y="1142999"/>
              <a:ext cx="11406505" cy="1295400"/>
            </a:xfrm>
            <a:custGeom>
              <a:avLst/>
              <a:gdLst/>
              <a:ahLst/>
              <a:cxnLst/>
              <a:rect l="l" t="t" r="r" b="b"/>
              <a:pathLst>
                <a:path w="11406505" h="1295400">
                  <a:moveTo>
                    <a:pt x="11299391" y="1295399"/>
                  </a:moveTo>
                  <a:lnTo>
                    <a:pt x="84545" y="1295399"/>
                  </a:lnTo>
                  <a:lnTo>
                    <a:pt x="78661" y="1294667"/>
                  </a:lnTo>
                  <a:lnTo>
                    <a:pt x="35275" y="1271967"/>
                  </a:lnTo>
                  <a:lnTo>
                    <a:pt x="11948" y="1238361"/>
                  </a:lnTo>
                  <a:lnTo>
                    <a:pt x="579" y="1196037"/>
                  </a:lnTo>
                  <a:lnTo>
                    <a:pt x="0" y="1188604"/>
                  </a:lnTo>
                  <a:lnTo>
                    <a:pt x="0" y="1181099"/>
                  </a:lnTo>
                  <a:lnTo>
                    <a:pt x="0" y="106794"/>
                  </a:lnTo>
                  <a:lnTo>
                    <a:pt x="9161" y="63625"/>
                  </a:lnTo>
                  <a:lnTo>
                    <a:pt x="30704" y="28170"/>
                  </a:lnTo>
                  <a:lnTo>
                    <a:pt x="67006" y="3660"/>
                  </a:lnTo>
                  <a:lnTo>
                    <a:pt x="84545" y="0"/>
                  </a:lnTo>
                  <a:lnTo>
                    <a:pt x="11299391" y="0"/>
                  </a:lnTo>
                  <a:lnTo>
                    <a:pt x="11342559" y="11572"/>
                  </a:lnTo>
                  <a:lnTo>
                    <a:pt x="11378015" y="38784"/>
                  </a:lnTo>
                  <a:lnTo>
                    <a:pt x="11400357" y="77492"/>
                  </a:lnTo>
                  <a:lnTo>
                    <a:pt x="11406186" y="106794"/>
                  </a:lnTo>
                  <a:lnTo>
                    <a:pt x="11406186" y="1188604"/>
                  </a:lnTo>
                  <a:lnTo>
                    <a:pt x="11394612" y="1231774"/>
                  </a:lnTo>
                  <a:lnTo>
                    <a:pt x="11367401" y="1267228"/>
                  </a:lnTo>
                  <a:lnTo>
                    <a:pt x="11328692" y="1289571"/>
                  </a:lnTo>
                  <a:lnTo>
                    <a:pt x="11306824" y="1294667"/>
                  </a:lnTo>
                  <a:lnTo>
                    <a:pt x="11299391" y="1295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142999"/>
              <a:ext cx="114300" cy="1295400"/>
            </a:xfrm>
            <a:custGeom>
              <a:avLst/>
              <a:gdLst/>
              <a:ahLst/>
              <a:cxnLst/>
              <a:rect l="l" t="t" r="r" b="b"/>
              <a:pathLst>
                <a:path w="114300" h="1295400">
                  <a:moveTo>
                    <a:pt x="114300" y="1295399"/>
                  </a:moveTo>
                  <a:lnTo>
                    <a:pt x="70559" y="1286699"/>
                  </a:lnTo>
                  <a:lnTo>
                    <a:pt x="33477" y="1261922"/>
                  </a:lnTo>
                  <a:lnTo>
                    <a:pt x="8700" y="1224840"/>
                  </a:lnTo>
                  <a:lnTo>
                    <a:pt x="0" y="1181099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7731" y="543"/>
                  </a:lnTo>
                  <a:lnTo>
                    <a:pt x="101289" y="2175"/>
                  </a:lnTo>
                  <a:lnTo>
                    <a:pt x="67153" y="33477"/>
                  </a:lnTo>
                  <a:lnTo>
                    <a:pt x="52700" y="70559"/>
                  </a:lnTo>
                  <a:lnTo>
                    <a:pt x="47625" y="114300"/>
                  </a:lnTo>
                  <a:lnTo>
                    <a:pt x="47625" y="1181099"/>
                  </a:lnTo>
                  <a:lnTo>
                    <a:pt x="52700" y="1224840"/>
                  </a:lnTo>
                  <a:lnTo>
                    <a:pt x="67153" y="1261922"/>
                  </a:lnTo>
                  <a:lnTo>
                    <a:pt x="94974" y="1290505"/>
                  </a:lnTo>
                  <a:lnTo>
                    <a:pt x="107731" y="1294856"/>
                  </a:lnTo>
                  <a:lnTo>
                    <a:pt x="114300" y="12953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0999" y="2818606"/>
            <a:ext cx="452437" cy="3657600"/>
            <a:chOff x="380999" y="2628899"/>
            <a:chExt cx="452437" cy="3657600"/>
          </a:xfrm>
        </p:grpSpPr>
        <p:sp>
          <p:nvSpPr>
            <p:cNvPr id="9" name="object 9"/>
            <p:cNvSpPr/>
            <p:nvPr/>
          </p:nvSpPr>
          <p:spPr>
            <a:xfrm>
              <a:off x="380999" y="2628899"/>
              <a:ext cx="114300" cy="3657600"/>
            </a:xfrm>
            <a:custGeom>
              <a:avLst/>
              <a:gdLst/>
              <a:ahLst/>
              <a:cxnLst/>
              <a:rect l="l" t="t" r="r" b="b"/>
              <a:pathLst>
                <a:path w="114300" h="3657600">
                  <a:moveTo>
                    <a:pt x="114300" y="3657599"/>
                  </a:moveTo>
                  <a:lnTo>
                    <a:pt x="70559" y="3648898"/>
                  </a:lnTo>
                  <a:lnTo>
                    <a:pt x="33477" y="3624121"/>
                  </a:lnTo>
                  <a:lnTo>
                    <a:pt x="8700" y="3587040"/>
                  </a:lnTo>
                  <a:lnTo>
                    <a:pt x="0" y="3543299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7731" y="543"/>
                  </a:lnTo>
                  <a:lnTo>
                    <a:pt x="101289" y="2175"/>
                  </a:lnTo>
                  <a:lnTo>
                    <a:pt x="67153" y="33477"/>
                  </a:lnTo>
                  <a:lnTo>
                    <a:pt x="52700" y="70559"/>
                  </a:lnTo>
                  <a:lnTo>
                    <a:pt x="47625" y="114300"/>
                  </a:lnTo>
                  <a:lnTo>
                    <a:pt x="47625" y="3543299"/>
                  </a:lnTo>
                  <a:lnTo>
                    <a:pt x="52700" y="3587040"/>
                  </a:lnTo>
                  <a:lnTo>
                    <a:pt x="67153" y="3624121"/>
                  </a:lnTo>
                  <a:lnTo>
                    <a:pt x="94974" y="3652705"/>
                  </a:lnTo>
                  <a:lnTo>
                    <a:pt x="107731" y="3657055"/>
                  </a:lnTo>
                  <a:lnTo>
                    <a:pt x="114300" y="36575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24" y="2869406"/>
              <a:ext cx="214312" cy="16668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HWC</a:t>
            </a:r>
            <a:r>
              <a:rPr sz="2550" dirty="0" err="1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</a:t>
            </a:r>
            <a:r>
              <a:rPr lang="en-US" sz="25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Displ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ay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서브시스템 연동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4" y="1371600"/>
            <a:ext cx="190499" cy="1904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6423" y="1302511"/>
            <a:ext cx="9603283" cy="92268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Hardware Composer(HWC)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란</a:t>
            </a: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?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Hardware Composer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디스플레이 하드웨어 사이의 인터페이스를 담당하는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HAL(Hardware Abstraction Layer)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역할은 서로 다른 레이어의 효율적 합성과 최적의 렌더링 경로 결정을 통해 </a:t>
            </a: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오버헤드를 최소화하는 것입니다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376" y="2978118"/>
            <a:ext cx="217982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구조 및 연동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9600" y="6150934"/>
            <a:ext cx="3952032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디스플레이 하드웨어까지의 연동 구조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3887" y="3356769"/>
            <a:ext cx="10991850" cy="2657475"/>
          </a:xfrm>
          <a:custGeom>
            <a:avLst/>
            <a:gdLst/>
            <a:ahLst/>
            <a:cxnLst/>
            <a:rect l="l" t="t" r="r" b="b"/>
            <a:pathLst>
              <a:path w="10991850" h="2657475">
                <a:moveTo>
                  <a:pt x="10925102" y="2657474"/>
                </a:moveTo>
                <a:lnTo>
                  <a:pt x="66746" y="2657474"/>
                </a:lnTo>
                <a:lnTo>
                  <a:pt x="62101" y="2657017"/>
                </a:lnTo>
                <a:lnTo>
                  <a:pt x="24240" y="2639867"/>
                </a:lnTo>
                <a:lnTo>
                  <a:pt x="2287" y="2604573"/>
                </a:lnTo>
                <a:lnTo>
                  <a:pt x="0" y="2590727"/>
                </a:lnTo>
                <a:lnTo>
                  <a:pt x="0" y="2586037"/>
                </a:lnTo>
                <a:lnTo>
                  <a:pt x="0" y="66746"/>
                </a:lnTo>
                <a:lnTo>
                  <a:pt x="14645" y="27848"/>
                </a:lnTo>
                <a:lnTo>
                  <a:pt x="48433" y="3642"/>
                </a:lnTo>
                <a:lnTo>
                  <a:pt x="66746" y="0"/>
                </a:lnTo>
                <a:lnTo>
                  <a:pt x="10925102" y="0"/>
                </a:lnTo>
                <a:lnTo>
                  <a:pt x="10963999" y="14645"/>
                </a:lnTo>
                <a:lnTo>
                  <a:pt x="10988205" y="48433"/>
                </a:lnTo>
                <a:lnTo>
                  <a:pt x="10991848" y="66746"/>
                </a:lnTo>
                <a:lnTo>
                  <a:pt x="10991848" y="2590727"/>
                </a:lnTo>
                <a:lnTo>
                  <a:pt x="10977201" y="2629624"/>
                </a:lnTo>
                <a:lnTo>
                  <a:pt x="10943414" y="2653831"/>
                </a:lnTo>
                <a:lnTo>
                  <a:pt x="10929747" y="2657017"/>
                </a:lnTo>
                <a:lnTo>
                  <a:pt x="10925102" y="2657474"/>
                </a:lnTo>
                <a:close/>
              </a:path>
            </a:pathLst>
          </a:custGeom>
          <a:solidFill>
            <a:srgbClr val="F5F9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23887" y="3356769"/>
            <a:ext cx="10991850" cy="2657475"/>
          </a:xfrm>
          <a:custGeom>
            <a:avLst/>
            <a:gdLst/>
            <a:ahLst/>
            <a:cxnLst/>
            <a:rect l="l" t="t" r="r" b="b"/>
            <a:pathLst>
              <a:path w="10991850" h="2657475">
                <a:moveTo>
                  <a:pt x="0" y="258603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1"/>
                </a:lnTo>
                <a:lnTo>
                  <a:pt x="1372" y="57500"/>
                </a:lnTo>
                <a:lnTo>
                  <a:pt x="2287" y="52899"/>
                </a:lnTo>
                <a:lnTo>
                  <a:pt x="3642" y="48433"/>
                </a:lnTo>
                <a:lnTo>
                  <a:pt x="20923" y="20923"/>
                </a:lnTo>
                <a:lnTo>
                  <a:pt x="24240" y="17606"/>
                </a:lnTo>
                <a:lnTo>
                  <a:pt x="27848" y="14645"/>
                </a:lnTo>
                <a:lnTo>
                  <a:pt x="31749" y="12039"/>
                </a:lnTo>
                <a:lnTo>
                  <a:pt x="35649" y="9432"/>
                </a:lnTo>
                <a:lnTo>
                  <a:pt x="66746" y="0"/>
                </a:lnTo>
                <a:lnTo>
                  <a:pt x="71437" y="0"/>
                </a:lnTo>
                <a:lnTo>
                  <a:pt x="10920411" y="0"/>
                </a:lnTo>
                <a:lnTo>
                  <a:pt x="10925102" y="0"/>
                </a:lnTo>
                <a:lnTo>
                  <a:pt x="10929747" y="457"/>
                </a:lnTo>
                <a:lnTo>
                  <a:pt x="10934348" y="1372"/>
                </a:lnTo>
                <a:lnTo>
                  <a:pt x="10938948" y="2287"/>
                </a:lnTo>
                <a:lnTo>
                  <a:pt x="10960098" y="12038"/>
                </a:lnTo>
                <a:lnTo>
                  <a:pt x="10963999" y="14645"/>
                </a:lnTo>
                <a:lnTo>
                  <a:pt x="10979806" y="31748"/>
                </a:lnTo>
                <a:lnTo>
                  <a:pt x="10982413" y="35649"/>
                </a:lnTo>
                <a:lnTo>
                  <a:pt x="10991849" y="71437"/>
                </a:lnTo>
                <a:lnTo>
                  <a:pt x="10991849" y="2586037"/>
                </a:lnTo>
                <a:lnTo>
                  <a:pt x="10991848" y="2590727"/>
                </a:lnTo>
                <a:lnTo>
                  <a:pt x="10991389" y="2595373"/>
                </a:lnTo>
                <a:lnTo>
                  <a:pt x="10990474" y="2599973"/>
                </a:lnTo>
                <a:lnTo>
                  <a:pt x="10989559" y="2604573"/>
                </a:lnTo>
                <a:lnTo>
                  <a:pt x="10979806" y="2625724"/>
                </a:lnTo>
                <a:lnTo>
                  <a:pt x="10977201" y="2629624"/>
                </a:lnTo>
                <a:lnTo>
                  <a:pt x="10960098" y="2645434"/>
                </a:lnTo>
                <a:lnTo>
                  <a:pt x="10956199" y="2648040"/>
                </a:lnTo>
                <a:lnTo>
                  <a:pt x="10952081" y="2650241"/>
                </a:lnTo>
                <a:lnTo>
                  <a:pt x="10947748" y="2652036"/>
                </a:lnTo>
                <a:lnTo>
                  <a:pt x="10943414" y="2653831"/>
                </a:lnTo>
                <a:lnTo>
                  <a:pt x="10938948" y="2655186"/>
                </a:lnTo>
                <a:lnTo>
                  <a:pt x="10934348" y="2656101"/>
                </a:lnTo>
                <a:lnTo>
                  <a:pt x="10929747" y="2657017"/>
                </a:lnTo>
                <a:lnTo>
                  <a:pt x="10925102" y="2657474"/>
                </a:lnTo>
                <a:lnTo>
                  <a:pt x="10920411" y="2657474"/>
                </a:lnTo>
                <a:lnTo>
                  <a:pt x="71437" y="2657474"/>
                </a:lnTo>
                <a:lnTo>
                  <a:pt x="66746" y="2657474"/>
                </a:lnTo>
                <a:lnTo>
                  <a:pt x="62101" y="2657017"/>
                </a:lnTo>
                <a:lnTo>
                  <a:pt x="57500" y="2656101"/>
                </a:lnTo>
                <a:lnTo>
                  <a:pt x="52900" y="2655186"/>
                </a:lnTo>
                <a:lnTo>
                  <a:pt x="48433" y="2653831"/>
                </a:lnTo>
                <a:lnTo>
                  <a:pt x="44099" y="2652036"/>
                </a:lnTo>
                <a:lnTo>
                  <a:pt x="39766" y="2650241"/>
                </a:lnTo>
                <a:lnTo>
                  <a:pt x="35649" y="2648040"/>
                </a:lnTo>
                <a:lnTo>
                  <a:pt x="31748" y="2645434"/>
                </a:lnTo>
                <a:lnTo>
                  <a:pt x="27848" y="2642828"/>
                </a:lnTo>
                <a:lnTo>
                  <a:pt x="24240" y="2639867"/>
                </a:lnTo>
                <a:lnTo>
                  <a:pt x="20923" y="2636550"/>
                </a:lnTo>
                <a:lnTo>
                  <a:pt x="17606" y="2633233"/>
                </a:lnTo>
                <a:lnTo>
                  <a:pt x="1372" y="2599973"/>
                </a:lnTo>
                <a:lnTo>
                  <a:pt x="457" y="2595373"/>
                </a:lnTo>
                <a:lnTo>
                  <a:pt x="0" y="2590727"/>
                </a:lnTo>
                <a:lnTo>
                  <a:pt x="0" y="2586037"/>
                </a:lnTo>
                <a:close/>
              </a:path>
            </a:pathLst>
          </a:custGeom>
          <a:ln w="952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62247A76-3DE3-6C25-8C6F-BB227935A4DD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5" name="object 4">
            <a:extLst>
              <a:ext uri="{FF2B5EF4-FFF2-40B4-BE49-F238E27FC236}">
                <a16:creationId xmlns:a16="http://schemas.microsoft.com/office/drawing/2014/main" id="{7A9BD4D6-9354-09A3-99FA-0BBD8BD7409B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97ACFA9-A5DC-19DD-B868-3AE651568EB8}"/>
              </a:ext>
            </a:extLst>
          </p:cNvPr>
          <p:cNvSpPr/>
          <p:nvPr/>
        </p:nvSpPr>
        <p:spPr>
          <a:xfrm>
            <a:off x="3573466" y="4449080"/>
            <a:ext cx="1628775" cy="450737"/>
          </a:xfrm>
          <a:prstGeom prst="roundRect">
            <a:avLst/>
          </a:prstGeom>
          <a:solidFill>
            <a:srgbClr val="34D8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Composer HAL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175FC16-BFD2-B1DD-E277-F85F73EF44BC}"/>
              </a:ext>
            </a:extLst>
          </p:cNvPr>
          <p:cNvSpPr/>
          <p:nvPr/>
        </p:nvSpPr>
        <p:spPr>
          <a:xfrm>
            <a:off x="3573466" y="3726477"/>
            <a:ext cx="1628775" cy="45073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9997834-A177-05BB-25AA-AEF371206A29}"/>
              </a:ext>
            </a:extLst>
          </p:cNvPr>
          <p:cNvSpPr/>
          <p:nvPr/>
        </p:nvSpPr>
        <p:spPr>
          <a:xfrm>
            <a:off x="5711422" y="4446632"/>
            <a:ext cx="1818772" cy="45073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Hardware Composer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D72309D-DCED-9223-E187-BCB253B586CB}"/>
              </a:ext>
            </a:extLst>
          </p:cNvPr>
          <p:cNvSpPr/>
          <p:nvPr/>
        </p:nvSpPr>
        <p:spPr>
          <a:xfrm>
            <a:off x="4706711" y="5284465"/>
            <a:ext cx="1628775" cy="4507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Display HAL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C47833B-DEF3-0B28-9F77-7DDCE03B8BD1}"/>
              </a:ext>
            </a:extLst>
          </p:cNvPr>
          <p:cNvSpPr/>
          <p:nvPr/>
        </p:nvSpPr>
        <p:spPr>
          <a:xfrm>
            <a:off x="6981825" y="5284465"/>
            <a:ext cx="1628775" cy="4507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Display Driver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CC9CA6-7034-2D21-2901-AFE87A947503}"/>
              </a:ext>
            </a:extLst>
          </p:cNvPr>
          <p:cNvCxnSpPr>
            <a:stCxn id="67" idx="2"/>
            <a:endCxn id="66" idx="0"/>
          </p:cNvCxnSpPr>
          <p:nvPr/>
        </p:nvCxnSpPr>
        <p:spPr>
          <a:xfrm>
            <a:off x="4387854" y="4177214"/>
            <a:ext cx="0" cy="27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BB99303-58A7-9717-B101-84C03B86420F}"/>
              </a:ext>
            </a:extLst>
          </p:cNvPr>
          <p:cNvCxnSpPr>
            <a:cxnSpLocks/>
            <a:stCxn id="67" idx="3"/>
            <a:endCxn id="68" idx="0"/>
          </p:cNvCxnSpPr>
          <p:nvPr/>
        </p:nvCxnSpPr>
        <p:spPr>
          <a:xfrm>
            <a:off x="5202241" y="3951846"/>
            <a:ext cx="1418567" cy="49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CD5C006-5FB7-2258-43ED-B8B701D4206F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387854" y="4899817"/>
            <a:ext cx="684269" cy="38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CF4D6F1-24EA-90AB-FCC1-2EE7666B1A33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5981509" y="4897369"/>
            <a:ext cx="639299" cy="38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31821A-9C56-6299-6255-7D2543923546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 flipV="1">
            <a:off x="5202241" y="4672001"/>
            <a:ext cx="509181" cy="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EC0CB2B-6D4D-CA8F-1FE6-4A6541AB5688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335486" y="5509834"/>
            <a:ext cx="646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HWC</a:t>
            </a:r>
            <a:r>
              <a:rPr sz="2550" dirty="0" err="1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</a:t>
            </a:r>
            <a:r>
              <a:rPr lang="en-US" sz="2550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Displ</a:t>
            </a:r>
            <a:r>
              <a:rPr lang="en-US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ay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서브시스템 연동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4812" y="1980407"/>
            <a:ext cx="5615305" cy="2419350"/>
          </a:xfrm>
          <a:custGeom>
            <a:avLst/>
            <a:gdLst/>
            <a:ahLst/>
            <a:cxnLst/>
            <a:rect l="l" t="t" r="r" b="b"/>
            <a:pathLst>
              <a:path w="5615305" h="2419350">
                <a:moveTo>
                  <a:pt x="5508191" y="2419348"/>
                </a:moveTo>
                <a:lnTo>
                  <a:pt x="84545" y="2419348"/>
                </a:lnTo>
                <a:lnTo>
                  <a:pt x="78661" y="2418616"/>
                </a:lnTo>
                <a:lnTo>
                  <a:pt x="35275" y="2395915"/>
                </a:lnTo>
                <a:lnTo>
                  <a:pt x="11948" y="2362309"/>
                </a:lnTo>
                <a:lnTo>
                  <a:pt x="579" y="2319986"/>
                </a:lnTo>
                <a:lnTo>
                  <a:pt x="0" y="2312553"/>
                </a:lnTo>
                <a:lnTo>
                  <a:pt x="0" y="2305049"/>
                </a:lnTo>
                <a:lnTo>
                  <a:pt x="0" y="106794"/>
                </a:lnTo>
                <a:lnTo>
                  <a:pt x="9161" y="63624"/>
                </a:lnTo>
                <a:lnTo>
                  <a:pt x="30704" y="28169"/>
                </a:lnTo>
                <a:lnTo>
                  <a:pt x="67006" y="3659"/>
                </a:lnTo>
                <a:lnTo>
                  <a:pt x="84545" y="0"/>
                </a:lnTo>
                <a:lnTo>
                  <a:pt x="5508191" y="0"/>
                </a:lnTo>
                <a:lnTo>
                  <a:pt x="5551361" y="11572"/>
                </a:lnTo>
                <a:lnTo>
                  <a:pt x="5586815" y="38783"/>
                </a:lnTo>
                <a:lnTo>
                  <a:pt x="5609157" y="77491"/>
                </a:lnTo>
                <a:lnTo>
                  <a:pt x="5614986" y="106794"/>
                </a:lnTo>
                <a:lnTo>
                  <a:pt x="5614986" y="2312553"/>
                </a:lnTo>
                <a:lnTo>
                  <a:pt x="5603413" y="2355723"/>
                </a:lnTo>
                <a:lnTo>
                  <a:pt x="5576201" y="2391177"/>
                </a:lnTo>
                <a:lnTo>
                  <a:pt x="5537493" y="2413519"/>
                </a:lnTo>
                <a:lnTo>
                  <a:pt x="5515624" y="2418616"/>
                </a:lnTo>
                <a:lnTo>
                  <a:pt x="5508191" y="2419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0999" y="1980406"/>
            <a:ext cx="114300" cy="2419350"/>
          </a:xfrm>
          <a:custGeom>
            <a:avLst/>
            <a:gdLst/>
            <a:ahLst/>
            <a:cxnLst/>
            <a:rect l="l" t="t" r="r" b="b"/>
            <a:pathLst>
              <a:path w="114300" h="2419350">
                <a:moveTo>
                  <a:pt x="114300" y="2419349"/>
                </a:moveTo>
                <a:lnTo>
                  <a:pt x="70559" y="2410649"/>
                </a:lnTo>
                <a:lnTo>
                  <a:pt x="33477" y="2385872"/>
                </a:lnTo>
                <a:lnTo>
                  <a:pt x="8700" y="2348789"/>
                </a:lnTo>
                <a:lnTo>
                  <a:pt x="0" y="2305050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4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2305050"/>
                </a:lnTo>
                <a:lnTo>
                  <a:pt x="52700" y="2348789"/>
                </a:lnTo>
                <a:lnTo>
                  <a:pt x="67153" y="2385872"/>
                </a:lnTo>
                <a:lnTo>
                  <a:pt x="94974" y="2414455"/>
                </a:lnTo>
                <a:lnTo>
                  <a:pt x="107731" y="2418806"/>
                </a:lnTo>
                <a:lnTo>
                  <a:pt x="114300" y="241934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8174" y="2551906"/>
            <a:ext cx="5191125" cy="457200"/>
          </a:xfrm>
          <a:custGeom>
            <a:avLst/>
            <a:gdLst/>
            <a:ahLst/>
            <a:cxnLst/>
            <a:rect l="l" t="t" r="r" b="b"/>
            <a:pathLst>
              <a:path w="5191125" h="457200">
                <a:moveTo>
                  <a:pt x="5158076" y="457199"/>
                </a:moveTo>
                <a:lnTo>
                  <a:pt x="16523" y="457199"/>
                </a:lnTo>
                <a:lnTo>
                  <a:pt x="14093" y="456232"/>
                </a:lnTo>
                <a:lnTo>
                  <a:pt x="0" y="424152"/>
                </a:lnTo>
                <a:lnTo>
                  <a:pt x="0" y="419099"/>
                </a:lnTo>
                <a:lnTo>
                  <a:pt x="0" y="33047"/>
                </a:lnTo>
                <a:lnTo>
                  <a:pt x="16523" y="0"/>
                </a:lnTo>
                <a:lnTo>
                  <a:pt x="5158076" y="0"/>
                </a:lnTo>
                <a:lnTo>
                  <a:pt x="5190157" y="28186"/>
                </a:lnTo>
                <a:lnTo>
                  <a:pt x="5191124" y="33047"/>
                </a:lnTo>
                <a:lnTo>
                  <a:pt x="5191124" y="424152"/>
                </a:lnTo>
                <a:lnTo>
                  <a:pt x="5162936" y="456232"/>
                </a:lnTo>
                <a:lnTo>
                  <a:pt x="5158076" y="457199"/>
                </a:lnTo>
                <a:close/>
              </a:path>
            </a:pathLst>
          </a:custGeom>
          <a:solidFill>
            <a:srgbClr val="F5F9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124" y="2551906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099" y="457199"/>
                </a:moveTo>
                <a:lnTo>
                  <a:pt x="2789" y="433725"/>
                </a:lnTo>
                <a:lnTo>
                  <a:pt x="0" y="419099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457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8174" y="3104356"/>
            <a:ext cx="5191125" cy="457200"/>
          </a:xfrm>
          <a:custGeom>
            <a:avLst/>
            <a:gdLst/>
            <a:ahLst/>
            <a:cxnLst/>
            <a:rect l="l" t="t" r="r" b="b"/>
            <a:pathLst>
              <a:path w="5191125" h="457200">
                <a:moveTo>
                  <a:pt x="5158076" y="457199"/>
                </a:moveTo>
                <a:lnTo>
                  <a:pt x="16523" y="457199"/>
                </a:lnTo>
                <a:lnTo>
                  <a:pt x="14093" y="456232"/>
                </a:lnTo>
                <a:lnTo>
                  <a:pt x="0" y="424151"/>
                </a:lnTo>
                <a:lnTo>
                  <a:pt x="0" y="419099"/>
                </a:lnTo>
                <a:lnTo>
                  <a:pt x="0" y="33047"/>
                </a:lnTo>
                <a:lnTo>
                  <a:pt x="16523" y="0"/>
                </a:lnTo>
                <a:lnTo>
                  <a:pt x="5158076" y="0"/>
                </a:lnTo>
                <a:lnTo>
                  <a:pt x="5190157" y="28187"/>
                </a:lnTo>
                <a:lnTo>
                  <a:pt x="5191124" y="33047"/>
                </a:lnTo>
                <a:lnTo>
                  <a:pt x="5191124" y="424151"/>
                </a:lnTo>
                <a:lnTo>
                  <a:pt x="5162936" y="456232"/>
                </a:lnTo>
                <a:lnTo>
                  <a:pt x="5158076" y="457199"/>
                </a:lnTo>
                <a:close/>
              </a:path>
            </a:pathLst>
          </a:custGeom>
          <a:solidFill>
            <a:srgbClr val="F5F9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9124" y="3104356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099" y="457199"/>
                </a:moveTo>
                <a:lnTo>
                  <a:pt x="2789" y="433725"/>
                </a:lnTo>
                <a:lnTo>
                  <a:pt x="0" y="419099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457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174" y="3656806"/>
            <a:ext cx="5191125" cy="457200"/>
          </a:xfrm>
          <a:custGeom>
            <a:avLst/>
            <a:gdLst/>
            <a:ahLst/>
            <a:cxnLst/>
            <a:rect l="l" t="t" r="r" b="b"/>
            <a:pathLst>
              <a:path w="5191125" h="457200">
                <a:moveTo>
                  <a:pt x="5158076" y="457199"/>
                </a:moveTo>
                <a:lnTo>
                  <a:pt x="16523" y="457199"/>
                </a:lnTo>
                <a:lnTo>
                  <a:pt x="14093" y="456232"/>
                </a:lnTo>
                <a:lnTo>
                  <a:pt x="0" y="424152"/>
                </a:lnTo>
                <a:lnTo>
                  <a:pt x="0" y="419099"/>
                </a:lnTo>
                <a:lnTo>
                  <a:pt x="0" y="33046"/>
                </a:lnTo>
                <a:lnTo>
                  <a:pt x="16523" y="0"/>
                </a:lnTo>
                <a:lnTo>
                  <a:pt x="5158076" y="0"/>
                </a:lnTo>
                <a:lnTo>
                  <a:pt x="5190157" y="28186"/>
                </a:lnTo>
                <a:lnTo>
                  <a:pt x="5191124" y="33046"/>
                </a:lnTo>
                <a:lnTo>
                  <a:pt x="5191124" y="424152"/>
                </a:lnTo>
                <a:lnTo>
                  <a:pt x="5162936" y="456232"/>
                </a:lnTo>
                <a:lnTo>
                  <a:pt x="5158076" y="457199"/>
                </a:lnTo>
                <a:close/>
              </a:path>
            </a:pathLst>
          </a:custGeom>
          <a:solidFill>
            <a:srgbClr val="F5F9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9124" y="3656806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099" y="457199"/>
                </a:moveTo>
                <a:lnTo>
                  <a:pt x="2789" y="433725"/>
                </a:lnTo>
                <a:lnTo>
                  <a:pt x="0" y="419099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4571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087" y="2208039"/>
            <a:ext cx="190574" cy="19243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563" y="2139918"/>
            <a:ext cx="1975037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 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4" y="2666206"/>
            <a:ext cx="228599" cy="2285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30262" y="2643220"/>
            <a:ext cx="473233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210" algn="l"/>
              </a:tabLst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1	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SurfaceFlinger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화면 업데이트 필요시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합성 작업 요청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4" y="3218656"/>
            <a:ext cx="228599" cy="2285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30262" y="3195670"/>
            <a:ext cx="469423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210" algn="l"/>
              </a:tabLst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2	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각 레이어를 분석하여 합성 방법 결정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(HW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4" y="3771106"/>
            <a:ext cx="228599" cy="2285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30262" y="3748120"/>
            <a:ext cx="4275138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210" algn="l"/>
              </a:tabLst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3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하드웨어로 프레임 전송 및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VSync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신호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199" y="1980406"/>
            <a:ext cx="5638799" cy="241934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6759388" y="2139918"/>
            <a:ext cx="3680012" cy="81496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Composer HAL </a:t>
            </a: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74625">
              <a:lnSpc>
                <a:spcPct val="100000"/>
              </a:lnSpc>
              <a:spcBef>
                <a:spcPts val="101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구성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74625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여러 레이어의 합성 방법 결정 및 디스플레이 프레임 구성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21500" y="3032140"/>
            <a:ext cx="3680012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 가속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사용을 최소화하고 하드웨어 가속기 활용 극대화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21500" y="3565540"/>
            <a:ext cx="3222624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모드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해상도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주사율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HDR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디스플레이 속성 제어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62247A76-3DE3-6C25-8C6F-BB227935A4DD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5" name="object 4">
            <a:extLst>
              <a:ext uri="{FF2B5EF4-FFF2-40B4-BE49-F238E27FC236}">
                <a16:creationId xmlns:a16="http://schemas.microsoft.com/office/drawing/2014/main" id="{7A9BD4D6-9354-09A3-99FA-0BBD8BD7409B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344312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17">
            <a:extLst>
              <a:ext uri="{FF2B5EF4-FFF2-40B4-BE49-F238E27FC236}">
                <a16:creationId xmlns:a16="http://schemas.microsoft.com/office/drawing/2014/main" id="{EFFB0F9B-2F72-4129-9D1E-479545CD73D9}"/>
              </a:ext>
            </a:extLst>
          </p:cNvPr>
          <p:cNvSpPr/>
          <p:nvPr/>
        </p:nvSpPr>
        <p:spPr>
          <a:xfrm>
            <a:off x="8175078" y="2128800"/>
            <a:ext cx="2797722" cy="323648"/>
          </a:xfrm>
          <a:custGeom>
            <a:avLst/>
            <a:gdLst/>
            <a:ahLst/>
            <a:cxnLst/>
            <a:rect l="l" t="t" r="r" b="b"/>
            <a:pathLst>
              <a:path w="5615305" h="2419350">
                <a:moveTo>
                  <a:pt x="5508191" y="2419348"/>
                </a:moveTo>
                <a:lnTo>
                  <a:pt x="84545" y="2419348"/>
                </a:lnTo>
                <a:lnTo>
                  <a:pt x="78661" y="2418616"/>
                </a:lnTo>
                <a:lnTo>
                  <a:pt x="35275" y="2395915"/>
                </a:lnTo>
                <a:lnTo>
                  <a:pt x="11948" y="2362309"/>
                </a:lnTo>
                <a:lnTo>
                  <a:pt x="579" y="2319986"/>
                </a:lnTo>
                <a:lnTo>
                  <a:pt x="0" y="2312553"/>
                </a:lnTo>
                <a:lnTo>
                  <a:pt x="0" y="2305049"/>
                </a:lnTo>
                <a:lnTo>
                  <a:pt x="0" y="106794"/>
                </a:lnTo>
                <a:lnTo>
                  <a:pt x="9161" y="63624"/>
                </a:lnTo>
                <a:lnTo>
                  <a:pt x="30704" y="28169"/>
                </a:lnTo>
                <a:lnTo>
                  <a:pt x="67006" y="3659"/>
                </a:lnTo>
                <a:lnTo>
                  <a:pt x="84545" y="0"/>
                </a:lnTo>
                <a:lnTo>
                  <a:pt x="5508191" y="0"/>
                </a:lnTo>
                <a:lnTo>
                  <a:pt x="5551361" y="11572"/>
                </a:lnTo>
                <a:lnTo>
                  <a:pt x="5586815" y="38783"/>
                </a:lnTo>
                <a:lnTo>
                  <a:pt x="5609157" y="77491"/>
                </a:lnTo>
                <a:lnTo>
                  <a:pt x="5614986" y="106794"/>
                </a:lnTo>
                <a:lnTo>
                  <a:pt x="5614986" y="2312553"/>
                </a:lnTo>
                <a:lnTo>
                  <a:pt x="5603413" y="2355723"/>
                </a:lnTo>
                <a:lnTo>
                  <a:pt x="5576201" y="2391177"/>
                </a:lnTo>
                <a:lnTo>
                  <a:pt x="5537493" y="2413519"/>
                </a:lnTo>
                <a:lnTo>
                  <a:pt x="5515624" y="2418616"/>
                </a:lnTo>
                <a:lnTo>
                  <a:pt x="5508191" y="24193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823260F4-9C60-4912-99C1-7A598C9812D4}"/>
              </a:ext>
            </a:extLst>
          </p:cNvPr>
          <p:cNvSpPr/>
          <p:nvPr/>
        </p:nvSpPr>
        <p:spPr>
          <a:xfrm>
            <a:off x="8145506" y="2128800"/>
            <a:ext cx="62138" cy="331349"/>
          </a:xfrm>
          <a:custGeom>
            <a:avLst/>
            <a:gdLst/>
            <a:ahLst/>
            <a:cxnLst/>
            <a:rect l="l" t="t" r="r" b="b"/>
            <a:pathLst>
              <a:path w="114300" h="2419350">
                <a:moveTo>
                  <a:pt x="114300" y="2419349"/>
                </a:moveTo>
                <a:lnTo>
                  <a:pt x="70559" y="2410649"/>
                </a:lnTo>
                <a:lnTo>
                  <a:pt x="33477" y="2385872"/>
                </a:lnTo>
                <a:lnTo>
                  <a:pt x="8700" y="2348789"/>
                </a:lnTo>
                <a:lnTo>
                  <a:pt x="0" y="2305050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4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2305050"/>
                </a:lnTo>
                <a:lnTo>
                  <a:pt x="52700" y="2348789"/>
                </a:lnTo>
                <a:lnTo>
                  <a:pt x="67153" y="2385872"/>
                </a:lnTo>
                <a:lnTo>
                  <a:pt x="94974" y="2414455"/>
                </a:lnTo>
                <a:lnTo>
                  <a:pt x="107731" y="2418806"/>
                </a:lnTo>
                <a:lnTo>
                  <a:pt x="114300" y="241934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297E3C22-0C25-99DF-6FE2-94DECAD7A27F}"/>
              </a:ext>
            </a:extLst>
          </p:cNvPr>
          <p:cNvSpPr/>
          <p:nvPr/>
        </p:nvSpPr>
        <p:spPr>
          <a:xfrm>
            <a:off x="4462258" y="2139276"/>
            <a:ext cx="2624342" cy="323648"/>
          </a:xfrm>
          <a:custGeom>
            <a:avLst/>
            <a:gdLst/>
            <a:ahLst/>
            <a:cxnLst/>
            <a:rect l="l" t="t" r="r" b="b"/>
            <a:pathLst>
              <a:path w="5615305" h="2419350">
                <a:moveTo>
                  <a:pt x="5508191" y="2419348"/>
                </a:moveTo>
                <a:lnTo>
                  <a:pt x="84545" y="2419348"/>
                </a:lnTo>
                <a:lnTo>
                  <a:pt x="78661" y="2418616"/>
                </a:lnTo>
                <a:lnTo>
                  <a:pt x="35275" y="2395915"/>
                </a:lnTo>
                <a:lnTo>
                  <a:pt x="11948" y="2362309"/>
                </a:lnTo>
                <a:lnTo>
                  <a:pt x="579" y="2319986"/>
                </a:lnTo>
                <a:lnTo>
                  <a:pt x="0" y="2312553"/>
                </a:lnTo>
                <a:lnTo>
                  <a:pt x="0" y="2305049"/>
                </a:lnTo>
                <a:lnTo>
                  <a:pt x="0" y="106794"/>
                </a:lnTo>
                <a:lnTo>
                  <a:pt x="9161" y="63624"/>
                </a:lnTo>
                <a:lnTo>
                  <a:pt x="30704" y="28169"/>
                </a:lnTo>
                <a:lnTo>
                  <a:pt x="67006" y="3659"/>
                </a:lnTo>
                <a:lnTo>
                  <a:pt x="84545" y="0"/>
                </a:lnTo>
                <a:lnTo>
                  <a:pt x="5508191" y="0"/>
                </a:lnTo>
                <a:lnTo>
                  <a:pt x="5551361" y="11572"/>
                </a:lnTo>
                <a:lnTo>
                  <a:pt x="5586815" y="38783"/>
                </a:lnTo>
                <a:lnTo>
                  <a:pt x="5609157" y="77491"/>
                </a:lnTo>
                <a:lnTo>
                  <a:pt x="5614986" y="106794"/>
                </a:lnTo>
                <a:lnTo>
                  <a:pt x="5614986" y="2312553"/>
                </a:lnTo>
                <a:lnTo>
                  <a:pt x="5603413" y="2355723"/>
                </a:lnTo>
                <a:lnTo>
                  <a:pt x="5576201" y="2391177"/>
                </a:lnTo>
                <a:lnTo>
                  <a:pt x="5537493" y="2413519"/>
                </a:lnTo>
                <a:lnTo>
                  <a:pt x="5515624" y="2418616"/>
                </a:lnTo>
                <a:lnTo>
                  <a:pt x="5508191" y="24193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ED58D329-5842-3F06-5E6B-699807C55315}"/>
              </a:ext>
            </a:extLst>
          </p:cNvPr>
          <p:cNvSpPr/>
          <p:nvPr/>
        </p:nvSpPr>
        <p:spPr>
          <a:xfrm>
            <a:off x="4434518" y="2139276"/>
            <a:ext cx="50247" cy="331349"/>
          </a:xfrm>
          <a:custGeom>
            <a:avLst/>
            <a:gdLst/>
            <a:ahLst/>
            <a:cxnLst/>
            <a:rect l="l" t="t" r="r" b="b"/>
            <a:pathLst>
              <a:path w="114300" h="2419350">
                <a:moveTo>
                  <a:pt x="114300" y="2419349"/>
                </a:moveTo>
                <a:lnTo>
                  <a:pt x="70559" y="2410649"/>
                </a:lnTo>
                <a:lnTo>
                  <a:pt x="33477" y="2385872"/>
                </a:lnTo>
                <a:lnTo>
                  <a:pt x="8700" y="2348789"/>
                </a:lnTo>
                <a:lnTo>
                  <a:pt x="0" y="2305050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4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2305050"/>
                </a:lnTo>
                <a:lnTo>
                  <a:pt x="52700" y="2348789"/>
                </a:lnTo>
                <a:lnTo>
                  <a:pt x="67153" y="2385872"/>
                </a:lnTo>
                <a:lnTo>
                  <a:pt x="94974" y="2414455"/>
                </a:lnTo>
                <a:lnTo>
                  <a:pt x="107731" y="2418806"/>
                </a:lnTo>
                <a:lnTo>
                  <a:pt x="114300" y="241934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BF71FE77-0540-5A0A-99B9-A82624E06C21}"/>
              </a:ext>
            </a:extLst>
          </p:cNvPr>
          <p:cNvSpPr/>
          <p:nvPr/>
        </p:nvSpPr>
        <p:spPr>
          <a:xfrm>
            <a:off x="721725" y="2139276"/>
            <a:ext cx="2326275" cy="323648"/>
          </a:xfrm>
          <a:custGeom>
            <a:avLst/>
            <a:gdLst/>
            <a:ahLst/>
            <a:cxnLst/>
            <a:rect l="l" t="t" r="r" b="b"/>
            <a:pathLst>
              <a:path w="5615305" h="2419350">
                <a:moveTo>
                  <a:pt x="5508191" y="2419348"/>
                </a:moveTo>
                <a:lnTo>
                  <a:pt x="84545" y="2419348"/>
                </a:lnTo>
                <a:lnTo>
                  <a:pt x="78661" y="2418616"/>
                </a:lnTo>
                <a:lnTo>
                  <a:pt x="35275" y="2395915"/>
                </a:lnTo>
                <a:lnTo>
                  <a:pt x="11948" y="2362309"/>
                </a:lnTo>
                <a:lnTo>
                  <a:pt x="579" y="2319986"/>
                </a:lnTo>
                <a:lnTo>
                  <a:pt x="0" y="2312553"/>
                </a:lnTo>
                <a:lnTo>
                  <a:pt x="0" y="2305049"/>
                </a:lnTo>
                <a:lnTo>
                  <a:pt x="0" y="106794"/>
                </a:lnTo>
                <a:lnTo>
                  <a:pt x="9161" y="63624"/>
                </a:lnTo>
                <a:lnTo>
                  <a:pt x="30704" y="28169"/>
                </a:lnTo>
                <a:lnTo>
                  <a:pt x="67006" y="3659"/>
                </a:lnTo>
                <a:lnTo>
                  <a:pt x="84545" y="0"/>
                </a:lnTo>
                <a:lnTo>
                  <a:pt x="5508191" y="0"/>
                </a:lnTo>
                <a:lnTo>
                  <a:pt x="5551361" y="11572"/>
                </a:lnTo>
                <a:lnTo>
                  <a:pt x="5586815" y="38783"/>
                </a:lnTo>
                <a:lnTo>
                  <a:pt x="5609157" y="77491"/>
                </a:lnTo>
                <a:lnTo>
                  <a:pt x="5614986" y="106794"/>
                </a:lnTo>
                <a:lnTo>
                  <a:pt x="5614986" y="2312553"/>
                </a:lnTo>
                <a:lnTo>
                  <a:pt x="5603413" y="2355723"/>
                </a:lnTo>
                <a:lnTo>
                  <a:pt x="5576201" y="2391177"/>
                </a:lnTo>
                <a:lnTo>
                  <a:pt x="5537493" y="2413519"/>
                </a:lnTo>
                <a:lnTo>
                  <a:pt x="5515624" y="2418616"/>
                </a:lnTo>
                <a:lnTo>
                  <a:pt x="5508191" y="24193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DD67ABC3-B766-F6D5-A4CA-3F3FBBD81980}"/>
              </a:ext>
            </a:extLst>
          </p:cNvPr>
          <p:cNvSpPr/>
          <p:nvPr/>
        </p:nvSpPr>
        <p:spPr>
          <a:xfrm>
            <a:off x="697137" y="2139276"/>
            <a:ext cx="52162" cy="331349"/>
          </a:xfrm>
          <a:custGeom>
            <a:avLst/>
            <a:gdLst/>
            <a:ahLst/>
            <a:cxnLst/>
            <a:rect l="l" t="t" r="r" b="b"/>
            <a:pathLst>
              <a:path w="114300" h="2419350">
                <a:moveTo>
                  <a:pt x="114300" y="2419349"/>
                </a:moveTo>
                <a:lnTo>
                  <a:pt x="70559" y="2410649"/>
                </a:lnTo>
                <a:lnTo>
                  <a:pt x="33477" y="2385872"/>
                </a:lnTo>
                <a:lnTo>
                  <a:pt x="8700" y="2348789"/>
                </a:lnTo>
                <a:lnTo>
                  <a:pt x="0" y="2305050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4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2305050"/>
                </a:lnTo>
                <a:lnTo>
                  <a:pt x="52700" y="2348789"/>
                </a:lnTo>
                <a:lnTo>
                  <a:pt x="67153" y="2385872"/>
                </a:lnTo>
                <a:lnTo>
                  <a:pt x="94974" y="2414455"/>
                </a:lnTo>
                <a:lnTo>
                  <a:pt x="107731" y="2418806"/>
                </a:lnTo>
                <a:lnTo>
                  <a:pt x="114300" y="241934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0B3F4F33-FFAA-E999-FB0D-0B5C1BB5D447}"/>
              </a:ext>
            </a:extLst>
          </p:cNvPr>
          <p:cNvSpPr/>
          <p:nvPr/>
        </p:nvSpPr>
        <p:spPr>
          <a:xfrm>
            <a:off x="381267" y="929703"/>
            <a:ext cx="95114" cy="1888903"/>
          </a:xfrm>
          <a:custGeom>
            <a:avLst/>
            <a:gdLst/>
            <a:ahLst/>
            <a:cxnLst/>
            <a:rect l="l" t="t" r="r" b="b"/>
            <a:pathLst>
              <a:path w="114300" h="2419350">
                <a:moveTo>
                  <a:pt x="114300" y="2419349"/>
                </a:moveTo>
                <a:lnTo>
                  <a:pt x="70559" y="2410649"/>
                </a:lnTo>
                <a:lnTo>
                  <a:pt x="33477" y="2385872"/>
                </a:lnTo>
                <a:lnTo>
                  <a:pt x="8700" y="2348789"/>
                </a:lnTo>
                <a:lnTo>
                  <a:pt x="0" y="2305050"/>
                </a:lnTo>
                <a:lnTo>
                  <a:pt x="0" y="114300"/>
                </a:lnTo>
                <a:lnTo>
                  <a:pt x="8700" y="70559"/>
                </a:lnTo>
                <a:lnTo>
                  <a:pt x="33477" y="33477"/>
                </a:lnTo>
                <a:lnTo>
                  <a:pt x="70559" y="8700"/>
                </a:lnTo>
                <a:lnTo>
                  <a:pt x="114300" y="0"/>
                </a:lnTo>
                <a:lnTo>
                  <a:pt x="107731" y="544"/>
                </a:lnTo>
                <a:lnTo>
                  <a:pt x="101289" y="2175"/>
                </a:lnTo>
                <a:lnTo>
                  <a:pt x="67153" y="33477"/>
                </a:lnTo>
                <a:lnTo>
                  <a:pt x="52700" y="70559"/>
                </a:lnTo>
                <a:lnTo>
                  <a:pt x="47625" y="114300"/>
                </a:lnTo>
                <a:lnTo>
                  <a:pt x="47625" y="2305050"/>
                </a:lnTo>
                <a:lnTo>
                  <a:pt x="52700" y="2348789"/>
                </a:lnTo>
                <a:lnTo>
                  <a:pt x="67153" y="2385872"/>
                </a:lnTo>
                <a:lnTo>
                  <a:pt x="94974" y="2414455"/>
                </a:lnTo>
                <a:lnTo>
                  <a:pt x="107731" y="2418806"/>
                </a:lnTo>
                <a:lnTo>
                  <a:pt x="114300" y="241934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SurfaceFlinger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트러블슈팅</a:t>
            </a:r>
            <a:endParaRPr sz="25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563" y="1302511"/>
            <a:ext cx="1381947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 도구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00" y="1711325"/>
            <a:ext cx="22225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dumpsys SurfaceFlinger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299" y="2216150"/>
            <a:ext cx="275526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adb shell dumpsys SurfaceFlinger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423" y="2551239"/>
            <a:ext cx="3195667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정보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HWC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통계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8174" y="1711325"/>
            <a:ext cx="1705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dumpsys gfxinfo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7175" y="2216150"/>
            <a:ext cx="307657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adb shell dumpsys gfxinfo [pkg_name]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2885282"/>
            <a:ext cx="11429999" cy="26003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24300" y="2551239"/>
            <a:ext cx="290880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앱별 프레임 렌더링 통계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Jank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정보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6050" y="1711325"/>
            <a:ext cx="11113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Systrace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050" y="2185670"/>
            <a:ext cx="3473550" cy="189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python systrace.py gfx view -a [pkg_name]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2175" y="2741739"/>
            <a:ext cx="315922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그래픽 파이프라인 타이밍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병목 시각화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563" y="3044794"/>
            <a:ext cx="2660837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이슈 및 해결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774" y="3546491"/>
            <a:ext cx="3908426" cy="68993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깜빡임 </a:t>
            </a:r>
            <a:r>
              <a:rPr sz="1200" b="1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(Flickering)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두 레이어의 동기화 문제 또는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BufferQueue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오버플로우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6364">
              <a:lnSpc>
                <a:spcPct val="100000"/>
              </a:lnSpc>
              <a:spcBef>
                <a:spcPts val="44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: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SurfaceView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TextureView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전환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더블 버퍼링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774" y="4441841"/>
            <a:ext cx="4046538" cy="68993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지연 현상 </a:t>
            </a:r>
            <a:r>
              <a:rPr sz="1200" b="1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(Lag)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메인 스레드 차단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과도한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6364">
              <a:lnSpc>
                <a:spcPct val="100000"/>
              </a:lnSpc>
              <a:spcBef>
                <a:spcPts val="44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백그라운드 스레드 활용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불필요한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invalidate()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6662" y="3546491"/>
            <a:ext cx="3872448" cy="68993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병목 </a:t>
            </a:r>
            <a:r>
              <a:rPr sz="1200" b="1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(Bottleneck)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오버드로우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과도한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멀티레이어 오버랩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6364">
              <a:lnSpc>
                <a:spcPct val="100000"/>
              </a:lnSpc>
              <a:spcBef>
                <a:spcPts val="44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평면화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 가속 최적화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캐싱 전략 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6662" y="4441841"/>
            <a:ext cx="4046538" cy="68993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40"/>
              </a:spcBef>
            </a:pPr>
            <a:r>
              <a:rPr sz="1350" dirty="0">
                <a:solidFill>
                  <a:srgbClr val="6D28D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오류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드라이버 버그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비정상 레이어 스택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6364">
              <a:lnSpc>
                <a:spcPct val="100000"/>
              </a:lnSpc>
              <a:spcBef>
                <a:spcPts val="44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상태 리셋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HWC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모드 전환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강제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GPU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합성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2938" y="5658880"/>
            <a:ext cx="2022662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최적화 팁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9299" y="6050766"/>
            <a:ext cx="378762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1.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최소화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UI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단일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SurfaceView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통합</a:t>
            </a:r>
            <a:endParaRPr sz="1725" baseline="2415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64262" y="6050766"/>
            <a:ext cx="336073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2.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드로우콜 감소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불필요한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invalidate()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 제거</a:t>
            </a:r>
            <a:endParaRPr sz="1725" baseline="2415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9298" y="6271022"/>
            <a:ext cx="4018581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3.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제한된 </a:t>
            </a:r>
            <a:r>
              <a:rPr sz="1575" b="1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 수를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HWC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한도 내로 유지</a:t>
            </a:r>
            <a:endParaRPr sz="1725" baseline="2415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64262" y="6271022"/>
            <a:ext cx="363117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4.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투명도 최적화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알파 블렌딩이 필요한 레이어 줄이기</a:t>
            </a:r>
            <a:endParaRPr sz="1725" baseline="2415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9299" y="6499622"/>
            <a:ext cx="3631921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5.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버퍼 전략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적절한 버퍼링 모드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(FIFO/Mailbox)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선택</a:t>
            </a:r>
            <a:endParaRPr sz="1725" baseline="2415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4262" y="6499622"/>
            <a:ext cx="62491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75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6. </a:t>
            </a:r>
            <a:r>
              <a:rPr sz="1800" baseline="2314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해제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-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안쓰는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Surface </a:t>
            </a:r>
            <a:r>
              <a:rPr sz="1725" baseline="241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즉시 </a:t>
            </a:r>
            <a:r>
              <a:rPr sz="1575" baseline="2645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Roboto"/>
              </a:rPr>
              <a:t>release </a:t>
            </a:r>
            <a:r>
              <a:rPr sz="1725" baseline="2415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endParaRPr sz="1725" baseline="2415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EE3ECF7B-256D-FC3F-FDF8-978272DD52C6}"/>
              </a:ext>
            </a:extLst>
          </p:cNvPr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F36E9738-6C91-1CA4-0B06-7C07F5645FA6}"/>
              </a:ext>
            </a:extLst>
          </p:cNvPr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41" name="object 29">
            <a:extLst>
              <a:ext uri="{FF2B5EF4-FFF2-40B4-BE49-F238E27FC236}">
                <a16:creationId xmlns:a16="http://schemas.microsoft.com/office/drawing/2014/main" id="{9ADA365A-D5A5-FF1B-F4BB-0CF13D744958}"/>
              </a:ext>
            </a:extLst>
          </p:cNvPr>
          <p:cNvGrpSpPr/>
          <p:nvPr/>
        </p:nvGrpSpPr>
        <p:grpSpPr>
          <a:xfrm>
            <a:off x="787213" y="1675322"/>
            <a:ext cx="266699" cy="266699"/>
            <a:chOff x="6210299" y="952499"/>
            <a:chExt cx="304800" cy="304800"/>
          </a:xfrm>
        </p:grpSpPr>
        <p:sp>
          <p:nvSpPr>
            <p:cNvPr id="42" name="object 30">
              <a:extLst>
                <a:ext uri="{FF2B5EF4-FFF2-40B4-BE49-F238E27FC236}">
                  <a16:creationId xmlns:a16="http://schemas.microsoft.com/office/drawing/2014/main" id="{1523B1E3-5678-8335-5EE5-7B14B5F772AD}"/>
                </a:ext>
              </a:extLst>
            </p:cNvPr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FB0B262E-4687-43C8-FCE3-2FDCE72CB7D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4" y="1021556"/>
              <a:ext cx="214312" cy="166687"/>
            </a:xfrm>
            <a:prstGeom prst="rect">
              <a:avLst/>
            </a:prstGeom>
          </p:spPr>
        </p:pic>
      </p:grpSp>
      <p:grpSp>
        <p:nvGrpSpPr>
          <p:cNvPr id="44" name="object 29">
            <a:extLst>
              <a:ext uri="{FF2B5EF4-FFF2-40B4-BE49-F238E27FC236}">
                <a16:creationId xmlns:a16="http://schemas.microsoft.com/office/drawing/2014/main" id="{E1D65215-A440-7A0A-C650-570E22648B80}"/>
              </a:ext>
            </a:extLst>
          </p:cNvPr>
          <p:cNvGrpSpPr/>
          <p:nvPr/>
        </p:nvGrpSpPr>
        <p:grpSpPr>
          <a:xfrm>
            <a:off x="4514850" y="1679031"/>
            <a:ext cx="266699" cy="266699"/>
            <a:chOff x="6210299" y="952499"/>
            <a:chExt cx="304800" cy="304800"/>
          </a:xfrm>
        </p:grpSpPr>
        <p:sp>
          <p:nvSpPr>
            <p:cNvPr id="45" name="object 30">
              <a:extLst>
                <a:ext uri="{FF2B5EF4-FFF2-40B4-BE49-F238E27FC236}">
                  <a16:creationId xmlns:a16="http://schemas.microsoft.com/office/drawing/2014/main" id="{01AAB05E-8E85-0B36-7D3A-D001328518C5}"/>
                </a:ext>
              </a:extLst>
            </p:cNvPr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object 31">
              <a:extLst>
                <a:ext uri="{FF2B5EF4-FFF2-40B4-BE49-F238E27FC236}">
                  <a16:creationId xmlns:a16="http://schemas.microsoft.com/office/drawing/2014/main" id="{0DFA21CE-9951-00F8-05B8-8C02C1C50F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4" y="1021556"/>
              <a:ext cx="214312" cy="166687"/>
            </a:xfrm>
            <a:prstGeom prst="rect">
              <a:avLst/>
            </a:prstGeom>
          </p:spPr>
        </p:pic>
      </p:grpSp>
      <p:grpSp>
        <p:nvGrpSpPr>
          <p:cNvPr id="47" name="object 29">
            <a:extLst>
              <a:ext uri="{FF2B5EF4-FFF2-40B4-BE49-F238E27FC236}">
                <a16:creationId xmlns:a16="http://schemas.microsoft.com/office/drawing/2014/main" id="{5F31AC34-3C1D-3580-1338-3C2D1E77BFC4}"/>
              </a:ext>
            </a:extLst>
          </p:cNvPr>
          <p:cNvGrpSpPr/>
          <p:nvPr/>
        </p:nvGrpSpPr>
        <p:grpSpPr>
          <a:xfrm>
            <a:off x="8234858" y="1685470"/>
            <a:ext cx="266699" cy="266699"/>
            <a:chOff x="6210299" y="952499"/>
            <a:chExt cx="304800" cy="304800"/>
          </a:xfrm>
        </p:grpSpPr>
        <p:sp>
          <p:nvSpPr>
            <p:cNvPr id="48" name="object 30">
              <a:extLst>
                <a:ext uri="{FF2B5EF4-FFF2-40B4-BE49-F238E27FC236}">
                  <a16:creationId xmlns:a16="http://schemas.microsoft.com/office/drawing/2014/main" id="{61B9A4E1-70DC-59A7-13F1-8EC9D1FF1324}"/>
                </a:ext>
              </a:extLst>
            </p:cNvPr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object 31">
              <a:extLst>
                <a:ext uri="{FF2B5EF4-FFF2-40B4-BE49-F238E27FC236}">
                  <a16:creationId xmlns:a16="http://schemas.microsoft.com/office/drawing/2014/main" id="{F2EB7A1E-E031-22C5-75EA-633F786383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4" y="1021556"/>
              <a:ext cx="214312" cy="166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Framework Core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구조</a:t>
            </a:r>
            <a:endParaRPr sz="26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409699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38099" y="3495674"/>
                </a:moveTo>
                <a:lnTo>
                  <a:pt x="0" y="3495674"/>
                </a:lnTo>
                <a:lnTo>
                  <a:pt x="0" y="0"/>
                </a:lnTo>
                <a:lnTo>
                  <a:pt x="38099" y="0"/>
                </a:lnTo>
                <a:lnTo>
                  <a:pt x="38099" y="349567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1499" y="2571749"/>
            <a:ext cx="5410200" cy="714375"/>
            <a:chOff x="571499" y="2571749"/>
            <a:chExt cx="5410200" cy="714375"/>
          </a:xfrm>
        </p:grpSpPr>
        <p:sp>
          <p:nvSpPr>
            <p:cNvPr id="7" name="object 7"/>
            <p:cNvSpPr/>
            <p:nvPr/>
          </p:nvSpPr>
          <p:spPr>
            <a:xfrm>
              <a:off x="3267062" y="2571749"/>
              <a:ext cx="19050" cy="142875"/>
            </a:xfrm>
            <a:custGeom>
              <a:avLst/>
              <a:gdLst/>
              <a:ahLst/>
              <a:cxnLst/>
              <a:rect l="l" t="t" r="r" b="b"/>
              <a:pathLst>
                <a:path w="19050" h="142875">
                  <a:moveTo>
                    <a:pt x="19050" y="89306"/>
                  </a:moveTo>
                  <a:lnTo>
                    <a:pt x="0" y="89306"/>
                  </a:lnTo>
                  <a:lnTo>
                    <a:pt x="0" y="142875"/>
                  </a:lnTo>
                  <a:lnTo>
                    <a:pt x="19050" y="142875"/>
                  </a:lnTo>
                  <a:lnTo>
                    <a:pt x="19050" y="89306"/>
                  </a:lnTo>
                  <a:close/>
                </a:path>
                <a:path w="19050" h="142875">
                  <a:moveTo>
                    <a:pt x="19050" y="0"/>
                  </a:moveTo>
                  <a:lnTo>
                    <a:pt x="0" y="0"/>
                  </a:lnTo>
                  <a:lnTo>
                    <a:pt x="0" y="53581"/>
                  </a:lnTo>
                  <a:lnTo>
                    <a:pt x="19050" y="53581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1024" y="2724149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5349839" y="552449"/>
                  </a:moveTo>
                  <a:lnTo>
                    <a:pt x="41309" y="552449"/>
                  </a:lnTo>
                  <a:lnTo>
                    <a:pt x="35234" y="551241"/>
                  </a:lnTo>
                  <a:lnTo>
                    <a:pt x="1208" y="517215"/>
                  </a:lnTo>
                  <a:lnTo>
                    <a:pt x="0" y="511140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5349839" y="0"/>
                  </a:lnTo>
                  <a:lnTo>
                    <a:pt x="5385106" y="23564"/>
                  </a:lnTo>
                  <a:lnTo>
                    <a:pt x="5391149" y="41309"/>
                  </a:lnTo>
                  <a:lnTo>
                    <a:pt x="5391149" y="511140"/>
                  </a:lnTo>
                  <a:lnTo>
                    <a:pt x="5367584" y="546407"/>
                  </a:lnTo>
                  <a:lnTo>
                    <a:pt x="5355913" y="551241"/>
                  </a:lnTo>
                  <a:lnTo>
                    <a:pt x="5349839" y="55244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1024" y="2724149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343524" y="0"/>
                  </a:lnTo>
                  <a:lnTo>
                    <a:pt x="5349839" y="0"/>
                  </a:lnTo>
                  <a:lnTo>
                    <a:pt x="5355913" y="1208"/>
                  </a:lnTo>
                  <a:lnTo>
                    <a:pt x="5387523" y="29399"/>
                  </a:lnTo>
                  <a:lnTo>
                    <a:pt x="5391149" y="47624"/>
                  </a:lnTo>
                  <a:lnTo>
                    <a:pt x="5391149" y="504824"/>
                  </a:lnTo>
                  <a:lnTo>
                    <a:pt x="5372734" y="542966"/>
                  </a:lnTo>
                  <a:lnTo>
                    <a:pt x="5343524" y="552449"/>
                  </a:lnTo>
                  <a:lnTo>
                    <a:pt x="47625" y="552449"/>
                  </a:lnTo>
                  <a:lnTo>
                    <a:pt x="13949" y="538500"/>
                  </a:lnTo>
                  <a:lnTo>
                    <a:pt x="9483" y="534035"/>
                  </a:lnTo>
                  <a:lnTo>
                    <a:pt x="6042" y="528884"/>
                  </a:lnTo>
                  <a:lnTo>
                    <a:pt x="3625" y="523049"/>
                  </a:lnTo>
                  <a:lnTo>
                    <a:pt x="1208" y="517215"/>
                  </a:lnTo>
                  <a:lnTo>
                    <a:pt x="0" y="511140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3CDB8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71499" y="3381375"/>
            <a:ext cx="5410200" cy="714375"/>
            <a:chOff x="571499" y="3381375"/>
            <a:chExt cx="5410200" cy="714375"/>
          </a:xfrm>
        </p:grpSpPr>
        <p:sp>
          <p:nvSpPr>
            <p:cNvPr id="11" name="object 11"/>
            <p:cNvSpPr/>
            <p:nvPr/>
          </p:nvSpPr>
          <p:spPr>
            <a:xfrm>
              <a:off x="3267062" y="3381374"/>
              <a:ext cx="19050" cy="142875"/>
            </a:xfrm>
            <a:custGeom>
              <a:avLst/>
              <a:gdLst/>
              <a:ahLst/>
              <a:cxnLst/>
              <a:rect l="l" t="t" r="r" b="b"/>
              <a:pathLst>
                <a:path w="19050" h="142875">
                  <a:moveTo>
                    <a:pt x="19050" y="89306"/>
                  </a:moveTo>
                  <a:lnTo>
                    <a:pt x="0" y="89306"/>
                  </a:lnTo>
                  <a:lnTo>
                    <a:pt x="0" y="142875"/>
                  </a:lnTo>
                  <a:lnTo>
                    <a:pt x="19050" y="142875"/>
                  </a:lnTo>
                  <a:lnTo>
                    <a:pt x="19050" y="89306"/>
                  </a:lnTo>
                  <a:close/>
                </a:path>
                <a:path w="19050" h="142875">
                  <a:moveTo>
                    <a:pt x="19050" y="0"/>
                  </a:moveTo>
                  <a:lnTo>
                    <a:pt x="0" y="0"/>
                  </a:lnTo>
                  <a:lnTo>
                    <a:pt x="0" y="53581"/>
                  </a:lnTo>
                  <a:lnTo>
                    <a:pt x="19050" y="53581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1024" y="3533774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5349839" y="552449"/>
                  </a:moveTo>
                  <a:lnTo>
                    <a:pt x="41309" y="552449"/>
                  </a:lnTo>
                  <a:lnTo>
                    <a:pt x="35234" y="551241"/>
                  </a:lnTo>
                  <a:lnTo>
                    <a:pt x="1208" y="517215"/>
                  </a:lnTo>
                  <a:lnTo>
                    <a:pt x="0" y="511139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5349839" y="0"/>
                  </a:lnTo>
                  <a:lnTo>
                    <a:pt x="5385106" y="23564"/>
                  </a:lnTo>
                  <a:lnTo>
                    <a:pt x="5391149" y="41309"/>
                  </a:lnTo>
                  <a:lnTo>
                    <a:pt x="5391149" y="511139"/>
                  </a:lnTo>
                  <a:lnTo>
                    <a:pt x="5367584" y="546407"/>
                  </a:lnTo>
                  <a:lnTo>
                    <a:pt x="5355913" y="551241"/>
                  </a:lnTo>
                  <a:lnTo>
                    <a:pt x="5349839" y="552449"/>
                  </a:lnTo>
                  <a:close/>
                </a:path>
              </a:pathLst>
            </a:custGeom>
            <a:solidFill>
              <a:srgbClr val="FEF2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1024" y="3533774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4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343524" y="0"/>
                  </a:lnTo>
                  <a:lnTo>
                    <a:pt x="5349839" y="0"/>
                  </a:lnTo>
                  <a:lnTo>
                    <a:pt x="5355913" y="1208"/>
                  </a:lnTo>
                  <a:lnTo>
                    <a:pt x="5387523" y="29399"/>
                  </a:lnTo>
                  <a:lnTo>
                    <a:pt x="5391149" y="47624"/>
                  </a:lnTo>
                  <a:lnTo>
                    <a:pt x="5391149" y="504824"/>
                  </a:lnTo>
                  <a:lnTo>
                    <a:pt x="5372734" y="542966"/>
                  </a:lnTo>
                  <a:lnTo>
                    <a:pt x="5343524" y="552449"/>
                  </a:lnTo>
                  <a:lnTo>
                    <a:pt x="47625" y="552449"/>
                  </a:lnTo>
                  <a:lnTo>
                    <a:pt x="9483" y="534034"/>
                  </a:lnTo>
                  <a:lnTo>
                    <a:pt x="0" y="511139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EF444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71499" y="4191000"/>
            <a:ext cx="5410200" cy="714375"/>
            <a:chOff x="571499" y="4191000"/>
            <a:chExt cx="5410200" cy="714375"/>
          </a:xfrm>
        </p:grpSpPr>
        <p:sp>
          <p:nvSpPr>
            <p:cNvPr id="15" name="object 15"/>
            <p:cNvSpPr/>
            <p:nvPr/>
          </p:nvSpPr>
          <p:spPr>
            <a:xfrm>
              <a:off x="3267062" y="4191000"/>
              <a:ext cx="19050" cy="142875"/>
            </a:xfrm>
            <a:custGeom>
              <a:avLst/>
              <a:gdLst/>
              <a:ahLst/>
              <a:cxnLst/>
              <a:rect l="l" t="t" r="r" b="b"/>
              <a:pathLst>
                <a:path w="19050" h="142875">
                  <a:moveTo>
                    <a:pt x="19050" y="89306"/>
                  </a:moveTo>
                  <a:lnTo>
                    <a:pt x="0" y="89306"/>
                  </a:lnTo>
                  <a:lnTo>
                    <a:pt x="0" y="142875"/>
                  </a:lnTo>
                  <a:lnTo>
                    <a:pt x="19050" y="142875"/>
                  </a:lnTo>
                  <a:lnTo>
                    <a:pt x="19050" y="89306"/>
                  </a:lnTo>
                  <a:close/>
                </a:path>
                <a:path w="19050" h="142875">
                  <a:moveTo>
                    <a:pt x="19050" y="0"/>
                  </a:moveTo>
                  <a:lnTo>
                    <a:pt x="0" y="0"/>
                  </a:lnTo>
                  <a:lnTo>
                    <a:pt x="0" y="53581"/>
                  </a:lnTo>
                  <a:lnTo>
                    <a:pt x="19050" y="53581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81024" y="4343399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5349839" y="552449"/>
                  </a:moveTo>
                  <a:lnTo>
                    <a:pt x="41309" y="552449"/>
                  </a:lnTo>
                  <a:lnTo>
                    <a:pt x="35234" y="551240"/>
                  </a:lnTo>
                  <a:lnTo>
                    <a:pt x="1208" y="517214"/>
                  </a:lnTo>
                  <a:lnTo>
                    <a:pt x="0" y="511139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5349839" y="0"/>
                  </a:lnTo>
                  <a:lnTo>
                    <a:pt x="5385106" y="23564"/>
                  </a:lnTo>
                  <a:lnTo>
                    <a:pt x="5391149" y="41309"/>
                  </a:lnTo>
                  <a:lnTo>
                    <a:pt x="5391149" y="511139"/>
                  </a:lnTo>
                  <a:lnTo>
                    <a:pt x="5367584" y="546407"/>
                  </a:lnTo>
                  <a:lnTo>
                    <a:pt x="5355913" y="551240"/>
                  </a:lnTo>
                  <a:lnTo>
                    <a:pt x="5349839" y="552449"/>
                  </a:lnTo>
                  <a:close/>
                </a:path>
              </a:pathLst>
            </a:custGeom>
            <a:solidFill>
              <a:srgbClr val="F5F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81024" y="4343399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3"/>
                  </a:lnTo>
                  <a:lnTo>
                    <a:pt x="3625" y="29398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2"/>
                  </a:lnTo>
                  <a:lnTo>
                    <a:pt x="23564" y="6041"/>
                  </a:lnTo>
                  <a:lnTo>
                    <a:pt x="29399" y="3624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343524" y="0"/>
                  </a:lnTo>
                  <a:lnTo>
                    <a:pt x="5349839" y="0"/>
                  </a:lnTo>
                  <a:lnTo>
                    <a:pt x="5355913" y="1208"/>
                  </a:lnTo>
                  <a:lnTo>
                    <a:pt x="5387523" y="29399"/>
                  </a:lnTo>
                  <a:lnTo>
                    <a:pt x="5391149" y="47624"/>
                  </a:lnTo>
                  <a:lnTo>
                    <a:pt x="5391149" y="504824"/>
                  </a:lnTo>
                  <a:lnTo>
                    <a:pt x="5372734" y="542966"/>
                  </a:lnTo>
                  <a:lnTo>
                    <a:pt x="5361749" y="548823"/>
                  </a:lnTo>
                  <a:lnTo>
                    <a:pt x="5355913" y="551240"/>
                  </a:lnTo>
                  <a:lnTo>
                    <a:pt x="5349839" y="552449"/>
                  </a:lnTo>
                  <a:lnTo>
                    <a:pt x="5343524" y="552449"/>
                  </a:lnTo>
                  <a:lnTo>
                    <a:pt x="47625" y="552449"/>
                  </a:lnTo>
                  <a:lnTo>
                    <a:pt x="41309" y="552449"/>
                  </a:lnTo>
                  <a:lnTo>
                    <a:pt x="35234" y="551240"/>
                  </a:lnTo>
                  <a:lnTo>
                    <a:pt x="29399" y="548823"/>
                  </a:lnTo>
                  <a:lnTo>
                    <a:pt x="23564" y="546407"/>
                  </a:lnTo>
                  <a:lnTo>
                    <a:pt x="0" y="511139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19" name="object 19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531" y="1009017"/>
              <a:ext cx="190499" cy="1917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49299" y="945973"/>
            <a:ext cx="3289301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Framework Core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개요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8800" y="1394001"/>
            <a:ext cx="5355590" cy="38055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Framework Core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안드로이드 시스템의 핵심 구성 요소로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개발자에게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제공 하고 하드웨어와 소프트웨어 간의 상호작용을 관리합니다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8298" y="5098986"/>
            <a:ext cx="207010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구성 요소</a:t>
            </a:r>
            <a:endParaRPr sz="15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700" y="5382192"/>
            <a:ext cx="4737100" cy="116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>
              <a:lnSpc>
                <a:spcPct val="120000"/>
              </a:lnSpc>
              <a:spcBef>
                <a:spcPts val="9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Services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수준의 기능 제공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전화 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Content Providers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간 데이터 공유 메커니즘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 Manager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리소스 관리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문자열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그래픽 등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 Manager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설치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제거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Manager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요소의 그래픽 표시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0298" y="1409699"/>
            <a:ext cx="5600700" cy="2743200"/>
            <a:chOff x="6210298" y="1409699"/>
            <a:chExt cx="5600700" cy="2743200"/>
          </a:xfrm>
        </p:grpSpPr>
        <p:sp>
          <p:nvSpPr>
            <p:cNvPr id="26" name="object 26"/>
            <p:cNvSpPr/>
            <p:nvPr/>
          </p:nvSpPr>
          <p:spPr>
            <a:xfrm>
              <a:off x="6210298" y="1409699"/>
              <a:ext cx="5600700" cy="2743200"/>
            </a:xfrm>
            <a:custGeom>
              <a:avLst/>
              <a:gdLst/>
              <a:ahLst/>
              <a:cxnLst/>
              <a:rect l="l" t="t" r="r" b="b"/>
              <a:pathLst>
                <a:path w="5600700" h="2743200">
                  <a:moveTo>
                    <a:pt x="5529503" y="2743199"/>
                  </a:moveTo>
                  <a:lnTo>
                    <a:pt x="71196" y="2743199"/>
                  </a:lnTo>
                  <a:lnTo>
                    <a:pt x="66241" y="2742711"/>
                  </a:lnTo>
                  <a:lnTo>
                    <a:pt x="29705" y="2727577"/>
                  </a:lnTo>
                  <a:lnTo>
                    <a:pt x="3885" y="2691537"/>
                  </a:lnTo>
                  <a:lnTo>
                    <a:pt x="0" y="2672002"/>
                  </a:lnTo>
                  <a:lnTo>
                    <a:pt x="0" y="2666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672002"/>
                  </a:lnTo>
                  <a:lnTo>
                    <a:pt x="5585077" y="2713494"/>
                  </a:lnTo>
                  <a:lnTo>
                    <a:pt x="5549038" y="2739313"/>
                  </a:lnTo>
                  <a:lnTo>
                    <a:pt x="5534458" y="2742711"/>
                  </a:lnTo>
                  <a:lnTo>
                    <a:pt x="5529503" y="27431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67461" y="1566862"/>
              <a:ext cx="5286375" cy="447675"/>
            </a:xfrm>
            <a:custGeom>
              <a:avLst/>
              <a:gdLst/>
              <a:ahLst/>
              <a:cxnLst/>
              <a:rect l="l" t="t" r="r" b="b"/>
              <a:pathLst>
                <a:path w="5286375" h="447675">
                  <a:moveTo>
                    <a:pt x="5257456" y="447674"/>
                  </a:moveTo>
                  <a:lnTo>
                    <a:pt x="28916" y="447674"/>
                  </a:lnTo>
                  <a:lnTo>
                    <a:pt x="24662" y="446828"/>
                  </a:lnTo>
                  <a:lnTo>
                    <a:pt x="0" y="418758"/>
                  </a:lnTo>
                  <a:lnTo>
                    <a:pt x="0" y="4143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257456" y="0"/>
                  </a:lnTo>
                  <a:lnTo>
                    <a:pt x="5286374" y="28916"/>
                  </a:lnTo>
                  <a:lnTo>
                    <a:pt x="5286374" y="418758"/>
                  </a:lnTo>
                  <a:lnTo>
                    <a:pt x="5261708" y="446828"/>
                  </a:lnTo>
                  <a:lnTo>
                    <a:pt x="5257456" y="447674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367461" y="1566862"/>
              <a:ext cx="5286375" cy="447675"/>
            </a:xfrm>
            <a:custGeom>
              <a:avLst/>
              <a:gdLst/>
              <a:ahLst/>
              <a:cxnLst/>
              <a:rect l="l" t="t" r="r" b="b"/>
              <a:pathLst>
                <a:path w="5286375" h="447675">
                  <a:moveTo>
                    <a:pt x="0" y="4143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537" y="20579"/>
                  </a:lnTo>
                  <a:lnTo>
                    <a:pt x="4228" y="16495"/>
                  </a:lnTo>
                  <a:lnTo>
                    <a:pt x="6637" y="12890"/>
                  </a:lnTo>
                  <a:lnTo>
                    <a:pt x="9763" y="9764"/>
                  </a:lnTo>
                  <a:lnTo>
                    <a:pt x="12889" y="6638"/>
                  </a:lnTo>
                  <a:lnTo>
                    <a:pt x="16494" y="4229"/>
                  </a:lnTo>
                  <a:lnTo>
                    <a:pt x="20578" y="2537"/>
                  </a:lnTo>
                  <a:lnTo>
                    <a:pt x="24662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253037" y="0"/>
                  </a:lnTo>
                  <a:lnTo>
                    <a:pt x="5257456" y="0"/>
                  </a:lnTo>
                  <a:lnTo>
                    <a:pt x="5261708" y="845"/>
                  </a:lnTo>
                  <a:lnTo>
                    <a:pt x="5283835" y="20579"/>
                  </a:lnTo>
                  <a:lnTo>
                    <a:pt x="5285528" y="24664"/>
                  </a:lnTo>
                  <a:lnTo>
                    <a:pt x="5286374" y="28916"/>
                  </a:lnTo>
                  <a:lnTo>
                    <a:pt x="5286374" y="33337"/>
                  </a:lnTo>
                  <a:lnTo>
                    <a:pt x="5286374" y="414337"/>
                  </a:lnTo>
                  <a:lnTo>
                    <a:pt x="5286374" y="418758"/>
                  </a:lnTo>
                  <a:lnTo>
                    <a:pt x="5285528" y="423010"/>
                  </a:lnTo>
                  <a:lnTo>
                    <a:pt x="5283835" y="427094"/>
                  </a:lnTo>
                  <a:lnTo>
                    <a:pt x="5282143" y="431179"/>
                  </a:lnTo>
                  <a:lnTo>
                    <a:pt x="5253037" y="447674"/>
                  </a:lnTo>
                  <a:lnTo>
                    <a:pt x="33337" y="447674"/>
                  </a:lnTo>
                  <a:lnTo>
                    <a:pt x="28916" y="447674"/>
                  </a:lnTo>
                  <a:lnTo>
                    <a:pt x="24662" y="446828"/>
                  </a:lnTo>
                  <a:lnTo>
                    <a:pt x="20578" y="445137"/>
                  </a:lnTo>
                  <a:lnTo>
                    <a:pt x="16494" y="443445"/>
                  </a:lnTo>
                  <a:lnTo>
                    <a:pt x="0" y="418758"/>
                  </a:lnTo>
                  <a:lnTo>
                    <a:pt x="0" y="414337"/>
                  </a:lnTo>
                  <a:close/>
                </a:path>
              </a:pathLst>
            </a:custGeom>
            <a:ln w="9524">
              <a:solidFill>
                <a:srgbClr val="93C4F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210299" y="952499"/>
            <a:ext cx="304800" cy="304800"/>
            <a:chOff x="6210299" y="952499"/>
            <a:chExt cx="304800" cy="304800"/>
          </a:xfrm>
        </p:grpSpPr>
        <p:sp>
          <p:nvSpPr>
            <p:cNvPr id="30" name="object 30"/>
            <p:cNvSpPr/>
            <p:nvPr/>
          </p:nvSpPr>
          <p:spPr>
            <a:xfrm>
              <a:off x="62102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578600" y="945973"/>
            <a:ext cx="3098800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서비스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/HAL/JNI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연계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3798" y="4571687"/>
            <a:ext cx="1489063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상호작용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26199" y="4854893"/>
            <a:ext cx="4622801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8775">
              <a:lnSpc>
                <a:spcPct val="120000"/>
              </a:lnSpc>
              <a:spcBef>
                <a:spcPts val="95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JNI (Java Native Interface)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Java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코드에서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C/C++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호출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서비스와 앱 간 통신 메커니즘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HAL (Hardware Abstraction Layer)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 기능 추상화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HIDL (HAL Interface Definition Language)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HAL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71499" y="1904999"/>
            <a:ext cx="5410200" cy="571500"/>
            <a:chOff x="571499" y="1904999"/>
            <a:chExt cx="5410200" cy="571500"/>
          </a:xfrm>
        </p:grpSpPr>
        <p:sp>
          <p:nvSpPr>
            <p:cNvPr id="40" name="object 40"/>
            <p:cNvSpPr/>
            <p:nvPr/>
          </p:nvSpPr>
          <p:spPr>
            <a:xfrm>
              <a:off x="581024" y="1914524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5349839" y="552449"/>
                  </a:moveTo>
                  <a:lnTo>
                    <a:pt x="41309" y="552449"/>
                  </a:lnTo>
                  <a:lnTo>
                    <a:pt x="35234" y="551241"/>
                  </a:lnTo>
                  <a:lnTo>
                    <a:pt x="1208" y="517215"/>
                  </a:lnTo>
                  <a:lnTo>
                    <a:pt x="0" y="511140"/>
                  </a:lnTo>
                  <a:lnTo>
                    <a:pt x="0" y="504824"/>
                  </a:lnTo>
                  <a:lnTo>
                    <a:pt x="0" y="41309"/>
                  </a:lnTo>
                  <a:lnTo>
                    <a:pt x="23564" y="6041"/>
                  </a:lnTo>
                  <a:lnTo>
                    <a:pt x="41309" y="0"/>
                  </a:lnTo>
                  <a:lnTo>
                    <a:pt x="5349839" y="0"/>
                  </a:lnTo>
                  <a:lnTo>
                    <a:pt x="5385106" y="23564"/>
                  </a:lnTo>
                  <a:lnTo>
                    <a:pt x="5391149" y="41309"/>
                  </a:lnTo>
                  <a:lnTo>
                    <a:pt x="5391149" y="511140"/>
                  </a:lnTo>
                  <a:lnTo>
                    <a:pt x="5367584" y="546407"/>
                  </a:lnTo>
                  <a:lnTo>
                    <a:pt x="5355913" y="551241"/>
                  </a:lnTo>
                  <a:lnTo>
                    <a:pt x="5349839" y="552449"/>
                  </a:lnTo>
                  <a:close/>
                </a:path>
              </a:pathLst>
            </a:custGeom>
            <a:solidFill>
              <a:srgbClr val="F0F9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81024" y="1914524"/>
              <a:ext cx="5391150" cy="552450"/>
            </a:xfrm>
            <a:custGeom>
              <a:avLst/>
              <a:gdLst/>
              <a:ahLst/>
              <a:cxnLst/>
              <a:rect l="l" t="t" r="r" b="b"/>
              <a:pathLst>
                <a:path w="5391150" h="552450">
                  <a:moveTo>
                    <a:pt x="0" y="504824"/>
                  </a:moveTo>
                  <a:lnTo>
                    <a:pt x="0" y="47624"/>
                  </a:lnTo>
                  <a:lnTo>
                    <a:pt x="0" y="41309"/>
                  </a:lnTo>
                  <a:lnTo>
                    <a:pt x="1208" y="35234"/>
                  </a:lnTo>
                  <a:lnTo>
                    <a:pt x="3625" y="29399"/>
                  </a:lnTo>
                  <a:lnTo>
                    <a:pt x="6042" y="23564"/>
                  </a:lnTo>
                  <a:lnTo>
                    <a:pt x="9483" y="18414"/>
                  </a:lnTo>
                  <a:lnTo>
                    <a:pt x="13949" y="13948"/>
                  </a:lnTo>
                  <a:lnTo>
                    <a:pt x="18414" y="9483"/>
                  </a:lnTo>
                  <a:lnTo>
                    <a:pt x="23564" y="6041"/>
                  </a:lnTo>
                  <a:lnTo>
                    <a:pt x="29399" y="3625"/>
                  </a:lnTo>
                  <a:lnTo>
                    <a:pt x="35234" y="1208"/>
                  </a:lnTo>
                  <a:lnTo>
                    <a:pt x="41309" y="0"/>
                  </a:lnTo>
                  <a:lnTo>
                    <a:pt x="47625" y="0"/>
                  </a:lnTo>
                  <a:lnTo>
                    <a:pt x="5343524" y="0"/>
                  </a:lnTo>
                  <a:lnTo>
                    <a:pt x="5349839" y="0"/>
                  </a:lnTo>
                  <a:lnTo>
                    <a:pt x="5355913" y="1208"/>
                  </a:lnTo>
                  <a:lnTo>
                    <a:pt x="5361749" y="3625"/>
                  </a:lnTo>
                  <a:lnTo>
                    <a:pt x="5367584" y="6041"/>
                  </a:lnTo>
                  <a:lnTo>
                    <a:pt x="5391149" y="41309"/>
                  </a:lnTo>
                  <a:lnTo>
                    <a:pt x="5391149" y="47624"/>
                  </a:lnTo>
                  <a:lnTo>
                    <a:pt x="5391149" y="504824"/>
                  </a:lnTo>
                  <a:lnTo>
                    <a:pt x="5372734" y="542966"/>
                  </a:lnTo>
                  <a:lnTo>
                    <a:pt x="5361749" y="548824"/>
                  </a:lnTo>
                  <a:lnTo>
                    <a:pt x="5355913" y="551241"/>
                  </a:lnTo>
                  <a:lnTo>
                    <a:pt x="5349839" y="552449"/>
                  </a:lnTo>
                  <a:lnTo>
                    <a:pt x="5343524" y="552449"/>
                  </a:lnTo>
                  <a:lnTo>
                    <a:pt x="47625" y="552449"/>
                  </a:lnTo>
                  <a:lnTo>
                    <a:pt x="41309" y="552449"/>
                  </a:lnTo>
                  <a:lnTo>
                    <a:pt x="35234" y="551241"/>
                  </a:lnTo>
                  <a:lnTo>
                    <a:pt x="29399" y="548824"/>
                  </a:lnTo>
                  <a:lnTo>
                    <a:pt x="23564" y="546407"/>
                  </a:lnTo>
                  <a:lnTo>
                    <a:pt x="18414" y="542966"/>
                  </a:lnTo>
                  <a:lnTo>
                    <a:pt x="13949" y="538500"/>
                  </a:lnTo>
                  <a:lnTo>
                    <a:pt x="9483" y="534035"/>
                  </a:lnTo>
                  <a:lnTo>
                    <a:pt x="6042" y="528884"/>
                  </a:lnTo>
                  <a:lnTo>
                    <a:pt x="3625" y="523049"/>
                  </a:lnTo>
                  <a:lnTo>
                    <a:pt x="1208" y="517215"/>
                  </a:lnTo>
                  <a:lnTo>
                    <a:pt x="0" y="511140"/>
                  </a:lnTo>
                  <a:lnTo>
                    <a:pt x="0" y="504824"/>
                  </a:lnTo>
                  <a:close/>
                </a:path>
              </a:pathLst>
            </a:custGeom>
            <a:ln w="19049">
              <a:solidFill>
                <a:srgbClr val="4185F4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379546" y="1981504"/>
            <a:ext cx="18461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 레이어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90544" y="2857124"/>
            <a:ext cx="4553036" cy="3994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Framework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305"/>
              </a:lnSpc>
            </a:pP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Resources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95463" y="3620523"/>
            <a:ext cx="2650962" cy="3994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Native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&amp;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305"/>
              </a:lnSpc>
            </a:pP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Bionic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Media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Surface Manager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ART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40982" y="4424315"/>
            <a:ext cx="3816747" cy="3994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Linux Kernel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ts val="1305"/>
              </a:lnSpc>
            </a:pP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Drivers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Power Management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Memory Management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87010" y="1664718"/>
            <a:ext cx="1499939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362699" y="2171699"/>
            <a:ext cx="5295900" cy="609600"/>
            <a:chOff x="6362699" y="2171699"/>
            <a:chExt cx="5295900" cy="609600"/>
          </a:xfrm>
        </p:grpSpPr>
        <p:sp>
          <p:nvSpPr>
            <p:cNvPr id="48" name="object 48"/>
            <p:cNvSpPr/>
            <p:nvPr/>
          </p:nvSpPr>
          <p:spPr>
            <a:xfrm>
              <a:off x="6367462" y="2176462"/>
              <a:ext cx="5286375" cy="600075"/>
            </a:xfrm>
            <a:custGeom>
              <a:avLst/>
              <a:gdLst/>
              <a:ahLst/>
              <a:cxnLst/>
              <a:rect l="l" t="t" r="r" b="b"/>
              <a:pathLst>
                <a:path w="5286375" h="600075">
                  <a:moveTo>
                    <a:pt x="5257456" y="600074"/>
                  </a:moveTo>
                  <a:lnTo>
                    <a:pt x="28916" y="600074"/>
                  </a:lnTo>
                  <a:lnTo>
                    <a:pt x="24662" y="599229"/>
                  </a:lnTo>
                  <a:lnTo>
                    <a:pt x="0" y="571158"/>
                  </a:lnTo>
                  <a:lnTo>
                    <a:pt x="0" y="5667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257456" y="0"/>
                  </a:lnTo>
                  <a:lnTo>
                    <a:pt x="5286374" y="28916"/>
                  </a:lnTo>
                  <a:lnTo>
                    <a:pt x="5286374" y="571158"/>
                  </a:lnTo>
                  <a:lnTo>
                    <a:pt x="5261708" y="599229"/>
                  </a:lnTo>
                  <a:lnTo>
                    <a:pt x="5257456" y="600074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367462" y="2176462"/>
              <a:ext cx="5286375" cy="600075"/>
            </a:xfrm>
            <a:custGeom>
              <a:avLst/>
              <a:gdLst/>
              <a:ahLst/>
              <a:cxnLst/>
              <a:rect l="l" t="t" r="r" b="b"/>
              <a:pathLst>
                <a:path w="5286375" h="600075">
                  <a:moveTo>
                    <a:pt x="0" y="5667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8" y="16495"/>
                  </a:lnTo>
                  <a:lnTo>
                    <a:pt x="6637" y="12890"/>
                  </a:lnTo>
                  <a:lnTo>
                    <a:pt x="9763" y="9764"/>
                  </a:lnTo>
                  <a:lnTo>
                    <a:pt x="12889" y="6638"/>
                  </a:lnTo>
                  <a:lnTo>
                    <a:pt x="16494" y="4229"/>
                  </a:lnTo>
                  <a:lnTo>
                    <a:pt x="20578" y="2537"/>
                  </a:lnTo>
                  <a:lnTo>
                    <a:pt x="24662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253037" y="0"/>
                  </a:lnTo>
                  <a:lnTo>
                    <a:pt x="5257456" y="0"/>
                  </a:lnTo>
                  <a:lnTo>
                    <a:pt x="5261708" y="845"/>
                  </a:lnTo>
                  <a:lnTo>
                    <a:pt x="5283835" y="20579"/>
                  </a:lnTo>
                  <a:lnTo>
                    <a:pt x="5285528" y="24663"/>
                  </a:lnTo>
                  <a:lnTo>
                    <a:pt x="5286374" y="28916"/>
                  </a:lnTo>
                  <a:lnTo>
                    <a:pt x="5286374" y="33337"/>
                  </a:lnTo>
                  <a:lnTo>
                    <a:pt x="5286374" y="566737"/>
                  </a:lnTo>
                  <a:lnTo>
                    <a:pt x="5286374" y="571158"/>
                  </a:lnTo>
                  <a:lnTo>
                    <a:pt x="5285528" y="575410"/>
                  </a:lnTo>
                  <a:lnTo>
                    <a:pt x="5283835" y="579494"/>
                  </a:lnTo>
                  <a:lnTo>
                    <a:pt x="5282143" y="583579"/>
                  </a:lnTo>
                  <a:lnTo>
                    <a:pt x="5257456" y="600074"/>
                  </a:lnTo>
                  <a:lnTo>
                    <a:pt x="5253037" y="600074"/>
                  </a:lnTo>
                  <a:lnTo>
                    <a:pt x="33337" y="600074"/>
                  </a:lnTo>
                  <a:lnTo>
                    <a:pt x="28916" y="600074"/>
                  </a:lnTo>
                  <a:lnTo>
                    <a:pt x="24662" y="599229"/>
                  </a:lnTo>
                  <a:lnTo>
                    <a:pt x="20578" y="597537"/>
                  </a:lnTo>
                  <a:lnTo>
                    <a:pt x="16494" y="595845"/>
                  </a:lnTo>
                  <a:lnTo>
                    <a:pt x="0" y="571158"/>
                  </a:lnTo>
                  <a:lnTo>
                    <a:pt x="0" y="566737"/>
                  </a:lnTo>
                  <a:close/>
                </a:path>
              </a:pathLst>
            </a:custGeom>
            <a:ln w="9524">
              <a:solidFill>
                <a:srgbClr val="6EE7B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073623" y="2185633"/>
            <a:ext cx="3832374" cy="52899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Framework APIs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ActivityManager, WindowManager, LocationManager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362699" y="2933699"/>
            <a:ext cx="5295900" cy="609600"/>
            <a:chOff x="6362699" y="2933699"/>
            <a:chExt cx="5295900" cy="609600"/>
          </a:xfrm>
        </p:grpSpPr>
        <p:sp>
          <p:nvSpPr>
            <p:cNvPr id="52" name="object 52"/>
            <p:cNvSpPr/>
            <p:nvPr/>
          </p:nvSpPr>
          <p:spPr>
            <a:xfrm>
              <a:off x="6367462" y="2938462"/>
              <a:ext cx="5286375" cy="600075"/>
            </a:xfrm>
            <a:custGeom>
              <a:avLst/>
              <a:gdLst/>
              <a:ahLst/>
              <a:cxnLst/>
              <a:rect l="l" t="t" r="r" b="b"/>
              <a:pathLst>
                <a:path w="5286375" h="600075">
                  <a:moveTo>
                    <a:pt x="5257456" y="600074"/>
                  </a:moveTo>
                  <a:lnTo>
                    <a:pt x="28916" y="600074"/>
                  </a:lnTo>
                  <a:lnTo>
                    <a:pt x="24662" y="599228"/>
                  </a:lnTo>
                  <a:lnTo>
                    <a:pt x="0" y="571157"/>
                  </a:lnTo>
                  <a:lnTo>
                    <a:pt x="0" y="5667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5257456" y="0"/>
                  </a:lnTo>
                  <a:lnTo>
                    <a:pt x="5286374" y="28916"/>
                  </a:lnTo>
                  <a:lnTo>
                    <a:pt x="5286374" y="571157"/>
                  </a:lnTo>
                  <a:lnTo>
                    <a:pt x="5261708" y="599228"/>
                  </a:lnTo>
                  <a:lnTo>
                    <a:pt x="5257456" y="600074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367462" y="2938462"/>
              <a:ext cx="5286375" cy="600075"/>
            </a:xfrm>
            <a:custGeom>
              <a:avLst/>
              <a:gdLst/>
              <a:ahLst/>
              <a:cxnLst/>
              <a:rect l="l" t="t" r="r" b="b"/>
              <a:pathLst>
                <a:path w="5286375" h="600075">
                  <a:moveTo>
                    <a:pt x="0" y="5667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8" y="16495"/>
                  </a:lnTo>
                  <a:lnTo>
                    <a:pt x="6637" y="12890"/>
                  </a:lnTo>
                  <a:lnTo>
                    <a:pt x="9763" y="9764"/>
                  </a:lnTo>
                  <a:lnTo>
                    <a:pt x="12889" y="6638"/>
                  </a:lnTo>
                  <a:lnTo>
                    <a:pt x="16494" y="4229"/>
                  </a:lnTo>
                  <a:lnTo>
                    <a:pt x="20578" y="2537"/>
                  </a:lnTo>
                  <a:lnTo>
                    <a:pt x="24662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5253037" y="0"/>
                  </a:lnTo>
                  <a:lnTo>
                    <a:pt x="5257456" y="0"/>
                  </a:lnTo>
                  <a:lnTo>
                    <a:pt x="5261708" y="845"/>
                  </a:lnTo>
                  <a:lnTo>
                    <a:pt x="5283835" y="20579"/>
                  </a:lnTo>
                  <a:lnTo>
                    <a:pt x="5285528" y="24663"/>
                  </a:lnTo>
                  <a:lnTo>
                    <a:pt x="5286374" y="28916"/>
                  </a:lnTo>
                  <a:lnTo>
                    <a:pt x="5286374" y="33337"/>
                  </a:lnTo>
                  <a:lnTo>
                    <a:pt x="5286374" y="566737"/>
                  </a:lnTo>
                  <a:lnTo>
                    <a:pt x="5286374" y="571157"/>
                  </a:lnTo>
                  <a:lnTo>
                    <a:pt x="5285528" y="575410"/>
                  </a:lnTo>
                  <a:lnTo>
                    <a:pt x="5283835" y="579494"/>
                  </a:lnTo>
                  <a:lnTo>
                    <a:pt x="5282143" y="583578"/>
                  </a:lnTo>
                  <a:lnTo>
                    <a:pt x="5253037" y="600074"/>
                  </a:lnTo>
                  <a:lnTo>
                    <a:pt x="33337" y="600074"/>
                  </a:lnTo>
                  <a:lnTo>
                    <a:pt x="28916" y="600074"/>
                  </a:lnTo>
                  <a:lnTo>
                    <a:pt x="24662" y="599228"/>
                  </a:lnTo>
                  <a:lnTo>
                    <a:pt x="20578" y="597537"/>
                  </a:lnTo>
                  <a:lnTo>
                    <a:pt x="16494" y="595845"/>
                  </a:lnTo>
                  <a:lnTo>
                    <a:pt x="0" y="571157"/>
                  </a:lnTo>
                  <a:lnTo>
                    <a:pt x="0" y="566737"/>
                  </a:lnTo>
                  <a:close/>
                </a:path>
              </a:pathLst>
            </a:custGeom>
            <a:ln w="9524">
              <a:solidFill>
                <a:srgbClr val="FBD3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127464" y="2928689"/>
            <a:ext cx="3631932" cy="52899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Services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ActivityManagerService, WindowManagerService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486930" y="3697056"/>
            <a:ext cx="2066925" cy="609600"/>
            <a:chOff x="6362699" y="3695699"/>
            <a:chExt cx="1504950" cy="609600"/>
          </a:xfrm>
        </p:grpSpPr>
        <p:sp>
          <p:nvSpPr>
            <p:cNvPr id="56" name="object 56"/>
            <p:cNvSpPr/>
            <p:nvPr/>
          </p:nvSpPr>
          <p:spPr>
            <a:xfrm>
              <a:off x="6367462" y="3700462"/>
              <a:ext cx="1495425" cy="600075"/>
            </a:xfrm>
            <a:custGeom>
              <a:avLst/>
              <a:gdLst/>
              <a:ahLst/>
              <a:cxnLst/>
              <a:rect l="l" t="t" r="r" b="b"/>
              <a:pathLst>
                <a:path w="1495425" h="600075">
                  <a:moveTo>
                    <a:pt x="1466507" y="600074"/>
                  </a:moveTo>
                  <a:lnTo>
                    <a:pt x="28916" y="600074"/>
                  </a:lnTo>
                  <a:lnTo>
                    <a:pt x="24662" y="599228"/>
                  </a:lnTo>
                  <a:lnTo>
                    <a:pt x="0" y="571158"/>
                  </a:lnTo>
                  <a:lnTo>
                    <a:pt x="0" y="5667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466507" y="0"/>
                  </a:lnTo>
                  <a:lnTo>
                    <a:pt x="1495424" y="28916"/>
                  </a:lnTo>
                  <a:lnTo>
                    <a:pt x="1495424" y="571158"/>
                  </a:lnTo>
                  <a:lnTo>
                    <a:pt x="1470760" y="599228"/>
                  </a:lnTo>
                  <a:lnTo>
                    <a:pt x="1466507" y="600074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67462" y="3700462"/>
              <a:ext cx="1495425" cy="600075"/>
            </a:xfrm>
            <a:custGeom>
              <a:avLst/>
              <a:gdLst/>
              <a:ahLst/>
              <a:cxnLst/>
              <a:rect l="l" t="t" r="r" b="b"/>
              <a:pathLst>
                <a:path w="1495425" h="600075">
                  <a:moveTo>
                    <a:pt x="0" y="5667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8"/>
                  </a:lnTo>
                  <a:lnTo>
                    <a:pt x="4228" y="16494"/>
                  </a:lnTo>
                  <a:lnTo>
                    <a:pt x="6637" y="12889"/>
                  </a:lnTo>
                  <a:lnTo>
                    <a:pt x="9763" y="9763"/>
                  </a:lnTo>
                  <a:lnTo>
                    <a:pt x="12889" y="6637"/>
                  </a:lnTo>
                  <a:lnTo>
                    <a:pt x="16494" y="4228"/>
                  </a:lnTo>
                  <a:lnTo>
                    <a:pt x="20578" y="2537"/>
                  </a:lnTo>
                  <a:lnTo>
                    <a:pt x="24662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462087" y="0"/>
                  </a:lnTo>
                  <a:lnTo>
                    <a:pt x="1466507" y="0"/>
                  </a:lnTo>
                  <a:lnTo>
                    <a:pt x="1470760" y="845"/>
                  </a:lnTo>
                  <a:lnTo>
                    <a:pt x="1474844" y="2537"/>
                  </a:lnTo>
                  <a:lnTo>
                    <a:pt x="1478928" y="4229"/>
                  </a:lnTo>
                  <a:lnTo>
                    <a:pt x="1482533" y="6637"/>
                  </a:lnTo>
                  <a:lnTo>
                    <a:pt x="1485659" y="9763"/>
                  </a:lnTo>
                  <a:lnTo>
                    <a:pt x="1488785" y="12889"/>
                  </a:lnTo>
                  <a:lnTo>
                    <a:pt x="1495424" y="33337"/>
                  </a:lnTo>
                  <a:lnTo>
                    <a:pt x="1495424" y="566737"/>
                  </a:lnTo>
                  <a:lnTo>
                    <a:pt x="1474844" y="597536"/>
                  </a:lnTo>
                  <a:lnTo>
                    <a:pt x="1470760" y="599228"/>
                  </a:lnTo>
                  <a:lnTo>
                    <a:pt x="1466507" y="600074"/>
                  </a:lnTo>
                  <a:lnTo>
                    <a:pt x="1462087" y="600074"/>
                  </a:lnTo>
                  <a:lnTo>
                    <a:pt x="33337" y="600074"/>
                  </a:lnTo>
                  <a:lnTo>
                    <a:pt x="845" y="575410"/>
                  </a:lnTo>
                  <a:lnTo>
                    <a:pt x="0" y="571158"/>
                  </a:lnTo>
                  <a:lnTo>
                    <a:pt x="0" y="566737"/>
                  </a:lnTo>
                  <a:close/>
                </a:path>
              </a:pathLst>
            </a:custGeom>
            <a:ln w="9524">
              <a:solidFill>
                <a:srgbClr val="FBA5A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257113" y="3776024"/>
            <a:ext cx="513839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HAL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59866" y="4047097"/>
            <a:ext cx="1831976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Hardware Abstraction Layer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618698" y="3695726"/>
            <a:ext cx="1860944" cy="609600"/>
            <a:chOff x="10515599" y="3695699"/>
            <a:chExt cx="1143000" cy="609600"/>
          </a:xfrm>
        </p:grpSpPr>
        <p:sp>
          <p:nvSpPr>
            <p:cNvPr id="61" name="object 61"/>
            <p:cNvSpPr/>
            <p:nvPr/>
          </p:nvSpPr>
          <p:spPr>
            <a:xfrm>
              <a:off x="10520361" y="3700462"/>
              <a:ext cx="1133475" cy="600075"/>
            </a:xfrm>
            <a:custGeom>
              <a:avLst/>
              <a:gdLst/>
              <a:ahLst/>
              <a:cxnLst/>
              <a:rect l="l" t="t" r="r" b="b"/>
              <a:pathLst>
                <a:path w="1133475" h="600075">
                  <a:moveTo>
                    <a:pt x="1104556" y="600074"/>
                  </a:moveTo>
                  <a:lnTo>
                    <a:pt x="28915" y="600074"/>
                  </a:lnTo>
                  <a:lnTo>
                    <a:pt x="24662" y="599228"/>
                  </a:lnTo>
                  <a:lnTo>
                    <a:pt x="0" y="571158"/>
                  </a:lnTo>
                  <a:lnTo>
                    <a:pt x="0" y="566737"/>
                  </a:lnTo>
                  <a:lnTo>
                    <a:pt x="0" y="28916"/>
                  </a:lnTo>
                  <a:lnTo>
                    <a:pt x="28915" y="0"/>
                  </a:lnTo>
                  <a:lnTo>
                    <a:pt x="1104556" y="0"/>
                  </a:lnTo>
                  <a:lnTo>
                    <a:pt x="1133474" y="28916"/>
                  </a:lnTo>
                  <a:lnTo>
                    <a:pt x="1133474" y="571158"/>
                  </a:lnTo>
                  <a:lnTo>
                    <a:pt x="1108808" y="599228"/>
                  </a:lnTo>
                  <a:lnTo>
                    <a:pt x="1104556" y="600074"/>
                  </a:lnTo>
                  <a:close/>
                </a:path>
              </a:pathLst>
            </a:custGeom>
            <a:solidFill>
              <a:srgbClr val="ECE8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0520361" y="3700462"/>
              <a:ext cx="1133475" cy="600075"/>
            </a:xfrm>
            <a:custGeom>
              <a:avLst/>
              <a:gdLst/>
              <a:ahLst/>
              <a:cxnLst/>
              <a:rect l="l" t="t" r="r" b="b"/>
              <a:pathLst>
                <a:path w="1133475" h="600075">
                  <a:moveTo>
                    <a:pt x="0" y="5667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8"/>
                  </a:lnTo>
                  <a:lnTo>
                    <a:pt x="4228" y="16494"/>
                  </a:lnTo>
                  <a:lnTo>
                    <a:pt x="6637" y="12889"/>
                  </a:lnTo>
                  <a:lnTo>
                    <a:pt x="9764" y="9763"/>
                  </a:lnTo>
                  <a:lnTo>
                    <a:pt x="12889" y="6637"/>
                  </a:lnTo>
                  <a:lnTo>
                    <a:pt x="16494" y="4228"/>
                  </a:lnTo>
                  <a:lnTo>
                    <a:pt x="20577" y="2537"/>
                  </a:lnTo>
                  <a:lnTo>
                    <a:pt x="24662" y="845"/>
                  </a:lnTo>
                  <a:lnTo>
                    <a:pt x="28915" y="0"/>
                  </a:lnTo>
                  <a:lnTo>
                    <a:pt x="33337" y="0"/>
                  </a:lnTo>
                  <a:lnTo>
                    <a:pt x="1100137" y="0"/>
                  </a:lnTo>
                  <a:lnTo>
                    <a:pt x="1104556" y="0"/>
                  </a:lnTo>
                  <a:lnTo>
                    <a:pt x="1108808" y="845"/>
                  </a:lnTo>
                  <a:lnTo>
                    <a:pt x="1130935" y="20578"/>
                  </a:lnTo>
                  <a:lnTo>
                    <a:pt x="1132628" y="24663"/>
                  </a:lnTo>
                  <a:lnTo>
                    <a:pt x="1133474" y="28916"/>
                  </a:lnTo>
                  <a:lnTo>
                    <a:pt x="1133474" y="33337"/>
                  </a:lnTo>
                  <a:lnTo>
                    <a:pt x="1133474" y="566737"/>
                  </a:lnTo>
                  <a:lnTo>
                    <a:pt x="1133474" y="571158"/>
                  </a:lnTo>
                  <a:lnTo>
                    <a:pt x="1132628" y="575410"/>
                  </a:lnTo>
                  <a:lnTo>
                    <a:pt x="1130935" y="579494"/>
                  </a:lnTo>
                  <a:lnTo>
                    <a:pt x="1129243" y="583578"/>
                  </a:lnTo>
                  <a:lnTo>
                    <a:pt x="1100137" y="600074"/>
                  </a:lnTo>
                  <a:lnTo>
                    <a:pt x="33337" y="600074"/>
                  </a:lnTo>
                  <a:lnTo>
                    <a:pt x="9764" y="590310"/>
                  </a:lnTo>
                  <a:lnTo>
                    <a:pt x="6637" y="587183"/>
                  </a:lnTo>
                  <a:lnTo>
                    <a:pt x="4228" y="583578"/>
                  </a:lnTo>
                  <a:lnTo>
                    <a:pt x="2537" y="579494"/>
                  </a:lnTo>
                  <a:lnTo>
                    <a:pt x="845" y="575410"/>
                  </a:lnTo>
                  <a:lnTo>
                    <a:pt x="0" y="571158"/>
                  </a:lnTo>
                  <a:lnTo>
                    <a:pt x="0" y="566737"/>
                  </a:lnTo>
                  <a:close/>
                </a:path>
              </a:pathLst>
            </a:custGeom>
            <a:ln w="9524">
              <a:solidFill>
                <a:srgbClr val="C3B4F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879443" y="3688089"/>
            <a:ext cx="1603513" cy="52899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JNI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Java Native Interface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86662" y="2019299"/>
            <a:ext cx="2647950" cy="1676400"/>
          </a:xfrm>
          <a:custGeom>
            <a:avLst/>
            <a:gdLst/>
            <a:ahLst/>
            <a:cxnLst/>
            <a:rect l="l" t="t" r="r" b="b"/>
            <a:pathLst>
              <a:path w="2647950" h="1676400">
                <a:moveTo>
                  <a:pt x="9525" y="1524000"/>
                </a:moveTo>
                <a:lnTo>
                  <a:pt x="0" y="1524000"/>
                </a:lnTo>
                <a:lnTo>
                  <a:pt x="0" y="1676400"/>
                </a:lnTo>
                <a:lnTo>
                  <a:pt x="9525" y="1676400"/>
                </a:lnTo>
                <a:lnTo>
                  <a:pt x="9525" y="1524000"/>
                </a:lnTo>
                <a:close/>
              </a:path>
              <a:path w="2647950" h="1676400">
                <a:moveTo>
                  <a:pt x="1333500" y="1524000"/>
                </a:moveTo>
                <a:lnTo>
                  <a:pt x="1323975" y="1524000"/>
                </a:lnTo>
                <a:lnTo>
                  <a:pt x="1323975" y="1676400"/>
                </a:lnTo>
                <a:lnTo>
                  <a:pt x="1333500" y="1676400"/>
                </a:lnTo>
                <a:lnTo>
                  <a:pt x="1333500" y="1524000"/>
                </a:lnTo>
                <a:close/>
              </a:path>
              <a:path w="2647950" h="1676400">
                <a:moveTo>
                  <a:pt x="1333500" y="762000"/>
                </a:moveTo>
                <a:lnTo>
                  <a:pt x="1323975" y="762000"/>
                </a:lnTo>
                <a:lnTo>
                  <a:pt x="1323975" y="914400"/>
                </a:lnTo>
                <a:lnTo>
                  <a:pt x="1333500" y="914400"/>
                </a:lnTo>
                <a:lnTo>
                  <a:pt x="1333500" y="762000"/>
                </a:lnTo>
                <a:close/>
              </a:path>
              <a:path w="2647950" h="1676400">
                <a:moveTo>
                  <a:pt x="1333500" y="0"/>
                </a:moveTo>
                <a:lnTo>
                  <a:pt x="1323975" y="0"/>
                </a:lnTo>
                <a:lnTo>
                  <a:pt x="1323975" y="152400"/>
                </a:lnTo>
                <a:lnTo>
                  <a:pt x="1333500" y="152400"/>
                </a:lnTo>
                <a:lnTo>
                  <a:pt x="1333500" y="0"/>
                </a:lnTo>
                <a:close/>
              </a:path>
              <a:path w="2647950" h="1676400">
                <a:moveTo>
                  <a:pt x="2647950" y="1524000"/>
                </a:moveTo>
                <a:lnTo>
                  <a:pt x="2638425" y="1524000"/>
                </a:lnTo>
                <a:lnTo>
                  <a:pt x="2638425" y="1676400"/>
                </a:lnTo>
                <a:lnTo>
                  <a:pt x="2647950" y="1676400"/>
                </a:lnTo>
                <a:lnTo>
                  <a:pt x="2647950" y="1524000"/>
                </a:lnTo>
                <a:close/>
              </a:path>
            </a:pathLst>
          </a:custGeom>
          <a:solidFill>
            <a:srgbClr val="9CA2A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서비스 상호작용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409699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099" y="1485899"/>
                </a:moveTo>
                <a:lnTo>
                  <a:pt x="0" y="1485899"/>
                </a:lnTo>
                <a:lnTo>
                  <a:pt x="0" y="0"/>
                </a:lnTo>
                <a:lnTo>
                  <a:pt x="38099" y="0"/>
                </a:lnTo>
                <a:lnTo>
                  <a:pt x="38099" y="14858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581399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099" y="1257299"/>
                </a:moveTo>
                <a:lnTo>
                  <a:pt x="0" y="1257299"/>
                </a:lnTo>
                <a:lnTo>
                  <a:pt x="0" y="0"/>
                </a:lnTo>
                <a:lnTo>
                  <a:pt x="38099" y="0"/>
                </a:lnTo>
                <a:lnTo>
                  <a:pt x="38099" y="12572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8" y="953135"/>
            <a:ext cx="2973705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서비스 간 호출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999" y="1372439"/>
            <a:ext cx="4384674" cy="467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생명주기 및 액티비티 관리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전체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999" y="1964800"/>
            <a:ext cx="4713287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창 관리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z-order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결정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 이벤트 라우팅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999" y="2307700"/>
            <a:ext cx="3663302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SurfaceFlinger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합성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그래픽 버퍼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999" y="2650600"/>
            <a:ext cx="363220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InputManager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입력 처리 및 분배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3124199"/>
            <a:ext cx="304800" cy="304800"/>
            <a:chOff x="380999" y="3124199"/>
            <a:chExt cx="304800" cy="304800"/>
          </a:xfrm>
        </p:grpSpPr>
        <p:sp>
          <p:nvSpPr>
            <p:cNvPr id="16" name="object 16"/>
            <p:cNvSpPr/>
            <p:nvPr/>
          </p:nvSpPr>
          <p:spPr>
            <a:xfrm>
              <a:off x="380999" y="3124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74" y="3181349"/>
              <a:ext cx="166687" cy="1904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49299" y="3124835"/>
            <a:ext cx="250823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메시지 플로우 특징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999" y="3565000"/>
            <a:ext cx="4367311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간 통신은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999" y="3914976"/>
            <a:ext cx="408940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계층적 구조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상위 서비스가 하위 서비스 제어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999" y="4257876"/>
            <a:ext cx="3708401" cy="57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비동기 처리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핸들러와 메시지 큐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이벤트 기반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콜백과 리스너로 상태 변화 전파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0999" y="5485606"/>
            <a:ext cx="11430000" cy="609600"/>
            <a:chOff x="380999" y="5067299"/>
            <a:chExt cx="11430000" cy="609600"/>
          </a:xfrm>
        </p:grpSpPr>
        <p:sp>
          <p:nvSpPr>
            <p:cNvPr id="23" name="object 23"/>
            <p:cNvSpPr/>
            <p:nvPr/>
          </p:nvSpPr>
          <p:spPr>
            <a:xfrm>
              <a:off x="380999" y="5067299"/>
              <a:ext cx="11430000" cy="609600"/>
            </a:xfrm>
            <a:custGeom>
              <a:avLst/>
              <a:gdLst/>
              <a:ahLst/>
              <a:cxnLst/>
              <a:rect l="l" t="t" r="r" b="b"/>
              <a:pathLst>
                <a:path w="11430000" h="609600">
                  <a:moveTo>
                    <a:pt x="11358802" y="609599"/>
                  </a:moveTo>
                  <a:lnTo>
                    <a:pt x="71196" y="609599"/>
                  </a:lnTo>
                  <a:lnTo>
                    <a:pt x="66241" y="609111"/>
                  </a:lnTo>
                  <a:lnTo>
                    <a:pt x="29705" y="593978"/>
                  </a:lnTo>
                  <a:lnTo>
                    <a:pt x="3885" y="557937"/>
                  </a:lnTo>
                  <a:lnTo>
                    <a:pt x="0" y="538403"/>
                  </a:lnTo>
                  <a:lnTo>
                    <a:pt x="0" y="533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538403"/>
                  </a:lnTo>
                  <a:lnTo>
                    <a:pt x="11414376" y="579894"/>
                  </a:lnTo>
                  <a:lnTo>
                    <a:pt x="11378337" y="605713"/>
                  </a:lnTo>
                  <a:lnTo>
                    <a:pt x="11363757" y="609111"/>
                  </a:lnTo>
                  <a:lnTo>
                    <a:pt x="11358802" y="609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253" y="5276849"/>
              <a:ext cx="130961" cy="19049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086349" y="952499"/>
            <a:ext cx="304800" cy="304800"/>
            <a:chOff x="5086349" y="952499"/>
            <a:chExt cx="304800" cy="304800"/>
          </a:xfrm>
        </p:grpSpPr>
        <p:sp>
          <p:nvSpPr>
            <p:cNvPr id="27" name="object 27"/>
            <p:cNvSpPr/>
            <p:nvPr/>
          </p:nvSpPr>
          <p:spPr>
            <a:xfrm>
              <a:off x="508634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4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3974" y="1021556"/>
              <a:ext cx="214312" cy="16668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58518" y="953135"/>
            <a:ext cx="254248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간 메시지 플로우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78862" y="1594998"/>
            <a:ext cx="1336275" cy="527277"/>
          </a:xfrm>
          <a:custGeom>
            <a:avLst/>
            <a:gdLst/>
            <a:ahLst/>
            <a:cxnLst/>
            <a:rect l="l" t="t" r="r" b="b"/>
            <a:pathLst>
              <a:path w="1809750" h="666750">
                <a:moveTo>
                  <a:pt x="0" y="600074"/>
                </a:moveTo>
                <a:lnTo>
                  <a:pt x="0" y="66674"/>
                </a:lnTo>
                <a:lnTo>
                  <a:pt x="0" y="62297"/>
                </a:lnTo>
                <a:lnTo>
                  <a:pt x="427" y="57961"/>
                </a:lnTo>
                <a:lnTo>
                  <a:pt x="1281" y="53667"/>
                </a:lnTo>
                <a:lnTo>
                  <a:pt x="2135" y="49373"/>
                </a:lnTo>
                <a:lnTo>
                  <a:pt x="3399" y="45204"/>
                </a:lnTo>
                <a:lnTo>
                  <a:pt x="5075" y="41159"/>
                </a:lnTo>
                <a:lnTo>
                  <a:pt x="6750" y="37114"/>
                </a:lnTo>
                <a:lnTo>
                  <a:pt x="8804" y="33272"/>
                </a:lnTo>
                <a:lnTo>
                  <a:pt x="11236" y="29632"/>
                </a:lnTo>
                <a:lnTo>
                  <a:pt x="13669" y="25992"/>
                </a:lnTo>
                <a:lnTo>
                  <a:pt x="45204" y="3399"/>
                </a:lnTo>
                <a:lnTo>
                  <a:pt x="53667" y="1281"/>
                </a:lnTo>
                <a:lnTo>
                  <a:pt x="57961" y="427"/>
                </a:lnTo>
                <a:lnTo>
                  <a:pt x="62297" y="0"/>
                </a:lnTo>
                <a:lnTo>
                  <a:pt x="66674" y="0"/>
                </a:lnTo>
                <a:lnTo>
                  <a:pt x="1743074" y="0"/>
                </a:lnTo>
                <a:lnTo>
                  <a:pt x="1747452" y="0"/>
                </a:lnTo>
                <a:lnTo>
                  <a:pt x="1751788" y="427"/>
                </a:lnTo>
                <a:lnTo>
                  <a:pt x="1780117" y="11236"/>
                </a:lnTo>
                <a:lnTo>
                  <a:pt x="1783757" y="13669"/>
                </a:lnTo>
                <a:lnTo>
                  <a:pt x="1798512" y="29632"/>
                </a:lnTo>
                <a:lnTo>
                  <a:pt x="1800945" y="33272"/>
                </a:lnTo>
                <a:lnTo>
                  <a:pt x="1809749" y="66674"/>
                </a:lnTo>
                <a:lnTo>
                  <a:pt x="1809749" y="600074"/>
                </a:lnTo>
                <a:lnTo>
                  <a:pt x="1809749" y="604452"/>
                </a:lnTo>
                <a:lnTo>
                  <a:pt x="1809322" y="608788"/>
                </a:lnTo>
                <a:lnTo>
                  <a:pt x="1808468" y="613082"/>
                </a:lnTo>
                <a:lnTo>
                  <a:pt x="1807614" y="617376"/>
                </a:lnTo>
                <a:lnTo>
                  <a:pt x="1806349" y="621545"/>
                </a:lnTo>
                <a:lnTo>
                  <a:pt x="1804674" y="625590"/>
                </a:lnTo>
                <a:lnTo>
                  <a:pt x="1802998" y="629634"/>
                </a:lnTo>
                <a:lnTo>
                  <a:pt x="1800945" y="633477"/>
                </a:lnTo>
                <a:lnTo>
                  <a:pt x="1798512" y="637117"/>
                </a:lnTo>
                <a:lnTo>
                  <a:pt x="1796080" y="640757"/>
                </a:lnTo>
                <a:lnTo>
                  <a:pt x="1780117" y="655513"/>
                </a:lnTo>
                <a:lnTo>
                  <a:pt x="1776477" y="657945"/>
                </a:lnTo>
                <a:lnTo>
                  <a:pt x="1772634" y="659999"/>
                </a:lnTo>
                <a:lnTo>
                  <a:pt x="1768590" y="661674"/>
                </a:lnTo>
                <a:lnTo>
                  <a:pt x="1764545" y="663349"/>
                </a:lnTo>
                <a:lnTo>
                  <a:pt x="1743074" y="666749"/>
                </a:lnTo>
                <a:lnTo>
                  <a:pt x="66674" y="666749"/>
                </a:lnTo>
                <a:lnTo>
                  <a:pt x="62297" y="666749"/>
                </a:lnTo>
                <a:lnTo>
                  <a:pt x="57961" y="666322"/>
                </a:lnTo>
                <a:lnTo>
                  <a:pt x="53667" y="665468"/>
                </a:lnTo>
                <a:lnTo>
                  <a:pt x="49373" y="664614"/>
                </a:lnTo>
                <a:lnTo>
                  <a:pt x="45204" y="663349"/>
                </a:lnTo>
                <a:lnTo>
                  <a:pt x="41159" y="661674"/>
                </a:lnTo>
                <a:lnTo>
                  <a:pt x="37114" y="659999"/>
                </a:lnTo>
                <a:lnTo>
                  <a:pt x="33272" y="657945"/>
                </a:lnTo>
                <a:lnTo>
                  <a:pt x="29632" y="655513"/>
                </a:lnTo>
                <a:lnTo>
                  <a:pt x="25992" y="653080"/>
                </a:lnTo>
                <a:lnTo>
                  <a:pt x="3399" y="621545"/>
                </a:lnTo>
                <a:lnTo>
                  <a:pt x="0" y="604452"/>
                </a:lnTo>
                <a:lnTo>
                  <a:pt x="0" y="6000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49">
            <a:solidFill>
              <a:srgbClr val="333333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생명주기 관리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4550" y="5641950"/>
            <a:ext cx="10856595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25" b="1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sz="1725" b="1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안드로이드의 복잡한 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렌더링은 </a:t>
            </a:r>
            <a:r>
              <a:rPr sz="1875" b="1" baseline="2222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앱 상태를 결정하고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875" b="1" baseline="2222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</a:t>
            </a:r>
            <a:r>
              <a:rPr 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레이아웃을</a:t>
            </a:r>
            <a:r>
              <a:rPr 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</a:t>
            </a:r>
            <a:r>
              <a:rPr lang="ko-KR" alt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하며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875" b="1" baseline="2222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SurfaceFlinger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최종 화면을 합성하는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협업</a:t>
            </a:r>
            <a:r>
              <a:rPr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725" baseline="2415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과정입니</a:t>
            </a:r>
            <a:r>
              <a:rPr lang="ko-KR" altLang="en-US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</a:t>
            </a:r>
            <a:r>
              <a:rPr lang="en-US" altLang="ko-KR" sz="1725" baseline="2415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.</a:t>
            </a:r>
            <a:endParaRPr sz="1725" baseline="2415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33">
            <a:extLst>
              <a:ext uri="{FF2B5EF4-FFF2-40B4-BE49-F238E27FC236}">
                <a16:creationId xmlns:a16="http://schemas.microsoft.com/office/drawing/2014/main" id="{A02CFCE2-3E03-68FF-C20E-A7D1E741AF69}"/>
              </a:ext>
            </a:extLst>
          </p:cNvPr>
          <p:cNvSpPr/>
          <p:nvPr/>
        </p:nvSpPr>
        <p:spPr>
          <a:xfrm>
            <a:off x="5578862" y="2242120"/>
            <a:ext cx="1336275" cy="527277"/>
          </a:xfrm>
          <a:custGeom>
            <a:avLst/>
            <a:gdLst/>
            <a:ahLst/>
            <a:cxnLst/>
            <a:rect l="l" t="t" r="r" b="b"/>
            <a:pathLst>
              <a:path w="1809750" h="666750">
                <a:moveTo>
                  <a:pt x="0" y="600074"/>
                </a:moveTo>
                <a:lnTo>
                  <a:pt x="0" y="66674"/>
                </a:lnTo>
                <a:lnTo>
                  <a:pt x="0" y="62297"/>
                </a:lnTo>
                <a:lnTo>
                  <a:pt x="427" y="57961"/>
                </a:lnTo>
                <a:lnTo>
                  <a:pt x="1281" y="53667"/>
                </a:lnTo>
                <a:lnTo>
                  <a:pt x="2135" y="49373"/>
                </a:lnTo>
                <a:lnTo>
                  <a:pt x="3399" y="45204"/>
                </a:lnTo>
                <a:lnTo>
                  <a:pt x="5075" y="41159"/>
                </a:lnTo>
                <a:lnTo>
                  <a:pt x="6750" y="37114"/>
                </a:lnTo>
                <a:lnTo>
                  <a:pt x="8804" y="33272"/>
                </a:lnTo>
                <a:lnTo>
                  <a:pt x="11236" y="29632"/>
                </a:lnTo>
                <a:lnTo>
                  <a:pt x="13669" y="25992"/>
                </a:lnTo>
                <a:lnTo>
                  <a:pt x="45204" y="3399"/>
                </a:lnTo>
                <a:lnTo>
                  <a:pt x="53667" y="1281"/>
                </a:lnTo>
                <a:lnTo>
                  <a:pt x="57961" y="427"/>
                </a:lnTo>
                <a:lnTo>
                  <a:pt x="62297" y="0"/>
                </a:lnTo>
                <a:lnTo>
                  <a:pt x="66674" y="0"/>
                </a:lnTo>
                <a:lnTo>
                  <a:pt x="1743074" y="0"/>
                </a:lnTo>
                <a:lnTo>
                  <a:pt x="1747452" y="0"/>
                </a:lnTo>
                <a:lnTo>
                  <a:pt x="1751788" y="427"/>
                </a:lnTo>
                <a:lnTo>
                  <a:pt x="1780117" y="11236"/>
                </a:lnTo>
                <a:lnTo>
                  <a:pt x="1783757" y="13669"/>
                </a:lnTo>
                <a:lnTo>
                  <a:pt x="1798512" y="29632"/>
                </a:lnTo>
                <a:lnTo>
                  <a:pt x="1800945" y="33272"/>
                </a:lnTo>
                <a:lnTo>
                  <a:pt x="1809749" y="66674"/>
                </a:lnTo>
                <a:lnTo>
                  <a:pt x="1809749" y="600074"/>
                </a:lnTo>
                <a:lnTo>
                  <a:pt x="1809749" y="604452"/>
                </a:lnTo>
                <a:lnTo>
                  <a:pt x="1809322" y="608788"/>
                </a:lnTo>
                <a:lnTo>
                  <a:pt x="1808468" y="613082"/>
                </a:lnTo>
                <a:lnTo>
                  <a:pt x="1807614" y="617376"/>
                </a:lnTo>
                <a:lnTo>
                  <a:pt x="1806349" y="621545"/>
                </a:lnTo>
                <a:lnTo>
                  <a:pt x="1804674" y="625590"/>
                </a:lnTo>
                <a:lnTo>
                  <a:pt x="1802998" y="629634"/>
                </a:lnTo>
                <a:lnTo>
                  <a:pt x="1800945" y="633477"/>
                </a:lnTo>
                <a:lnTo>
                  <a:pt x="1798512" y="637117"/>
                </a:lnTo>
                <a:lnTo>
                  <a:pt x="1796080" y="640757"/>
                </a:lnTo>
                <a:lnTo>
                  <a:pt x="1780117" y="655513"/>
                </a:lnTo>
                <a:lnTo>
                  <a:pt x="1776477" y="657945"/>
                </a:lnTo>
                <a:lnTo>
                  <a:pt x="1772634" y="659999"/>
                </a:lnTo>
                <a:lnTo>
                  <a:pt x="1768590" y="661674"/>
                </a:lnTo>
                <a:lnTo>
                  <a:pt x="1764545" y="663349"/>
                </a:lnTo>
                <a:lnTo>
                  <a:pt x="1743074" y="666749"/>
                </a:lnTo>
                <a:lnTo>
                  <a:pt x="66674" y="666749"/>
                </a:lnTo>
                <a:lnTo>
                  <a:pt x="62297" y="666749"/>
                </a:lnTo>
                <a:lnTo>
                  <a:pt x="57961" y="666322"/>
                </a:lnTo>
                <a:lnTo>
                  <a:pt x="53667" y="665468"/>
                </a:lnTo>
                <a:lnTo>
                  <a:pt x="49373" y="664614"/>
                </a:lnTo>
                <a:lnTo>
                  <a:pt x="45204" y="663349"/>
                </a:lnTo>
                <a:lnTo>
                  <a:pt x="41159" y="661674"/>
                </a:lnTo>
                <a:lnTo>
                  <a:pt x="37114" y="659999"/>
                </a:lnTo>
                <a:lnTo>
                  <a:pt x="33272" y="657945"/>
                </a:lnTo>
                <a:lnTo>
                  <a:pt x="29632" y="655513"/>
                </a:lnTo>
                <a:lnTo>
                  <a:pt x="25992" y="653080"/>
                </a:lnTo>
                <a:lnTo>
                  <a:pt x="3399" y="621545"/>
                </a:lnTo>
                <a:lnTo>
                  <a:pt x="0" y="604452"/>
                </a:lnTo>
                <a:lnTo>
                  <a:pt x="0" y="60007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49">
            <a:solidFill>
              <a:srgbClr val="333333"/>
            </a:solidFill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lang="en-US" altLang="ko-KR" sz="11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ko-KR" altLang="en-US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창 관리 및 레이아웃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6" name="object 33">
            <a:extLst>
              <a:ext uri="{FF2B5EF4-FFF2-40B4-BE49-F238E27FC236}">
                <a16:creationId xmlns:a16="http://schemas.microsoft.com/office/drawing/2014/main" id="{29C176B0-D30F-F7C6-88E3-4CF7147296A4}"/>
              </a:ext>
            </a:extLst>
          </p:cNvPr>
          <p:cNvSpPr/>
          <p:nvPr/>
        </p:nvSpPr>
        <p:spPr>
          <a:xfrm>
            <a:off x="5578862" y="2889242"/>
            <a:ext cx="1336275" cy="527277"/>
          </a:xfrm>
          <a:custGeom>
            <a:avLst/>
            <a:gdLst/>
            <a:ahLst/>
            <a:cxnLst/>
            <a:rect l="l" t="t" r="r" b="b"/>
            <a:pathLst>
              <a:path w="1809750" h="666750">
                <a:moveTo>
                  <a:pt x="0" y="600074"/>
                </a:moveTo>
                <a:lnTo>
                  <a:pt x="0" y="66674"/>
                </a:lnTo>
                <a:lnTo>
                  <a:pt x="0" y="62297"/>
                </a:lnTo>
                <a:lnTo>
                  <a:pt x="427" y="57961"/>
                </a:lnTo>
                <a:lnTo>
                  <a:pt x="1281" y="53667"/>
                </a:lnTo>
                <a:lnTo>
                  <a:pt x="2135" y="49373"/>
                </a:lnTo>
                <a:lnTo>
                  <a:pt x="3399" y="45204"/>
                </a:lnTo>
                <a:lnTo>
                  <a:pt x="5075" y="41159"/>
                </a:lnTo>
                <a:lnTo>
                  <a:pt x="6750" y="37114"/>
                </a:lnTo>
                <a:lnTo>
                  <a:pt x="8804" y="33272"/>
                </a:lnTo>
                <a:lnTo>
                  <a:pt x="11236" y="29632"/>
                </a:lnTo>
                <a:lnTo>
                  <a:pt x="13669" y="25992"/>
                </a:lnTo>
                <a:lnTo>
                  <a:pt x="45204" y="3399"/>
                </a:lnTo>
                <a:lnTo>
                  <a:pt x="53667" y="1281"/>
                </a:lnTo>
                <a:lnTo>
                  <a:pt x="57961" y="427"/>
                </a:lnTo>
                <a:lnTo>
                  <a:pt x="62297" y="0"/>
                </a:lnTo>
                <a:lnTo>
                  <a:pt x="66674" y="0"/>
                </a:lnTo>
                <a:lnTo>
                  <a:pt x="1743074" y="0"/>
                </a:lnTo>
                <a:lnTo>
                  <a:pt x="1747452" y="0"/>
                </a:lnTo>
                <a:lnTo>
                  <a:pt x="1751788" y="427"/>
                </a:lnTo>
                <a:lnTo>
                  <a:pt x="1780117" y="11236"/>
                </a:lnTo>
                <a:lnTo>
                  <a:pt x="1783757" y="13669"/>
                </a:lnTo>
                <a:lnTo>
                  <a:pt x="1798512" y="29632"/>
                </a:lnTo>
                <a:lnTo>
                  <a:pt x="1800945" y="33272"/>
                </a:lnTo>
                <a:lnTo>
                  <a:pt x="1809749" y="66674"/>
                </a:lnTo>
                <a:lnTo>
                  <a:pt x="1809749" y="600074"/>
                </a:lnTo>
                <a:lnTo>
                  <a:pt x="1809749" y="604452"/>
                </a:lnTo>
                <a:lnTo>
                  <a:pt x="1809322" y="608788"/>
                </a:lnTo>
                <a:lnTo>
                  <a:pt x="1808468" y="613082"/>
                </a:lnTo>
                <a:lnTo>
                  <a:pt x="1807614" y="617376"/>
                </a:lnTo>
                <a:lnTo>
                  <a:pt x="1806349" y="621545"/>
                </a:lnTo>
                <a:lnTo>
                  <a:pt x="1804674" y="625590"/>
                </a:lnTo>
                <a:lnTo>
                  <a:pt x="1802998" y="629634"/>
                </a:lnTo>
                <a:lnTo>
                  <a:pt x="1800945" y="633477"/>
                </a:lnTo>
                <a:lnTo>
                  <a:pt x="1798512" y="637117"/>
                </a:lnTo>
                <a:lnTo>
                  <a:pt x="1796080" y="640757"/>
                </a:lnTo>
                <a:lnTo>
                  <a:pt x="1780117" y="655513"/>
                </a:lnTo>
                <a:lnTo>
                  <a:pt x="1776477" y="657945"/>
                </a:lnTo>
                <a:lnTo>
                  <a:pt x="1772634" y="659999"/>
                </a:lnTo>
                <a:lnTo>
                  <a:pt x="1768590" y="661674"/>
                </a:lnTo>
                <a:lnTo>
                  <a:pt x="1764545" y="663349"/>
                </a:lnTo>
                <a:lnTo>
                  <a:pt x="1743074" y="666749"/>
                </a:lnTo>
                <a:lnTo>
                  <a:pt x="66674" y="666749"/>
                </a:lnTo>
                <a:lnTo>
                  <a:pt x="62297" y="666749"/>
                </a:lnTo>
                <a:lnTo>
                  <a:pt x="57961" y="666322"/>
                </a:lnTo>
                <a:lnTo>
                  <a:pt x="53667" y="665468"/>
                </a:lnTo>
                <a:lnTo>
                  <a:pt x="49373" y="664614"/>
                </a:lnTo>
                <a:lnTo>
                  <a:pt x="45204" y="663349"/>
                </a:lnTo>
                <a:lnTo>
                  <a:pt x="41159" y="661674"/>
                </a:lnTo>
                <a:lnTo>
                  <a:pt x="37114" y="659999"/>
                </a:lnTo>
                <a:lnTo>
                  <a:pt x="33272" y="657945"/>
                </a:lnTo>
                <a:lnTo>
                  <a:pt x="29632" y="655513"/>
                </a:lnTo>
                <a:lnTo>
                  <a:pt x="25992" y="653080"/>
                </a:lnTo>
                <a:lnTo>
                  <a:pt x="3399" y="621545"/>
                </a:lnTo>
                <a:lnTo>
                  <a:pt x="0" y="604452"/>
                </a:lnTo>
                <a:lnTo>
                  <a:pt x="0" y="60007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9049">
            <a:solidFill>
              <a:srgbClr val="333333"/>
            </a:solidFill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lang="en-US" altLang="ko-KR" sz="11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SurfaceFlinger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ko-KR" altLang="en-US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합성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D244964B-1245-223A-8F0C-BC9E299FF189}"/>
              </a:ext>
            </a:extLst>
          </p:cNvPr>
          <p:cNvSpPr/>
          <p:nvPr/>
        </p:nvSpPr>
        <p:spPr>
          <a:xfrm>
            <a:off x="5578862" y="3536364"/>
            <a:ext cx="1336275" cy="527277"/>
          </a:xfrm>
          <a:custGeom>
            <a:avLst/>
            <a:gdLst/>
            <a:ahLst/>
            <a:cxnLst/>
            <a:rect l="l" t="t" r="r" b="b"/>
            <a:pathLst>
              <a:path w="1809750" h="666750">
                <a:moveTo>
                  <a:pt x="0" y="600074"/>
                </a:moveTo>
                <a:lnTo>
                  <a:pt x="0" y="66674"/>
                </a:lnTo>
                <a:lnTo>
                  <a:pt x="0" y="62297"/>
                </a:lnTo>
                <a:lnTo>
                  <a:pt x="427" y="57961"/>
                </a:lnTo>
                <a:lnTo>
                  <a:pt x="1281" y="53667"/>
                </a:lnTo>
                <a:lnTo>
                  <a:pt x="2135" y="49373"/>
                </a:lnTo>
                <a:lnTo>
                  <a:pt x="3399" y="45204"/>
                </a:lnTo>
                <a:lnTo>
                  <a:pt x="5075" y="41159"/>
                </a:lnTo>
                <a:lnTo>
                  <a:pt x="6750" y="37114"/>
                </a:lnTo>
                <a:lnTo>
                  <a:pt x="8804" y="33272"/>
                </a:lnTo>
                <a:lnTo>
                  <a:pt x="11236" y="29632"/>
                </a:lnTo>
                <a:lnTo>
                  <a:pt x="13669" y="25992"/>
                </a:lnTo>
                <a:lnTo>
                  <a:pt x="45204" y="3399"/>
                </a:lnTo>
                <a:lnTo>
                  <a:pt x="53667" y="1281"/>
                </a:lnTo>
                <a:lnTo>
                  <a:pt x="57961" y="427"/>
                </a:lnTo>
                <a:lnTo>
                  <a:pt x="62297" y="0"/>
                </a:lnTo>
                <a:lnTo>
                  <a:pt x="66674" y="0"/>
                </a:lnTo>
                <a:lnTo>
                  <a:pt x="1743074" y="0"/>
                </a:lnTo>
                <a:lnTo>
                  <a:pt x="1747452" y="0"/>
                </a:lnTo>
                <a:lnTo>
                  <a:pt x="1751788" y="427"/>
                </a:lnTo>
                <a:lnTo>
                  <a:pt x="1780117" y="11236"/>
                </a:lnTo>
                <a:lnTo>
                  <a:pt x="1783757" y="13669"/>
                </a:lnTo>
                <a:lnTo>
                  <a:pt x="1798512" y="29632"/>
                </a:lnTo>
                <a:lnTo>
                  <a:pt x="1800945" y="33272"/>
                </a:lnTo>
                <a:lnTo>
                  <a:pt x="1809749" y="66674"/>
                </a:lnTo>
                <a:lnTo>
                  <a:pt x="1809749" y="600074"/>
                </a:lnTo>
                <a:lnTo>
                  <a:pt x="1809749" y="604452"/>
                </a:lnTo>
                <a:lnTo>
                  <a:pt x="1809322" y="608788"/>
                </a:lnTo>
                <a:lnTo>
                  <a:pt x="1808468" y="613082"/>
                </a:lnTo>
                <a:lnTo>
                  <a:pt x="1807614" y="617376"/>
                </a:lnTo>
                <a:lnTo>
                  <a:pt x="1806349" y="621545"/>
                </a:lnTo>
                <a:lnTo>
                  <a:pt x="1804674" y="625590"/>
                </a:lnTo>
                <a:lnTo>
                  <a:pt x="1802998" y="629634"/>
                </a:lnTo>
                <a:lnTo>
                  <a:pt x="1800945" y="633477"/>
                </a:lnTo>
                <a:lnTo>
                  <a:pt x="1798512" y="637117"/>
                </a:lnTo>
                <a:lnTo>
                  <a:pt x="1796080" y="640757"/>
                </a:lnTo>
                <a:lnTo>
                  <a:pt x="1780117" y="655513"/>
                </a:lnTo>
                <a:lnTo>
                  <a:pt x="1776477" y="657945"/>
                </a:lnTo>
                <a:lnTo>
                  <a:pt x="1772634" y="659999"/>
                </a:lnTo>
                <a:lnTo>
                  <a:pt x="1768590" y="661674"/>
                </a:lnTo>
                <a:lnTo>
                  <a:pt x="1764545" y="663349"/>
                </a:lnTo>
                <a:lnTo>
                  <a:pt x="1743074" y="666749"/>
                </a:lnTo>
                <a:lnTo>
                  <a:pt x="66674" y="666749"/>
                </a:lnTo>
                <a:lnTo>
                  <a:pt x="62297" y="666749"/>
                </a:lnTo>
                <a:lnTo>
                  <a:pt x="57961" y="666322"/>
                </a:lnTo>
                <a:lnTo>
                  <a:pt x="53667" y="665468"/>
                </a:lnTo>
                <a:lnTo>
                  <a:pt x="49373" y="664614"/>
                </a:lnTo>
                <a:lnTo>
                  <a:pt x="45204" y="663349"/>
                </a:lnTo>
                <a:lnTo>
                  <a:pt x="41159" y="661674"/>
                </a:lnTo>
                <a:lnTo>
                  <a:pt x="37114" y="659999"/>
                </a:lnTo>
                <a:lnTo>
                  <a:pt x="33272" y="657945"/>
                </a:lnTo>
                <a:lnTo>
                  <a:pt x="29632" y="655513"/>
                </a:lnTo>
                <a:lnTo>
                  <a:pt x="25992" y="653080"/>
                </a:lnTo>
                <a:lnTo>
                  <a:pt x="3399" y="621545"/>
                </a:lnTo>
                <a:lnTo>
                  <a:pt x="0" y="604452"/>
                </a:lnTo>
                <a:lnTo>
                  <a:pt x="0" y="600074"/>
                </a:lnTo>
                <a:close/>
              </a:path>
            </a:pathLst>
          </a:custGeom>
          <a:solidFill>
            <a:schemeClr val="bg1"/>
          </a:solidFill>
          <a:ln w="19049">
            <a:solidFill>
              <a:srgbClr val="333333"/>
            </a:solidFill>
          </a:ln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11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InputManager</a:t>
            </a:r>
            <a:endParaRPr lang="en-US" altLang="ko-KR" sz="1100" b="1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 이벤트 처리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8A7AB63C-34A8-6A5D-F877-84D901AF52C3}"/>
              </a:ext>
            </a:extLst>
          </p:cNvPr>
          <p:cNvSpPr/>
          <p:nvPr/>
        </p:nvSpPr>
        <p:spPr>
          <a:xfrm>
            <a:off x="5578862" y="4183484"/>
            <a:ext cx="1336275" cy="527277"/>
          </a:xfrm>
          <a:custGeom>
            <a:avLst/>
            <a:gdLst/>
            <a:ahLst/>
            <a:cxnLst/>
            <a:rect l="l" t="t" r="r" b="b"/>
            <a:pathLst>
              <a:path w="1809750" h="666750">
                <a:moveTo>
                  <a:pt x="0" y="600074"/>
                </a:moveTo>
                <a:lnTo>
                  <a:pt x="0" y="66674"/>
                </a:lnTo>
                <a:lnTo>
                  <a:pt x="0" y="62297"/>
                </a:lnTo>
                <a:lnTo>
                  <a:pt x="427" y="57961"/>
                </a:lnTo>
                <a:lnTo>
                  <a:pt x="1281" y="53667"/>
                </a:lnTo>
                <a:lnTo>
                  <a:pt x="2135" y="49373"/>
                </a:lnTo>
                <a:lnTo>
                  <a:pt x="3399" y="45204"/>
                </a:lnTo>
                <a:lnTo>
                  <a:pt x="5075" y="41159"/>
                </a:lnTo>
                <a:lnTo>
                  <a:pt x="6750" y="37114"/>
                </a:lnTo>
                <a:lnTo>
                  <a:pt x="8804" y="33272"/>
                </a:lnTo>
                <a:lnTo>
                  <a:pt x="11236" y="29632"/>
                </a:lnTo>
                <a:lnTo>
                  <a:pt x="13669" y="25992"/>
                </a:lnTo>
                <a:lnTo>
                  <a:pt x="45204" y="3399"/>
                </a:lnTo>
                <a:lnTo>
                  <a:pt x="53667" y="1281"/>
                </a:lnTo>
                <a:lnTo>
                  <a:pt x="57961" y="427"/>
                </a:lnTo>
                <a:lnTo>
                  <a:pt x="62297" y="0"/>
                </a:lnTo>
                <a:lnTo>
                  <a:pt x="66674" y="0"/>
                </a:lnTo>
                <a:lnTo>
                  <a:pt x="1743074" y="0"/>
                </a:lnTo>
                <a:lnTo>
                  <a:pt x="1747452" y="0"/>
                </a:lnTo>
                <a:lnTo>
                  <a:pt x="1751788" y="427"/>
                </a:lnTo>
                <a:lnTo>
                  <a:pt x="1780117" y="11236"/>
                </a:lnTo>
                <a:lnTo>
                  <a:pt x="1783757" y="13669"/>
                </a:lnTo>
                <a:lnTo>
                  <a:pt x="1798512" y="29632"/>
                </a:lnTo>
                <a:lnTo>
                  <a:pt x="1800945" y="33272"/>
                </a:lnTo>
                <a:lnTo>
                  <a:pt x="1809749" y="66674"/>
                </a:lnTo>
                <a:lnTo>
                  <a:pt x="1809749" y="600074"/>
                </a:lnTo>
                <a:lnTo>
                  <a:pt x="1809749" y="604452"/>
                </a:lnTo>
                <a:lnTo>
                  <a:pt x="1809322" y="608788"/>
                </a:lnTo>
                <a:lnTo>
                  <a:pt x="1808468" y="613082"/>
                </a:lnTo>
                <a:lnTo>
                  <a:pt x="1807614" y="617376"/>
                </a:lnTo>
                <a:lnTo>
                  <a:pt x="1806349" y="621545"/>
                </a:lnTo>
                <a:lnTo>
                  <a:pt x="1804674" y="625590"/>
                </a:lnTo>
                <a:lnTo>
                  <a:pt x="1802998" y="629634"/>
                </a:lnTo>
                <a:lnTo>
                  <a:pt x="1800945" y="633477"/>
                </a:lnTo>
                <a:lnTo>
                  <a:pt x="1798512" y="637117"/>
                </a:lnTo>
                <a:lnTo>
                  <a:pt x="1796080" y="640757"/>
                </a:lnTo>
                <a:lnTo>
                  <a:pt x="1780117" y="655513"/>
                </a:lnTo>
                <a:lnTo>
                  <a:pt x="1776477" y="657945"/>
                </a:lnTo>
                <a:lnTo>
                  <a:pt x="1772634" y="659999"/>
                </a:lnTo>
                <a:lnTo>
                  <a:pt x="1768590" y="661674"/>
                </a:lnTo>
                <a:lnTo>
                  <a:pt x="1764545" y="663349"/>
                </a:lnTo>
                <a:lnTo>
                  <a:pt x="1743074" y="666749"/>
                </a:lnTo>
                <a:lnTo>
                  <a:pt x="66674" y="666749"/>
                </a:lnTo>
                <a:lnTo>
                  <a:pt x="62297" y="666749"/>
                </a:lnTo>
                <a:lnTo>
                  <a:pt x="57961" y="666322"/>
                </a:lnTo>
                <a:lnTo>
                  <a:pt x="53667" y="665468"/>
                </a:lnTo>
                <a:lnTo>
                  <a:pt x="49373" y="664614"/>
                </a:lnTo>
                <a:lnTo>
                  <a:pt x="45204" y="663349"/>
                </a:lnTo>
                <a:lnTo>
                  <a:pt x="41159" y="661674"/>
                </a:lnTo>
                <a:lnTo>
                  <a:pt x="37114" y="659999"/>
                </a:lnTo>
                <a:lnTo>
                  <a:pt x="33272" y="657945"/>
                </a:lnTo>
                <a:lnTo>
                  <a:pt x="29632" y="655513"/>
                </a:lnTo>
                <a:lnTo>
                  <a:pt x="25992" y="653080"/>
                </a:lnTo>
                <a:lnTo>
                  <a:pt x="3399" y="621545"/>
                </a:lnTo>
                <a:lnTo>
                  <a:pt x="0" y="604452"/>
                </a:lnTo>
                <a:lnTo>
                  <a:pt x="0" y="60007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9049">
            <a:solidFill>
              <a:srgbClr val="333333"/>
            </a:solidFill>
          </a:ln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lang="en-US" altLang="ko-KR" sz="11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360"/>
              </a:spcBef>
            </a:pPr>
            <a:r>
              <a:rPr lang="ko-KR" altLang="en-US" sz="8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정보 관리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F615B28-907F-6F20-D398-74FEA29A1A55}"/>
              </a:ext>
            </a:extLst>
          </p:cNvPr>
          <p:cNvCxnSpPr>
            <a:cxnSpLocks/>
          </p:cNvCxnSpPr>
          <p:nvPr/>
        </p:nvCxnSpPr>
        <p:spPr>
          <a:xfrm>
            <a:off x="7086600" y="1858636"/>
            <a:ext cx="381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B908861-5C9A-F819-0313-78EB25840193}"/>
              </a:ext>
            </a:extLst>
          </p:cNvPr>
          <p:cNvCxnSpPr>
            <a:cxnSpLocks/>
          </p:cNvCxnSpPr>
          <p:nvPr/>
        </p:nvCxnSpPr>
        <p:spPr>
          <a:xfrm>
            <a:off x="7086600" y="2505757"/>
            <a:ext cx="381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D45674B-6074-2682-8CA1-E0B1EEB94DE4}"/>
              </a:ext>
            </a:extLst>
          </p:cNvPr>
          <p:cNvCxnSpPr>
            <a:cxnSpLocks/>
          </p:cNvCxnSpPr>
          <p:nvPr/>
        </p:nvCxnSpPr>
        <p:spPr>
          <a:xfrm>
            <a:off x="7086600" y="3152878"/>
            <a:ext cx="381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583A501-377E-31D4-3E3A-46737D856ED4}"/>
              </a:ext>
            </a:extLst>
          </p:cNvPr>
          <p:cNvCxnSpPr>
            <a:cxnSpLocks/>
          </p:cNvCxnSpPr>
          <p:nvPr/>
        </p:nvCxnSpPr>
        <p:spPr>
          <a:xfrm>
            <a:off x="7086600" y="3799999"/>
            <a:ext cx="381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977731A-CB87-55B1-1B34-8E4FEB86740A}"/>
              </a:ext>
            </a:extLst>
          </p:cNvPr>
          <p:cNvCxnSpPr>
            <a:cxnSpLocks/>
          </p:cNvCxnSpPr>
          <p:nvPr/>
        </p:nvCxnSpPr>
        <p:spPr>
          <a:xfrm>
            <a:off x="7086600" y="4447122"/>
            <a:ext cx="381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03C002C-114C-24DD-5585-33B19C0ABE40}"/>
              </a:ext>
            </a:extLst>
          </p:cNvPr>
          <p:cNvCxnSpPr/>
          <p:nvPr/>
        </p:nvCxnSpPr>
        <p:spPr>
          <a:xfrm>
            <a:off x="7467600" y="1964800"/>
            <a:ext cx="0" cy="4612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bject 51">
            <a:extLst>
              <a:ext uri="{FF2B5EF4-FFF2-40B4-BE49-F238E27FC236}">
                <a16:creationId xmlns:a16="http://schemas.microsoft.com/office/drawing/2014/main" id="{6702FC75-1768-6114-28BA-AD75792EB15E}"/>
              </a:ext>
            </a:extLst>
          </p:cNvPr>
          <p:cNvSpPr txBox="1"/>
          <p:nvPr/>
        </p:nvSpPr>
        <p:spPr>
          <a:xfrm>
            <a:off x="7543800" y="1987189"/>
            <a:ext cx="914398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1.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앱 정보 요청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050B0BD-AB17-F279-535B-782F9F756BE1}"/>
              </a:ext>
            </a:extLst>
          </p:cNvPr>
          <p:cNvCxnSpPr>
            <a:cxnSpLocks/>
          </p:cNvCxnSpPr>
          <p:nvPr/>
        </p:nvCxnSpPr>
        <p:spPr>
          <a:xfrm flipV="1">
            <a:off x="7779160" y="3859005"/>
            <a:ext cx="0" cy="550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bject 51">
            <a:extLst>
              <a:ext uri="{FF2B5EF4-FFF2-40B4-BE49-F238E27FC236}">
                <a16:creationId xmlns:a16="http://schemas.microsoft.com/office/drawing/2014/main" id="{33E1EF19-27B2-2A3B-4ECC-B18BE6699EF3}"/>
              </a:ext>
            </a:extLst>
          </p:cNvPr>
          <p:cNvSpPr txBox="1"/>
          <p:nvPr/>
        </p:nvSpPr>
        <p:spPr>
          <a:xfrm>
            <a:off x="7924800" y="3944782"/>
            <a:ext cx="914398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2.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앱 정보 반환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1D6758D-AC6D-2ADF-CA71-563A083949BD}"/>
              </a:ext>
            </a:extLst>
          </p:cNvPr>
          <p:cNvCxnSpPr/>
          <p:nvPr/>
        </p:nvCxnSpPr>
        <p:spPr>
          <a:xfrm>
            <a:off x="8492714" y="2015552"/>
            <a:ext cx="0" cy="4612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bject 51">
            <a:extLst>
              <a:ext uri="{FF2B5EF4-FFF2-40B4-BE49-F238E27FC236}">
                <a16:creationId xmlns:a16="http://schemas.microsoft.com/office/drawing/2014/main" id="{2009101D-B09E-042A-F174-26062130DBC1}"/>
              </a:ext>
            </a:extLst>
          </p:cNvPr>
          <p:cNvSpPr txBox="1"/>
          <p:nvPr/>
        </p:nvSpPr>
        <p:spPr>
          <a:xfrm>
            <a:off x="8568914" y="2037941"/>
            <a:ext cx="1260886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3. </a:t>
            </a:r>
            <a:r>
              <a:rPr lang="en-US" altLang="ko-KR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생성 요청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FEA49A8-945A-2285-89A7-50FAB8710F71}"/>
              </a:ext>
            </a:extLst>
          </p:cNvPr>
          <p:cNvCxnSpPr>
            <a:cxnSpLocks/>
          </p:cNvCxnSpPr>
          <p:nvPr/>
        </p:nvCxnSpPr>
        <p:spPr>
          <a:xfrm flipV="1">
            <a:off x="8831213" y="2604929"/>
            <a:ext cx="0" cy="550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bject 51">
            <a:extLst>
              <a:ext uri="{FF2B5EF4-FFF2-40B4-BE49-F238E27FC236}">
                <a16:creationId xmlns:a16="http://schemas.microsoft.com/office/drawing/2014/main" id="{29AF7CF9-8F71-0691-212E-36123A8C941B}"/>
              </a:ext>
            </a:extLst>
          </p:cNvPr>
          <p:cNvSpPr txBox="1"/>
          <p:nvPr/>
        </p:nvSpPr>
        <p:spPr>
          <a:xfrm>
            <a:off x="8976853" y="2690706"/>
            <a:ext cx="914398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4. </a:t>
            </a:r>
            <a:r>
              <a:rPr lang="en-US" altLang="ko-KR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생성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BCDEF59-D198-FF8C-11C4-5A8FEC533A87}"/>
              </a:ext>
            </a:extLst>
          </p:cNvPr>
          <p:cNvCxnSpPr>
            <a:cxnSpLocks/>
          </p:cNvCxnSpPr>
          <p:nvPr/>
        </p:nvCxnSpPr>
        <p:spPr>
          <a:xfrm>
            <a:off x="9220200" y="2887203"/>
            <a:ext cx="0" cy="5775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bject 51">
            <a:extLst>
              <a:ext uri="{FF2B5EF4-FFF2-40B4-BE49-F238E27FC236}">
                <a16:creationId xmlns:a16="http://schemas.microsoft.com/office/drawing/2014/main" id="{E7F38BF2-57AB-1056-7D32-5E409898E9CA}"/>
              </a:ext>
            </a:extLst>
          </p:cNvPr>
          <p:cNvSpPr txBox="1"/>
          <p:nvPr/>
        </p:nvSpPr>
        <p:spPr>
          <a:xfrm>
            <a:off x="9285477" y="2942595"/>
            <a:ext cx="914398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5. </a:t>
            </a:r>
            <a:r>
              <a:rPr lang="en-US" altLang="ko-KR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전달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9E20391-994C-585B-B585-FD73AE8AFF33}"/>
              </a:ext>
            </a:extLst>
          </p:cNvPr>
          <p:cNvCxnSpPr>
            <a:cxnSpLocks/>
          </p:cNvCxnSpPr>
          <p:nvPr/>
        </p:nvCxnSpPr>
        <p:spPr>
          <a:xfrm flipV="1">
            <a:off x="9683546" y="3246859"/>
            <a:ext cx="0" cy="550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bject 51">
            <a:extLst>
              <a:ext uri="{FF2B5EF4-FFF2-40B4-BE49-F238E27FC236}">
                <a16:creationId xmlns:a16="http://schemas.microsoft.com/office/drawing/2014/main" id="{CB1C2AC9-AC1A-5E1E-E430-891FCDA5C10F}"/>
              </a:ext>
            </a:extLst>
          </p:cNvPr>
          <p:cNvSpPr txBox="1"/>
          <p:nvPr/>
        </p:nvSpPr>
        <p:spPr>
          <a:xfrm>
            <a:off x="9829185" y="3332636"/>
            <a:ext cx="1296035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6. </a:t>
            </a:r>
            <a:r>
              <a:rPr lang="ko-KR" altLang="en-US" sz="1000" dirty="0">
                <a:solidFill>
                  <a:srgbClr val="66666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입력 이벤트 전달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개념과 등장 배경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7870" y="915034"/>
            <a:ext cx="5600700" cy="2286000"/>
            <a:chOff x="380999" y="952499"/>
            <a:chExt cx="5600700" cy="22860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286000"/>
            </a:xfrm>
            <a:custGeom>
              <a:avLst/>
              <a:gdLst/>
              <a:ahLst/>
              <a:cxnLst/>
              <a:rect l="l" t="t" r="r" b="b"/>
              <a:pathLst>
                <a:path w="5600700" h="2286000">
                  <a:moveTo>
                    <a:pt x="5529502" y="2285999"/>
                  </a:moveTo>
                  <a:lnTo>
                    <a:pt x="71196" y="2285999"/>
                  </a:lnTo>
                  <a:lnTo>
                    <a:pt x="66241" y="2285511"/>
                  </a:lnTo>
                  <a:lnTo>
                    <a:pt x="29705" y="2270377"/>
                  </a:lnTo>
                  <a:lnTo>
                    <a:pt x="3885" y="2234337"/>
                  </a:lnTo>
                  <a:lnTo>
                    <a:pt x="0" y="2214803"/>
                  </a:lnTo>
                  <a:lnTo>
                    <a:pt x="0" y="2209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14803"/>
                  </a:lnTo>
                  <a:lnTo>
                    <a:pt x="5585076" y="2256293"/>
                  </a:lnTo>
                  <a:lnTo>
                    <a:pt x="5549037" y="2282113"/>
                  </a:lnTo>
                  <a:lnTo>
                    <a:pt x="5534457" y="2285511"/>
                  </a:lnTo>
                  <a:lnTo>
                    <a:pt x="5529502" y="22859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905000"/>
            </a:xfrm>
            <a:custGeom>
              <a:avLst/>
              <a:gdLst/>
              <a:ahLst/>
              <a:cxnLst/>
              <a:rect l="l" t="t" r="r" b="b"/>
              <a:pathLst>
                <a:path w="381000" h="1905000">
                  <a:moveTo>
                    <a:pt x="38100" y="495300"/>
                  </a:moveTo>
                  <a:lnTo>
                    <a:pt x="0" y="495300"/>
                  </a:lnTo>
                  <a:lnTo>
                    <a:pt x="0" y="1905000"/>
                  </a:lnTo>
                  <a:lnTo>
                    <a:pt x="38100" y="1905000"/>
                  </a:lnTo>
                  <a:lnTo>
                    <a:pt x="38100" y="495300"/>
                  </a:lnTo>
                  <a:close/>
                </a:path>
                <a:path w="381000" h="19050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6793"/>
              <a:ext cx="152399" cy="1534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113049"/>
            <a:ext cx="4677409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RRO(Runtime Resource Overlay)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기본 개념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662" y="1567868"/>
            <a:ext cx="4991735" cy="4897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95"/>
              </a:spcBef>
              <a:tabLst>
                <a:tab pos="1640205" algn="l"/>
                <a:tab pos="2199005" algn="l"/>
              </a:tabLst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안드로이드에서</a:t>
            </a:r>
            <a:r>
              <a:rPr 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r>
              <a:rPr lang="en-US"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시점에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앱의 리소스를 동적으로 교체할 수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있는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기술입니다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662" y="2305049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8180" y="2141870"/>
            <a:ext cx="4696458" cy="9296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3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앱 수정 없이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리소스만 오버레이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하여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5800"/>
              </a:lnSpc>
              <a:spcBef>
                <a:spcPts val="135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시스템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엔진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기술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5800"/>
              </a:lnSpc>
              <a:spcBef>
                <a:spcPts val="13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및 앱 간 리소스 공유 및 중복 방지 메커니즘</a:t>
            </a:r>
            <a:endParaRPr lang="ko-KR" alt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3428999"/>
            <a:ext cx="5600700" cy="2057400"/>
            <a:chOff x="380999" y="3428999"/>
            <a:chExt cx="5600700" cy="2057400"/>
          </a:xfrm>
        </p:grpSpPr>
        <p:sp>
          <p:nvSpPr>
            <p:cNvPr id="16" name="object 16"/>
            <p:cNvSpPr/>
            <p:nvPr/>
          </p:nvSpPr>
          <p:spPr>
            <a:xfrm>
              <a:off x="380999" y="3428999"/>
              <a:ext cx="5600700" cy="2057400"/>
            </a:xfrm>
            <a:custGeom>
              <a:avLst/>
              <a:gdLst/>
              <a:ahLst/>
              <a:cxnLst/>
              <a:rect l="l" t="t" r="r" b="b"/>
              <a:pathLst>
                <a:path w="5600700" h="2057400">
                  <a:moveTo>
                    <a:pt x="5529502" y="2057399"/>
                  </a:moveTo>
                  <a:lnTo>
                    <a:pt x="71196" y="2057399"/>
                  </a:lnTo>
                  <a:lnTo>
                    <a:pt x="66241" y="2056910"/>
                  </a:lnTo>
                  <a:lnTo>
                    <a:pt x="29705" y="2041777"/>
                  </a:lnTo>
                  <a:lnTo>
                    <a:pt x="3885" y="2005736"/>
                  </a:lnTo>
                  <a:lnTo>
                    <a:pt x="0" y="1986203"/>
                  </a:lnTo>
                  <a:lnTo>
                    <a:pt x="0" y="1981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86203"/>
                  </a:lnTo>
                  <a:lnTo>
                    <a:pt x="5585076" y="2027693"/>
                  </a:lnTo>
                  <a:lnTo>
                    <a:pt x="5549037" y="2053513"/>
                  </a:lnTo>
                  <a:lnTo>
                    <a:pt x="5534457" y="2056910"/>
                  </a:lnTo>
                  <a:lnTo>
                    <a:pt x="5529502" y="2057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71487" y="3619499"/>
              <a:ext cx="381000" cy="1676400"/>
            </a:xfrm>
            <a:custGeom>
              <a:avLst/>
              <a:gdLst/>
              <a:ahLst/>
              <a:cxnLst/>
              <a:rect l="l" t="t" r="r" b="b"/>
              <a:pathLst>
                <a:path w="381000" h="1676400">
                  <a:moveTo>
                    <a:pt x="38100" y="495300"/>
                  </a:moveTo>
                  <a:lnTo>
                    <a:pt x="0" y="495300"/>
                  </a:lnTo>
                  <a:lnTo>
                    <a:pt x="0" y="1676400"/>
                  </a:lnTo>
                  <a:lnTo>
                    <a:pt x="38100" y="1676400"/>
                  </a:lnTo>
                  <a:lnTo>
                    <a:pt x="38100" y="495300"/>
                  </a:lnTo>
                  <a:close/>
                </a:path>
                <a:path w="381000" h="16764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3733799"/>
              <a:ext cx="152399" cy="1523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54100" y="3601084"/>
            <a:ext cx="273494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등장 배경 및 필요성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8858" y="4031470"/>
            <a:ext cx="4865699" cy="1257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marR="5080" indent="-285750">
              <a:lnSpc>
                <a:spcPct val="1458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5.0 (Lollipop)</a:t>
            </a:r>
            <a:r>
              <a:rPr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</a:t>
            </a:r>
            <a:r>
              <a:rPr sz="1350" b="1" dirty="0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공식 </a:t>
            </a:r>
            <a:r>
              <a:rPr sz="1350" b="1" dirty="0" err="1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도입</a:t>
            </a:r>
            <a:r>
              <a:rPr sz="1350" b="1" dirty="0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50" b="1" dirty="0"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298450" marR="5080" indent="-285750">
              <a:lnSpc>
                <a:spcPct val="1458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135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</a:t>
            </a:r>
            <a:r>
              <a:rPr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리소스 관리 방식의 </a:t>
            </a:r>
            <a:r>
              <a:rPr sz="1350" b="1" dirty="0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한계 </a:t>
            </a:r>
            <a:r>
              <a:rPr sz="1350" b="1" dirty="0" err="1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극복</a:t>
            </a:r>
            <a:r>
              <a:rPr sz="1350" b="1" dirty="0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endParaRPr lang="en-US" sz="135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98450" marR="5080" indent="-285750">
              <a:lnSpc>
                <a:spcPct val="1458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Neue World 45 Lt"/>
              </a:rPr>
              <a:t>OEM</a:t>
            </a:r>
            <a:r>
              <a:rPr lang="en-US" altLang="ko-KR" sz="1300" b="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lvetica Neue World 45 Lt"/>
              </a:rPr>
              <a:t> </a:t>
            </a:r>
            <a:r>
              <a:rPr lang="ko-KR" altLang="en-US"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제조사별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lang="ko-KR" altLang="en-US"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차별화 수요 증가</a:t>
            </a:r>
            <a:endParaRPr lang="en-US" altLang="ko-KR" sz="135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98450" marR="5080" indent="-285750">
              <a:lnSpc>
                <a:spcPct val="1458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ko-KR" altLang="en-US"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디바이스와 화면 크기에 최적화된 </a:t>
            </a:r>
            <a:r>
              <a:rPr lang="ko-KR" altLang="en-US" sz="135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유연한 방식 </a:t>
            </a:r>
            <a:r>
              <a:rPr lang="ko-KR" altLang="en-US" sz="135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6210298" y="952499"/>
            <a:ext cx="5600700" cy="2019300"/>
            <a:chOff x="6210298" y="952499"/>
            <a:chExt cx="5600700" cy="2019300"/>
          </a:xfrm>
        </p:grpSpPr>
        <p:sp>
          <p:nvSpPr>
            <p:cNvPr id="28" name="object 28"/>
            <p:cNvSpPr/>
            <p:nvPr/>
          </p:nvSpPr>
          <p:spPr>
            <a:xfrm>
              <a:off x="6210298" y="9524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3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948103"/>
                  </a:lnTo>
                  <a:lnTo>
                    <a:pt x="5585077" y="1989594"/>
                  </a:lnTo>
                  <a:lnTo>
                    <a:pt x="5549038" y="2015413"/>
                  </a:lnTo>
                  <a:lnTo>
                    <a:pt x="5534458" y="2018811"/>
                  </a:lnTo>
                  <a:lnTo>
                    <a:pt x="5529503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400787" y="1142999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4563" y="1266824"/>
              <a:ext cx="153471" cy="13334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883400" y="1124585"/>
            <a:ext cx="278638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기존 리소스 관리의 한계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57962" y="1733549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64350" y="1634363"/>
            <a:ext cx="30416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업데이트 없이 리소스만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 불가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64350" y="1939163"/>
            <a:ext cx="34226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리소스의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중복 저장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인한 용량 낭비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64350" y="2243963"/>
            <a:ext cx="264527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변경을 위한 앱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재시작 필요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64350" y="2548763"/>
            <a:ext cx="280543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리소스 관리의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표준화 부재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3162299"/>
            <a:ext cx="5600700" cy="190499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883399" y="3322848"/>
            <a:ext cx="2917625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OEM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및 제조사 대응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69075" y="3844162"/>
            <a:ext cx="33369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제조사별 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RRO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 사례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63593" y="4213538"/>
            <a:ext cx="939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26274" y="4194221"/>
            <a:ext cx="1736725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삼성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One 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96648" y="4213538"/>
            <a:ext cx="1047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G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64686" y="4194221"/>
            <a:ext cx="1865314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구글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Material You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64783" y="4632638"/>
            <a:ext cx="914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X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26275" y="4613321"/>
            <a:ext cx="1889125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샤오미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MIUI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293671" y="4632638"/>
            <a:ext cx="11048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O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564685" y="4613321"/>
            <a:ext cx="2055827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ColorOS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0298" y="5257799"/>
            <a:ext cx="5600700" cy="152399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883400" y="5418348"/>
            <a:ext cx="262622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발전 타임라인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78004" y="6055958"/>
            <a:ext cx="376814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Georgia Pro Cond"/>
              </a:rPr>
              <a:t>5.0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Georgia Pro Con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87678" y="6420865"/>
            <a:ext cx="43859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도입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47830" y="6055958"/>
            <a:ext cx="336263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Georgia Pro Cond"/>
              </a:rPr>
              <a:t>8.0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Georgia Pro Con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57505" y="6420865"/>
            <a:ext cx="43859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542511" y="6055958"/>
            <a:ext cx="336263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Georgia Pro Cond"/>
              </a:rPr>
              <a:t>10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Georgia Pro Con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09620" y="6416825"/>
            <a:ext cx="54878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OMS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067701" y="6055958"/>
            <a:ext cx="438499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12+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873777" y="6416825"/>
            <a:ext cx="95035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Material You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동작 원리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400300"/>
            <a:chOff x="380999" y="952499"/>
            <a:chExt cx="5600700" cy="24003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400300"/>
            </a:xfrm>
            <a:custGeom>
              <a:avLst/>
              <a:gdLst/>
              <a:ahLst/>
              <a:cxnLst/>
              <a:rect l="l" t="t" r="r" b="b"/>
              <a:pathLst>
                <a:path w="5600700" h="2400300">
                  <a:moveTo>
                    <a:pt x="5529502" y="2400299"/>
                  </a:moveTo>
                  <a:lnTo>
                    <a:pt x="71196" y="2400299"/>
                  </a:lnTo>
                  <a:lnTo>
                    <a:pt x="66241" y="2399811"/>
                  </a:lnTo>
                  <a:lnTo>
                    <a:pt x="29705" y="2384677"/>
                  </a:lnTo>
                  <a:lnTo>
                    <a:pt x="3885" y="2348637"/>
                  </a:lnTo>
                  <a:lnTo>
                    <a:pt x="0" y="2329103"/>
                  </a:lnTo>
                  <a:lnTo>
                    <a:pt x="0" y="2324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329103"/>
                  </a:lnTo>
                  <a:lnTo>
                    <a:pt x="5585076" y="2370594"/>
                  </a:lnTo>
                  <a:lnTo>
                    <a:pt x="5549037" y="2396413"/>
                  </a:lnTo>
                  <a:lnTo>
                    <a:pt x="5534457" y="2399811"/>
                  </a:lnTo>
                  <a:lnTo>
                    <a:pt x="5529502" y="2400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2"/>
              <a:ext cx="381000" cy="2019300"/>
            </a:xfrm>
            <a:custGeom>
              <a:avLst/>
              <a:gdLst/>
              <a:ahLst/>
              <a:cxnLst/>
              <a:rect l="l" t="t" r="r" b="b"/>
              <a:pathLst>
                <a:path w="381000" h="2019300">
                  <a:moveTo>
                    <a:pt x="38100" y="495300"/>
                  </a:moveTo>
                  <a:lnTo>
                    <a:pt x="0" y="495300"/>
                  </a:lnTo>
                  <a:lnTo>
                    <a:pt x="0" y="2019287"/>
                  </a:lnTo>
                  <a:lnTo>
                    <a:pt x="38100" y="2019287"/>
                  </a:lnTo>
                  <a:lnTo>
                    <a:pt x="38100" y="495300"/>
                  </a:lnTo>
                  <a:close/>
                </a:path>
                <a:path w="381000" h="20193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7508"/>
              <a:ext cx="152399" cy="1519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111823"/>
            <a:ext cx="23749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APK/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107" y="1698079"/>
            <a:ext cx="5132071" cy="13135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78865" algn="l"/>
                <a:tab pos="2115820" algn="l"/>
              </a:tabLst>
            </a:pPr>
            <a:r>
              <a:rPr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별도의</a:t>
            </a:r>
            <a:r>
              <a:rPr 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APK</a:t>
            </a:r>
            <a:r>
              <a:rPr lang="en-US"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형태로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배포됩니다</a:t>
            </a: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T Serif"/>
              </a:rPr>
              <a:t>.</a:t>
            </a:r>
            <a:endParaRPr lang="en-US" sz="13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T Serif"/>
            </a:endParaRPr>
          </a:p>
          <a:p>
            <a:pPr marL="184150" marR="327660" indent="-171450">
              <a:lnSpc>
                <a:spcPct val="1379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 패키지와 동일한 리소스 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ID/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 사용 </a:t>
            </a:r>
            <a:endParaRPr lang="en-US" altLang="ko-KR" sz="12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4150" marR="327660" indent="-171450">
              <a:lnSpc>
                <a:spcPct val="1379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매니페스트에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lang="en-US" altLang="ko-KR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태그 포함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4150" marR="327660" indent="-171450">
              <a:lnSpc>
                <a:spcPct val="1379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APK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 </a:t>
            </a:r>
            <a:r>
              <a:rPr lang="en-US" altLang="ko-KR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res/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디렉토리에 변경할 리소스만 포함 </a:t>
            </a:r>
            <a:endParaRPr lang="en-US" altLang="ko-KR" sz="12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4150" marR="5080" indent="-171450">
              <a:lnSpc>
                <a:spcPts val="2550"/>
              </a:lnSpc>
              <a:buFont typeface="Arial" panose="020B0604020202020204" pitchFamily="34" charset="0"/>
              <a:buChar char="•"/>
              <a:tabLst>
                <a:tab pos="796290" algn="l"/>
              </a:tabLst>
            </a:pP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설정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lang="en-US" altLang="ko-KR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CHANGE_OVERLAY_PACKAGES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543300"/>
            <a:ext cx="5600700" cy="2324100"/>
            <a:chOff x="380999" y="3543300"/>
            <a:chExt cx="5600700" cy="2324100"/>
          </a:xfrm>
        </p:grpSpPr>
        <p:sp>
          <p:nvSpPr>
            <p:cNvPr id="17" name="object 17"/>
            <p:cNvSpPr/>
            <p:nvPr/>
          </p:nvSpPr>
          <p:spPr>
            <a:xfrm>
              <a:off x="380999" y="3543300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6"/>
                  </a:lnTo>
                  <a:lnTo>
                    <a:pt x="3885" y="2272436"/>
                  </a:lnTo>
                  <a:lnTo>
                    <a:pt x="0" y="2252902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2"/>
                  </a:lnTo>
                  <a:lnTo>
                    <a:pt x="5585076" y="2294393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71487" y="37337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26" y="3850600"/>
              <a:ext cx="187523" cy="14936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36029" y="3784526"/>
            <a:ext cx="29845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321" y="4111054"/>
            <a:ext cx="5260669" cy="1471557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n-US" altLang="ko-KR"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OverlayManagerService</a:t>
            </a:r>
            <a:r>
              <a:rPr lang="en-US" altLang="ko-KR"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(OMS)</a:t>
            </a:r>
            <a:r>
              <a:rPr lang="ko-KR" alt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lang="en-US" altLang="ko-KR"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T Serif"/>
              </a:rPr>
              <a:t>RRO </a:t>
            </a:r>
            <a:r>
              <a:rPr lang="ko-KR" altLang="en-US"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 핵심 서비스입니다</a:t>
            </a:r>
            <a:r>
              <a:rPr lang="en-US" altLang="ko-KR"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T Serif"/>
              </a:rPr>
              <a:t>.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  <a:cs typeface="PT Serif"/>
            </a:endParaRPr>
          </a:p>
          <a:p>
            <a:pPr indent="-172800">
              <a:lnSpc>
                <a:spcPct val="1000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Server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내부에서 실행되는 시스템 서비스 </a:t>
            </a:r>
            <a:endParaRPr lang="en-US" altLang="ko-KR" sz="12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indent="-172800">
              <a:lnSpc>
                <a:spcPct val="1000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설치된 </a:t>
            </a:r>
            <a:r>
              <a:rPr lang="en-US" altLang="ko-KR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</a:t>
            </a:r>
            <a:r>
              <a:rPr lang="ko-KR" altLang="en-US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패키지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추적 및 관리</a:t>
            </a:r>
            <a:endParaRPr lang="en-US" altLang="ko-KR" sz="12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indent="-172800">
              <a:lnSpc>
                <a:spcPct val="1000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</a:t>
            </a:r>
            <a:r>
              <a:rPr lang="ko-KR" altLang="en-US"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우선순위 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결정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indent="-172800">
              <a:lnSpc>
                <a:spcPct val="100000"/>
              </a:lnSpc>
              <a:spcBef>
                <a:spcPts val="775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PackageManager</a:t>
            </a: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상호작용하여 패키지 생명주 관리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10298" y="952499"/>
            <a:ext cx="5600700" cy="2209813"/>
            <a:chOff x="6210298" y="952499"/>
            <a:chExt cx="5600700" cy="2305050"/>
          </a:xfrm>
        </p:grpSpPr>
        <p:sp>
          <p:nvSpPr>
            <p:cNvPr id="24" name="object 24"/>
            <p:cNvSpPr/>
            <p:nvPr/>
          </p:nvSpPr>
          <p:spPr>
            <a:xfrm>
              <a:off x="6210298" y="952499"/>
              <a:ext cx="5600700" cy="2305050"/>
            </a:xfrm>
            <a:custGeom>
              <a:avLst/>
              <a:gdLst/>
              <a:ahLst/>
              <a:cxnLst/>
              <a:rect l="l" t="t" r="r" b="b"/>
              <a:pathLst>
                <a:path w="5600700" h="2305050">
                  <a:moveTo>
                    <a:pt x="5529503" y="2305049"/>
                  </a:moveTo>
                  <a:lnTo>
                    <a:pt x="71196" y="2305049"/>
                  </a:lnTo>
                  <a:lnTo>
                    <a:pt x="66241" y="2304561"/>
                  </a:lnTo>
                  <a:lnTo>
                    <a:pt x="29705" y="2289427"/>
                  </a:lnTo>
                  <a:lnTo>
                    <a:pt x="3885" y="2253387"/>
                  </a:lnTo>
                  <a:lnTo>
                    <a:pt x="0" y="2233853"/>
                  </a:lnTo>
                  <a:lnTo>
                    <a:pt x="0" y="22288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233853"/>
                  </a:lnTo>
                  <a:lnTo>
                    <a:pt x="5585077" y="2275343"/>
                  </a:lnTo>
                  <a:lnTo>
                    <a:pt x="5549038" y="2301163"/>
                  </a:lnTo>
                  <a:lnTo>
                    <a:pt x="5534458" y="2304561"/>
                  </a:lnTo>
                  <a:lnTo>
                    <a:pt x="5529503" y="2305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862" y="1266813"/>
              <a:ext cx="142874" cy="13337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63529" y="1198128"/>
            <a:ext cx="238061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런타임 적용 시퀀스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3130780"/>
            <a:ext cx="5600700" cy="366961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883400" y="3315724"/>
            <a:ext cx="27178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동작 다이어그램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15596" y="3960489"/>
            <a:ext cx="67627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타겟 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51814" y="3960489"/>
            <a:ext cx="82098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83400" y="4777151"/>
            <a:ext cx="132090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01857" y="4773177"/>
            <a:ext cx="132090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OverlayManager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53837" y="5551562"/>
            <a:ext cx="187781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AssetManager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 Merging 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73850" y="1617602"/>
            <a:ext cx="3477964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설치 단계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overlay APK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설치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OMS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등록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00798" y="1638299"/>
            <a:ext cx="228600" cy="533400"/>
            <a:chOff x="6400798" y="1638299"/>
            <a:chExt cx="228600" cy="533400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798" y="1638299"/>
              <a:ext cx="228600" cy="22859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798" y="1943099"/>
              <a:ext cx="228600" cy="22859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468615" y="165986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73850" y="1922402"/>
            <a:ext cx="467995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활성화 단계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명령어로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활성화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cmd overlay enable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68615" y="196466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73850" y="2246252"/>
            <a:ext cx="4805043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로딩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AssetManager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타겟 앱 리소스 요청 시 오버레이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00798" y="2266949"/>
            <a:ext cx="228600" cy="22859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468615" y="228851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3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73850" y="2551052"/>
            <a:ext cx="3127175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우선순위 적용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오버레이 간 우선순위 계산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0798" y="2571749"/>
            <a:ext cx="228600" cy="22859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468615" y="259331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4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73850" y="2855852"/>
            <a:ext cx="368935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갱신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런타임에 설정 변경 시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즉시 갱신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00798" y="2876549"/>
            <a:ext cx="228600" cy="22859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468615" y="2898113"/>
            <a:ext cx="9334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5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8" y="317309"/>
            <a:ext cx="6565901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HAL (Hardware Abstraction Layer) </a:t>
            </a:r>
            <a:r>
              <a:rPr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개념</a:t>
            </a:r>
            <a:endParaRPr sz="2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1622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8" y="952008"/>
            <a:ext cx="13081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HAL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이란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?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1271737"/>
            <a:ext cx="5003800" cy="1275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하드웨어 추상화 계층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하드웨어와 상위 소프트웨어 간 인터페이스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표준화된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인터페이스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하드웨어에 일관된 접근 방식 </a:t>
            </a: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독립성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확보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소프트웨어가 하드웨어 세부사항을 알 필요 없음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제조사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자유도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하드웨어 특성 반영 가능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2743199"/>
            <a:ext cx="304800" cy="304800"/>
            <a:chOff x="380999" y="27431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95" y="2803326"/>
              <a:ext cx="234408" cy="18685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1199" y="2742708"/>
            <a:ext cx="5003801" cy="1580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HAL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&amp;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동작 원리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37900"/>
              </a:lnSpc>
              <a:spcBef>
                <a:spcPts val="48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HAL module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특정 하드웨어 컴포넌트 담당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블루투스 등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HAL interface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표준화된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정의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(.hal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Stub/Proxy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Binder IPC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통신 모델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JNI Layer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Java Framework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사이 통신 연결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48398" y="952499"/>
            <a:ext cx="5562600" cy="2704307"/>
            <a:chOff x="6248398" y="952499"/>
            <a:chExt cx="5562600" cy="3276600"/>
          </a:xfrm>
        </p:grpSpPr>
        <p:sp>
          <p:nvSpPr>
            <p:cNvPr id="17" name="object 17"/>
            <p:cNvSpPr/>
            <p:nvPr/>
          </p:nvSpPr>
          <p:spPr>
            <a:xfrm>
              <a:off x="6248398" y="952499"/>
              <a:ext cx="5562600" cy="3276600"/>
            </a:xfrm>
            <a:custGeom>
              <a:avLst/>
              <a:gdLst/>
              <a:ahLst/>
              <a:cxnLst/>
              <a:rect l="l" t="t" r="r" b="b"/>
              <a:pathLst>
                <a:path w="5562600" h="3276600">
                  <a:moveTo>
                    <a:pt x="5491403" y="3276599"/>
                  </a:moveTo>
                  <a:lnTo>
                    <a:pt x="71196" y="3276599"/>
                  </a:lnTo>
                  <a:lnTo>
                    <a:pt x="66241" y="3276111"/>
                  </a:lnTo>
                  <a:lnTo>
                    <a:pt x="29705" y="3260977"/>
                  </a:lnTo>
                  <a:lnTo>
                    <a:pt x="3885" y="3224937"/>
                  </a:lnTo>
                  <a:lnTo>
                    <a:pt x="0" y="3205403"/>
                  </a:lnTo>
                  <a:lnTo>
                    <a:pt x="0" y="3200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3205403"/>
                  </a:lnTo>
                  <a:lnTo>
                    <a:pt x="5546977" y="3246894"/>
                  </a:lnTo>
                  <a:lnTo>
                    <a:pt x="5510938" y="3272713"/>
                  </a:lnTo>
                  <a:lnTo>
                    <a:pt x="5496358" y="3276111"/>
                  </a:lnTo>
                  <a:lnTo>
                    <a:pt x="5491403" y="32765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438899" y="1142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3634" y="1212058"/>
              <a:ext cx="224854" cy="21948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80999" y="3809206"/>
            <a:ext cx="11430000" cy="2857500"/>
            <a:chOff x="380999" y="4457700"/>
            <a:chExt cx="11430000" cy="2857500"/>
          </a:xfrm>
        </p:grpSpPr>
        <p:sp>
          <p:nvSpPr>
            <p:cNvPr id="21" name="object 21"/>
            <p:cNvSpPr/>
            <p:nvPr/>
          </p:nvSpPr>
          <p:spPr>
            <a:xfrm>
              <a:off x="6248398" y="4457700"/>
              <a:ext cx="5562600" cy="2171700"/>
            </a:xfrm>
            <a:custGeom>
              <a:avLst/>
              <a:gdLst/>
              <a:ahLst/>
              <a:cxnLst/>
              <a:rect l="l" t="t" r="r" b="b"/>
              <a:pathLst>
                <a:path w="5562600" h="2171700">
                  <a:moveTo>
                    <a:pt x="5491403" y="2171698"/>
                  </a:moveTo>
                  <a:lnTo>
                    <a:pt x="71196" y="2171698"/>
                  </a:lnTo>
                  <a:lnTo>
                    <a:pt x="66241" y="2171210"/>
                  </a:lnTo>
                  <a:lnTo>
                    <a:pt x="29705" y="2156076"/>
                  </a:lnTo>
                  <a:lnTo>
                    <a:pt x="3885" y="2120035"/>
                  </a:lnTo>
                  <a:lnTo>
                    <a:pt x="0" y="2100502"/>
                  </a:lnTo>
                  <a:lnTo>
                    <a:pt x="0" y="2095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2100502"/>
                  </a:lnTo>
                  <a:lnTo>
                    <a:pt x="5546977" y="2141992"/>
                  </a:lnTo>
                  <a:lnTo>
                    <a:pt x="5510938" y="2167813"/>
                  </a:lnTo>
                  <a:lnTo>
                    <a:pt x="5496358" y="2171211"/>
                  </a:lnTo>
                  <a:lnTo>
                    <a:pt x="5491403" y="21716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438899" y="5067299"/>
              <a:ext cx="38100" cy="1371600"/>
            </a:xfrm>
            <a:custGeom>
              <a:avLst/>
              <a:gdLst/>
              <a:ahLst/>
              <a:cxnLst/>
              <a:rect l="l" t="t" r="r" b="b"/>
              <a:pathLst>
                <a:path w="38100" h="1371600">
                  <a:moveTo>
                    <a:pt x="38099" y="1371599"/>
                  </a:moveTo>
                  <a:lnTo>
                    <a:pt x="0" y="13715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3715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438899" y="4648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8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634" y="4713288"/>
              <a:ext cx="224854" cy="17462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0999" y="66293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0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3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614603"/>
                  </a:lnTo>
                  <a:lnTo>
                    <a:pt x="11414376" y="656093"/>
                  </a:lnTo>
                  <a:lnTo>
                    <a:pt x="11378337" y="681912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353" y="6877049"/>
              <a:ext cx="130961" cy="19049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07200" y="1142508"/>
            <a:ext cx="20320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HAL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아키텍처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43661" y="1604962"/>
            <a:ext cx="5172075" cy="1883051"/>
          </a:xfrm>
          <a:custGeom>
            <a:avLst/>
            <a:gdLst/>
            <a:ahLst/>
            <a:cxnLst/>
            <a:rect l="l" t="t" r="r" b="b"/>
            <a:pathLst>
              <a:path w="5172075" h="2428875">
                <a:moveTo>
                  <a:pt x="0" y="2395537"/>
                </a:moveTo>
                <a:lnTo>
                  <a:pt x="0" y="33337"/>
                </a:lnTo>
                <a:lnTo>
                  <a:pt x="0" y="28916"/>
                </a:lnTo>
                <a:lnTo>
                  <a:pt x="845" y="24663"/>
                </a:lnTo>
                <a:lnTo>
                  <a:pt x="2537" y="20579"/>
                </a:lnTo>
                <a:lnTo>
                  <a:pt x="4228" y="16495"/>
                </a:lnTo>
                <a:lnTo>
                  <a:pt x="6637" y="12890"/>
                </a:lnTo>
                <a:lnTo>
                  <a:pt x="9763" y="9764"/>
                </a:lnTo>
                <a:lnTo>
                  <a:pt x="12889" y="6638"/>
                </a:lnTo>
                <a:lnTo>
                  <a:pt x="16494" y="4229"/>
                </a:lnTo>
                <a:lnTo>
                  <a:pt x="20578" y="2537"/>
                </a:lnTo>
                <a:lnTo>
                  <a:pt x="24664" y="845"/>
                </a:lnTo>
                <a:lnTo>
                  <a:pt x="28916" y="0"/>
                </a:lnTo>
                <a:lnTo>
                  <a:pt x="33338" y="0"/>
                </a:lnTo>
                <a:lnTo>
                  <a:pt x="5138737" y="0"/>
                </a:lnTo>
                <a:lnTo>
                  <a:pt x="5143157" y="0"/>
                </a:lnTo>
                <a:lnTo>
                  <a:pt x="5147409" y="845"/>
                </a:lnTo>
                <a:lnTo>
                  <a:pt x="5172075" y="33337"/>
                </a:lnTo>
                <a:lnTo>
                  <a:pt x="5172075" y="2395537"/>
                </a:lnTo>
                <a:lnTo>
                  <a:pt x="5172074" y="2399957"/>
                </a:lnTo>
                <a:lnTo>
                  <a:pt x="5171227" y="2404210"/>
                </a:lnTo>
                <a:lnTo>
                  <a:pt x="5169535" y="2408294"/>
                </a:lnTo>
                <a:lnTo>
                  <a:pt x="5167844" y="2412378"/>
                </a:lnTo>
                <a:lnTo>
                  <a:pt x="5138737" y="2428874"/>
                </a:lnTo>
                <a:lnTo>
                  <a:pt x="33338" y="2428874"/>
                </a:lnTo>
                <a:lnTo>
                  <a:pt x="9763" y="2419110"/>
                </a:lnTo>
                <a:lnTo>
                  <a:pt x="6637" y="2415984"/>
                </a:lnTo>
                <a:lnTo>
                  <a:pt x="4228" y="2412378"/>
                </a:lnTo>
                <a:lnTo>
                  <a:pt x="2537" y="2408294"/>
                </a:lnTo>
                <a:lnTo>
                  <a:pt x="845" y="2404210"/>
                </a:lnTo>
                <a:lnTo>
                  <a:pt x="0" y="2399957"/>
                </a:lnTo>
                <a:lnTo>
                  <a:pt x="0" y="2395537"/>
                </a:lnTo>
                <a:close/>
              </a:path>
            </a:pathLst>
          </a:custGeom>
          <a:ln w="9524">
            <a:solidFill>
              <a:srgbClr val="D0D5DA"/>
            </a:solidFill>
          </a:ln>
        </p:spPr>
        <p:txBody>
          <a:bodyPr wrap="square" lIns="0" tIns="0" rIns="0" bIns="0" rtlCol="0"/>
          <a:lstStyle/>
          <a:p>
            <a:endParaRPr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79443"/>
              </p:ext>
            </p:extLst>
          </p:nvPr>
        </p:nvGraphicFramePr>
        <p:xfrm>
          <a:off x="6435579" y="1597698"/>
          <a:ext cx="5172075" cy="1883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73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Lucida Sans"/>
                        </a:rPr>
                        <a:t>Android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애플리케이션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L w="19050">
                      <a:solidFill>
                        <a:srgbClr val="D0D5DA"/>
                      </a:solidFill>
                      <a:prstDash val="solid"/>
                    </a:lnL>
                    <a:lnR w="19050">
                      <a:solidFill>
                        <a:srgbClr val="D0D5DA"/>
                      </a:solidFill>
                      <a:prstDash val="solid"/>
                    </a:lnR>
                    <a:lnT w="19050">
                      <a:solidFill>
                        <a:srgbClr val="D0D5DA"/>
                      </a:solidFill>
                      <a:prstDash val="solid"/>
                    </a:lnT>
                    <a:lnB w="9525">
                      <a:solidFill>
                        <a:srgbClr val="D0D5DA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Lucida Sans"/>
                        </a:rPr>
                        <a:t>Android 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프레임워크</a:t>
                      </a:r>
                      <a:endParaRPr sz="135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1920" marB="0">
                    <a:lnL w="19050">
                      <a:solidFill>
                        <a:srgbClr val="D0D5DA"/>
                      </a:solidFill>
                      <a:prstDash val="solid"/>
                    </a:lnL>
                    <a:lnR w="19050">
                      <a:solidFill>
                        <a:srgbClr val="D0D5DA"/>
                      </a:solidFill>
                      <a:prstDash val="solid"/>
                    </a:lnR>
                    <a:lnT w="9525">
                      <a:solidFill>
                        <a:srgbClr val="D0D5DA"/>
                      </a:solidFill>
                      <a:prstDash val="solid"/>
                    </a:lnT>
                    <a:lnB w="9525">
                      <a:solidFill>
                        <a:srgbClr val="D0D5DA"/>
                      </a:solidFill>
                      <a:prstDash val="solid"/>
                    </a:lnB>
                    <a:solidFill>
                      <a:srgbClr val="BED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50" b="1" spc="0" dirty="0">
                          <a:solidFill>
                            <a:srgbClr val="4185F4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HAL (Hardware Abstraction Layer)</a:t>
                      </a:r>
                      <a:endParaRPr sz="14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115570" marB="0">
                    <a:lnL w="19050">
                      <a:solidFill>
                        <a:srgbClr val="D0D5DA"/>
                      </a:solidFill>
                      <a:prstDash val="solid"/>
                    </a:lnL>
                    <a:lnR w="19050">
                      <a:solidFill>
                        <a:srgbClr val="D0D5DA"/>
                      </a:solidFill>
                      <a:prstDash val="solid"/>
                    </a:lnR>
                    <a:lnT w="9525">
                      <a:solidFill>
                        <a:srgbClr val="D0D5DA"/>
                      </a:solidFill>
                      <a:prstDash val="solid"/>
                    </a:lnT>
                    <a:lnB w="9525">
                      <a:solidFill>
                        <a:srgbClr val="D0D5DA"/>
                      </a:solidFill>
                      <a:prstDash val="solid"/>
                    </a:lnB>
                    <a:solidFill>
                      <a:srgbClr val="A6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3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리눅스 커널 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Lucida Sans"/>
                        </a:rPr>
                        <a:t>(</a:t>
                      </a: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드라이버</a:t>
                      </a:r>
                      <a:r>
                        <a:rPr sz="14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Lucida Sans"/>
                        </a:rPr>
                        <a:t>)</a:t>
                      </a:r>
                      <a:endParaRPr sz="1400" spc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Lucida Sans"/>
                      </a:endParaRPr>
                    </a:p>
                  </a:txBody>
                  <a:tcPr marL="0" marR="0" marT="121920" marB="0">
                    <a:lnL w="19050">
                      <a:solidFill>
                        <a:srgbClr val="D0D5DA"/>
                      </a:solidFill>
                      <a:prstDash val="solid"/>
                    </a:lnL>
                    <a:lnR w="19050">
                      <a:solidFill>
                        <a:srgbClr val="D0D5DA"/>
                      </a:solidFill>
                      <a:prstDash val="solid"/>
                    </a:lnR>
                    <a:lnT w="9525">
                      <a:solidFill>
                        <a:srgbClr val="D0D5DA"/>
                      </a:solidFill>
                      <a:prstDash val="solid"/>
                    </a:lnT>
                    <a:lnB w="9525">
                      <a:solidFill>
                        <a:srgbClr val="D0D5DA"/>
                      </a:solidFill>
                      <a:prstDash val="solid"/>
                    </a:lnB>
                    <a:solidFill>
                      <a:srgbClr val="FEF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7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하드웨어</a:t>
                      </a:r>
                      <a:endParaRPr sz="135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Dotum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D0D5DA"/>
                      </a:solidFill>
                      <a:prstDash val="solid"/>
                    </a:lnL>
                    <a:lnR w="19050">
                      <a:solidFill>
                        <a:srgbClr val="D0D5DA"/>
                      </a:solidFill>
                      <a:prstDash val="solid"/>
                    </a:lnR>
                    <a:lnT w="9525">
                      <a:solidFill>
                        <a:srgbClr val="D0D5DA"/>
                      </a:solidFill>
                      <a:prstDash val="solid"/>
                    </a:lnT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914400" y="4037806"/>
            <a:ext cx="11506200" cy="19309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4139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드라이버와의 연계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6003290">
              <a:lnSpc>
                <a:spcPct val="100000"/>
              </a:lnSpc>
              <a:spcBef>
                <a:spcPts val="1135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Vendor Interface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 드라이버와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 연결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003290" marR="65405">
              <a:lnSpc>
                <a:spcPct val="109200"/>
              </a:lnSpc>
              <a:spcBef>
                <a:spcPts val="50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HIDL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(Hardware Interface Definition Language): HAL </a:t>
            </a:r>
            <a:endParaRPr lang="en-US" sz="12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6003290" marR="65405">
              <a:lnSpc>
                <a:spcPct val="109200"/>
              </a:lnSpc>
              <a:spcBef>
                <a:spcPts val="500"/>
              </a:spcBef>
            </a:pPr>
            <a:r>
              <a:rPr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정의 언어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003290" marR="1045210">
              <a:lnSpc>
                <a:spcPct val="137900"/>
              </a:lnSpc>
              <a:spcBef>
                <a:spcPts val="20"/>
              </a:spcBef>
            </a:pP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Passthrough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프로세스 내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드라이버 </a:t>
            </a:r>
            <a:r>
              <a:rPr sz="11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6003290" marR="1045210">
              <a:lnSpc>
                <a:spcPct val="137900"/>
              </a:lnSpc>
              <a:spcBef>
                <a:spcPts val="20"/>
              </a:spcBef>
            </a:pPr>
            <a:r>
              <a:rPr sz="12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Binderized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 프로세스로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실행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885178-7243-02DC-FD18-4B0A0C4FF860}"/>
              </a:ext>
            </a:extLst>
          </p:cNvPr>
          <p:cNvSpPr txBox="1"/>
          <p:nvPr/>
        </p:nvSpPr>
        <p:spPr>
          <a:xfrm>
            <a:off x="724876" y="6267077"/>
            <a:ext cx="10171723" cy="43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Project Treble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HAL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구조가 더욱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모듈화되어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업데이트와 하드웨어 구현 간 분리가 강화되었습니다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이를 통해 제조사는 하드웨어 드라이버 변경 없이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업데이트를 빠르게 제공할 수 있게 되었으며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개발자는 다양한 기기에서 일관된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하드웨어 기능에 접근할 수 있게 되었습니다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테마 시스템과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연동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952499"/>
            <a:ext cx="5600700" cy="2286000"/>
          </a:xfrm>
          <a:custGeom>
            <a:avLst/>
            <a:gdLst/>
            <a:ahLst/>
            <a:cxnLst/>
            <a:rect l="l" t="t" r="r" b="b"/>
            <a:pathLst>
              <a:path w="5600700" h="2286000">
                <a:moveTo>
                  <a:pt x="5529502" y="2285999"/>
                </a:moveTo>
                <a:lnTo>
                  <a:pt x="71196" y="2285999"/>
                </a:lnTo>
                <a:lnTo>
                  <a:pt x="66241" y="2285511"/>
                </a:lnTo>
                <a:lnTo>
                  <a:pt x="29705" y="2270377"/>
                </a:lnTo>
                <a:lnTo>
                  <a:pt x="3885" y="2234337"/>
                </a:lnTo>
                <a:lnTo>
                  <a:pt x="0" y="2214803"/>
                </a:lnTo>
                <a:lnTo>
                  <a:pt x="0" y="22097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214803"/>
                </a:lnTo>
                <a:lnTo>
                  <a:pt x="5585076" y="2256293"/>
                </a:lnTo>
                <a:lnTo>
                  <a:pt x="5549037" y="2282113"/>
                </a:lnTo>
                <a:lnTo>
                  <a:pt x="5534457" y="2285511"/>
                </a:lnTo>
                <a:lnTo>
                  <a:pt x="5529502" y="22859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142999"/>
            <a:ext cx="381000" cy="1905000"/>
          </a:xfrm>
          <a:custGeom>
            <a:avLst/>
            <a:gdLst/>
            <a:ahLst/>
            <a:cxnLst/>
            <a:rect l="l" t="t" r="r" b="b"/>
            <a:pathLst>
              <a:path w="381000" h="1905000">
                <a:moveTo>
                  <a:pt x="38100" y="495300"/>
                </a:moveTo>
                <a:lnTo>
                  <a:pt x="0" y="495300"/>
                </a:lnTo>
                <a:lnTo>
                  <a:pt x="0" y="1905000"/>
                </a:lnTo>
                <a:lnTo>
                  <a:pt x="38100" y="1905000"/>
                </a:lnTo>
                <a:lnTo>
                  <a:pt x="38100" y="495300"/>
                </a:lnTo>
                <a:close/>
              </a:path>
              <a:path w="381000" h="19050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41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257299"/>
            <a:ext cx="152399" cy="1523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100" y="1114606"/>
            <a:ext cx="3728718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Android Theme Framework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1124" y="1638299"/>
            <a:ext cx="1743076" cy="266700"/>
          </a:xfrm>
          <a:custGeom>
            <a:avLst/>
            <a:gdLst/>
            <a:ahLst/>
            <a:cxnLst/>
            <a:rect l="l" t="t" r="r" b="b"/>
            <a:pathLst>
              <a:path w="1524000" h="266700">
                <a:moveTo>
                  <a:pt x="14909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490952" y="0"/>
                </a:lnTo>
                <a:lnTo>
                  <a:pt x="1523033" y="28187"/>
                </a:lnTo>
                <a:lnTo>
                  <a:pt x="1523999" y="33047"/>
                </a:lnTo>
                <a:lnTo>
                  <a:pt x="1523999" y="233652"/>
                </a:lnTo>
                <a:lnTo>
                  <a:pt x="1495812" y="265732"/>
                </a:lnTo>
                <a:lnTo>
                  <a:pt x="14909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774" y="1640788"/>
            <a:ext cx="4594224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6280" algn="l"/>
              </a:tabLst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	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Theme Framework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통합되는 방식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662" y="2076449"/>
            <a:ext cx="57150" cy="342900"/>
          </a:xfrm>
          <a:custGeom>
            <a:avLst/>
            <a:gdLst/>
            <a:ahLst/>
            <a:cxnLst/>
            <a:rect l="l" t="t" r="r" b="b"/>
            <a:pathLst>
              <a:path w="57150" h="342900">
                <a:moveTo>
                  <a:pt x="57150" y="310540"/>
                </a:moveTo>
                <a:lnTo>
                  <a:pt x="32372" y="285750"/>
                </a:lnTo>
                <a:lnTo>
                  <a:pt x="24790" y="285750"/>
                </a:lnTo>
                <a:lnTo>
                  <a:pt x="0" y="310540"/>
                </a:lnTo>
                <a:lnTo>
                  <a:pt x="0" y="318122"/>
                </a:lnTo>
                <a:lnTo>
                  <a:pt x="24790" y="342900"/>
                </a:lnTo>
                <a:lnTo>
                  <a:pt x="32372" y="342900"/>
                </a:lnTo>
                <a:lnTo>
                  <a:pt x="57150" y="318122"/>
                </a:lnTo>
                <a:lnTo>
                  <a:pt x="57150" y="314325"/>
                </a:lnTo>
                <a:lnTo>
                  <a:pt x="57150" y="310540"/>
                </a:lnTo>
                <a:close/>
              </a:path>
              <a:path w="57150" h="34290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2285" y="2247899"/>
            <a:ext cx="1428750" cy="266700"/>
          </a:xfrm>
          <a:custGeom>
            <a:avLst/>
            <a:gdLst/>
            <a:ahLst/>
            <a:cxnLst/>
            <a:rect l="l" t="t" r="r" b="b"/>
            <a:pathLst>
              <a:path w="1343025" h="266700">
                <a:moveTo>
                  <a:pt x="13099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09977" y="0"/>
                </a:lnTo>
                <a:lnTo>
                  <a:pt x="1342057" y="28187"/>
                </a:lnTo>
                <a:lnTo>
                  <a:pt x="1343024" y="33047"/>
                </a:lnTo>
                <a:lnTo>
                  <a:pt x="1343024" y="233652"/>
                </a:lnTo>
                <a:lnTo>
                  <a:pt x="1314837" y="265732"/>
                </a:lnTo>
                <a:lnTo>
                  <a:pt x="13099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662" y="2647949"/>
            <a:ext cx="57150" cy="323850"/>
          </a:xfrm>
          <a:custGeom>
            <a:avLst/>
            <a:gdLst/>
            <a:ahLst/>
            <a:cxnLst/>
            <a:rect l="l" t="t" r="r" b="b"/>
            <a:pathLst>
              <a:path w="57150" h="323850">
                <a:moveTo>
                  <a:pt x="57150" y="291490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90"/>
                </a:lnTo>
                <a:lnTo>
                  <a:pt x="0" y="299072"/>
                </a:lnTo>
                <a:lnTo>
                  <a:pt x="24790" y="323850"/>
                </a:lnTo>
                <a:lnTo>
                  <a:pt x="32372" y="323850"/>
                </a:lnTo>
                <a:lnTo>
                  <a:pt x="57150" y="299072"/>
                </a:lnTo>
                <a:lnTo>
                  <a:pt x="57150" y="295275"/>
                </a:lnTo>
                <a:lnTo>
                  <a:pt x="57150" y="291490"/>
                </a:lnTo>
                <a:close/>
              </a:path>
              <a:path w="57150" h="3238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5050" y="1937934"/>
            <a:ext cx="3832223" cy="1153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29299"/>
              </a:lnSpc>
              <a:spcBef>
                <a:spcPts val="120"/>
              </a:spcBef>
              <a:tabLst>
                <a:tab pos="134175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변경 시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참조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OverlayManager</a:t>
            </a:r>
            <a:r>
              <a:rPr lang="en-US"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통한 리소스 관리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styles.xml, colors.xml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리소스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교체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 자동 갱신 시스템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999" y="3390899"/>
            <a:ext cx="5600700" cy="1943100"/>
            <a:chOff x="380999" y="3390899"/>
            <a:chExt cx="5600700" cy="1943100"/>
          </a:xfrm>
        </p:grpSpPr>
        <p:sp>
          <p:nvSpPr>
            <p:cNvPr id="18" name="object 18"/>
            <p:cNvSpPr/>
            <p:nvPr/>
          </p:nvSpPr>
          <p:spPr>
            <a:xfrm>
              <a:off x="380999" y="3390899"/>
              <a:ext cx="5600700" cy="1943100"/>
            </a:xfrm>
            <a:custGeom>
              <a:avLst/>
              <a:gdLst/>
              <a:ahLst/>
              <a:cxnLst/>
              <a:rect l="l" t="t" r="r" b="b"/>
              <a:pathLst>
                <a:path w="5600700" h="1943100">
                  <a:moveTo>
                    <a:pt x="5529502" y="1943099"/>
                  </a:moveTo>
                  <a:lnTo>
                    <a:pt x="71196" y="1943099"/>
                  </a:lnTo>
                  <a:lnTo>
                    <a:pt x="66241" y="1942611"/>
                  </a:lnTo>
                  <a:lnTo>
                    <a:pt x="29705" y="1927477"/>
                  </a:lnTo>
                  <a:lnTo>
                    <a:pt x="3885" y="1891437"/>
                  </a:lnTo>
                  <a:lnTo>
                    <a:pt x="0" y="1871902"/>
                  </a:lnTo>
                  <a:lnTo>
                    <a:pt x="0" y="1866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871902"/>
                  </a:lnTo>
                  <a:lnTo>
                    <a:pt x="5585076" y="1913393"/>
                  </a:lnTo>
                  <a:lnTo>
                    <a:pt x="5549037" y="1939213"/>
                  </a:lnTo>
                  <a:lnTo>
                    <a:pt x="5534457" y="1942611"/>
                  </a:lnTo>
                  <a:lnTo>
                    <a:pt x="5529502" y="1943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71487" y="3581399"/>
              <a:ext cx="381000" cy="1562100"/>
            </a:xfrm>
            <a:custGeom>
              <a:avLst/>
              <a:gdLst/>
              <a:ahLst/>
              <a:cxnLst/>
              <a:rect l="l" t="t" r="r" b="b"/>
              <a:pathLst>
                <a:path w="381000" h="1562100">
                  <a:moveTo>
                    <a:pt x="38100" y="495300"/>
                  </a:moveTo>
                  <a:lnTo>
                    <a:pt x="0" y="495300"/>
                  </a:lnTo>
                  <a:lnTo>
                    <a:pt x="0" y="1562100"/>
                  </a:lnTo>
                  <a:lnTo>
                    <a:pt x="38100" y="1562100"/>
                  </a:lnTo>
                  <a:lnTo>
                    <a:pt x="38100" y="495300"/>
                  </a:lnTo>
                  <a:close/>
                </a:path>
                <a:path w="381000" h="1562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62" y="3705213"/>
              <a:ext cx="142874" cy="1333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54099" y="3562984"/>
            <a:ext cx="290576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컬러 및 리소스 변경 메커니즘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8674" y="4171949"/>
            <a:ext cx="1666875" cy="895350"/>
            <a:chOff x="828674" y="4171949"/>
            <a:chExt cx="1666875" cy="895350"/>
          </a:xfrm>
        </p:grpSpPr>
        <p:sp>
          <p:nvSpPr>
            <p:cNvPr id="23" name="object 23"/>
            <p:cNvSpPr/>
            <p:nvPr/>
          </p:nvSpPr>
          <p:spPr>
            <a:xfrm>
              <a:off x="828662" y="4171949"/>
              <a:ext cx="57150" cy="342900"/>
            </a:xfrm>
            <a:custGeom>
              <a:avLst/>
              <a:gdLst/>
              <a:ahLst/>
              <a:cxnLst/>
              <a:rect l="l" t="t" r="r" b="b"/>
              <a:pathLst>
                <a:path w="57150" h="342900">
                  <a:moveTo>
                    <a:pt x="57150" y="310540"/>
                  </a:moveTo>
                  <a:lnTo>
                    <a:pt x="32372" y="285750"/>
                  </a:lnTo>
                  <a:lnTo>
                    <a:pt x="24790" y="285750"/>
                  </a:lnTo>
                  <a:lnTo>
                    <a:pt x="0" y="310540"/>
                  </a:lnTo>
                  <a:lnTo>
                    <a:pt x="0" y="318122"/>
                  </a:lnTo>
                  <a:lnTo>
                    <a:pt x="24790" y="342900"/>
                  </a:lnTo>
                  <a:lnTo>
                    <a:pt x="32372" y="342900"/>
                  </a:lnTo>
                  <a:lnTo>
                    <a:pt x="57150" y="318122"/>
                  </a:lnTo>
                  <a:lnTo>
                    <a:pt x="57150" y="314325"/>
                  </a:lnTo>
                  <a:lnTo>
                    <a:pt x="57150" y="310540"/>
                  </a:lnTo>
                  <a:close/>
                </a:path>
                <a:path w="57150" h="3429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38299" y="4343399"/>
              <a:ext cx="857250" cy="266700"/>
            </a:xfrm>
            <a:custGeom>
              <a:avLst/>
              <a:gdLst/>
              <a:ahLst/>
              <a:cxnLst/>
              <a:rect l="l" t="t" r="r" b="b"/>
              <a:pathLst>
                <a:path w="857250" h="266700">
                  <a:moveTo>
                    <a:pt x="8242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24202" y="0"/>
                  </a:lnTo>
                  <a:lnTo>
                    <a:pt x="856283" y="28187"/>
                  </a:lnTo>
                  <a:lnTo>
                    <a:pt x="857249" y="33047"/>
                  </a:lnTo>
                  <a:lnTo>
                    <a:pt x="857249" y="233652"/>
                  </a:lnTo>
                  <a:lnTo>
                    <a:pt x="829062" y="265732"/>
                  </a:lnTo>
                  <a:lnTo>
                    <a:pt x="8242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28662" y="4743449"/>
              <a:ext cx="57150" cy="323850"/>
            </a:xfrm>
            <a:custGeom>
              <a:avLst/>
              <a:gdLst/>
              <a:ahLst/>
              <a:cxnLst/>
              <a:rect l="l" t="t" r="r" b="b"/>
              <a:pathLst>
                <a:path w="57150" h="323850">
                  <a:moveTo>
                    <a:pt x="57150" y="291490"/>
                  </a:moveTo>
                  <a:lnTo>
                    <a:pt x="32372" y="266700"/>
                  </a:lnTo>
                  <a:lnTo>
                    <a:pt x="24790" y="266700"/>
                  </a:lnTo>
                  <a:lnTo>
                    <a:pt x="0" y="291490"/>
                  </a:lnTo>
                  <a:lnTo>
                    <a:pt x="0" y="299072"/>
                  </a:lnTo>
                  <a:lnTo>
                    <a:pt x="24790" y="323850"/>
                  </a:lnTo>
                  <a:lnTo>
                    <a:pt x="32372" y="323850"/>
                  </a:lnTo>
                  <a:lnTo>
                    <a:pt x="57150" y="299072"/>
                  </a:lnTo>
                  <a:lnTo>
                    <a:pt x="57150" y="295275"/>
                  </a:lnTo>
                  <a:lnTo>
                    <a:pt x="57150" y="291490"/>
                  </a:lnTo>
                  <a:close/>
                </a:path>
                <a:path w="57150" h="3238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06154" y="4023577"/>
            <a:ext cx="3308350" cy="1119922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165"/>
              </a:spcBef>
              <a:tabLst>
                <a:tab pos="676275" algn="l"/>
                <a:tab pos="1518920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변경 시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Configuration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변경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트리거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	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recreate()	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없이 리소스 재로드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Theme.Overlay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속성을 통한 부분 테마 적용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캐싱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효율적 로딩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10298" y="952499"/>
            <a:ext cx="5600700" cy="3200400"/>
          </a:xfrm>
          <a:custGeom>
            <a:avLst/>
            <a:gdLst/>
            <a:ahLst/>
            <a:cxnLst/>
            <a:rect l="l" t="t" r="r" b="b"/>
            <a:pathLst>
              <a:path w="5600700" h="3200400">
                <a:moveTo>
                  <a:pt x="5529503" y="3200399"/>
                </a:moveTo>
                <a:lnTo>
                  <a:pt x="71196" y="3200399"/>
                </a:lnTo>
                <a:lnTo>
                  <a:pt x="66241" y="3199911"/>
                </a:lnTo>
                <a:lnTo>
                  <a:pt x="29705" y="3184777"/>
                </a:lnTo>
                <a:lnTo>
                  <a:pt x="3885" y="3148737"/>
                </a:lnTo>
                <a:lnTo>
                  <a:pt x="0" y="3129202"/>
                </a:lnTo>
                <a:lnTo>
                  <a:pt x="0" y="3124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3129202"/>
                </a:lnTo>
                <a:lnTo>
                  <a:pt x="5585077" y="3170694"/>
                </a:lnTo>
                <a:lnTo>
                  <a:pt x="5549038" y="3196513"/>
                </a:lnTo>
                <a:lnTo>
                  <a:pt x="5534458" y="3199911"/>
                </a:lnTo>
                <a:lnTo>
                  <a:pt x="5529503" y="32003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00799" y="1638299"/>
            <a:ext cx="38100" cy="2324100"/>
          </a:xfrm>
          <a:custGeom>
            <a:avLst/>
            <a:gdLst/>
            <a:ahLst/>
            <a:cxnLst/>
            <a:rect l="l" t="t" r="r" b="b"/>
            <a:pathLst>
              <a:path w="38100" h="2324100">
                <a:moveTo>
                  <a:pt x="38099" y="2324099"/>
                </a:moveTo>
                <a:lnTo>
                  <a:pt x="0" y="2324099"/>
                </a:lnTo>
                <a:lnTo>
                  <a:pt x="0" y="0"/>
                </a:lnTo>
                <a:lnTo>
                  <a:pt x="38099" y="0"/>
                </a:lnTo>
                <a:lnTo>
                  <a:pt x="38099" y="23240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81774" y="3124199"/>
            <a:ext cx="5038725" cy="838200"/>
          </a:xfrm>
          <a:custGeom>
            <a:avLst/>
            <a:gdLst/>
            <a:ahLst/>
            <a:cxnLst/>
            <a:rect l="l" t="t" r="r" b="b"/>
            <a:pathLst>
              <a:path w="5038725" h="838200">
                <a:moveTo>
                  <a:pt x="4985326" y="838199"/>
                </a:moveTo>
                <a:lnTo>
                  <a:pt x="53397" y="838199"/>
                </a:lnTo>
                <a:lnTo>
                  <a:pt x="49680" y="837833"/>
                </a:lnTo>
                <a:lnTo>
                  <a:pt x="14084" y="818806"/>
                </a:lnTo>
                <a:lnTo>
                  <a:pt x="0" y="784802"/>
                </a:lnTo>
                <a:lnTo>
                  <a:pt x="0" y="781049"/>
                </a:lnTo>
                <a:lnTo>
                  <a:pt x="0" y="53397"/>
                </a:lnTo>
                <a:lnTo>
                  <a:pt x="19391" y="14085"/>
                </a:lnTo>
                <a:lnTo>
                  <a:pt x="53397" y="0"/>
                </a:lnTo>
                <a:lnTo>
                  <a:pt x="4985326" y="0"/>
                </a:lnTo>
                <a:lnTo>
                  <a:pt x="5024639" y="19392"/>
                </a:lnTo>
                <a:lnTo>
                  <a:pt x="5038724" y="53397"/>
                </a:lnTo>
                <a:lnTo>
                  <a:pt x="5038724" y="784802"/>
                </a:lnTo>
                <a:lnTo>
                  <a:pt x="5019331" y="824113"/>
                </a:lnTo>
                <a:lnTo>
                  <a:pt x="4989042" y="837833"/>
                </a:lnTo>
                <a:lnTo>
                  <a:pt x="4985326" y="8381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007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3345" y="1256496"/>
            <a:ext cx="115907" cy="15400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883400" y="1124585"/>
            <a:ext cx="20320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런타임 테마 변경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69075" y="1628976"/>
            <a:ext cx="20320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동적 변경 과정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57974" y="1943099"/>
            <a:ext cx="1581150" cy="990600"/>
            <a:chOff x="6657974" y="1943099"/>
            <a:chExt cx="1581150" cy="990600"/>
          </a:xfrm>
        </p:grpSpPr>
        <p:sp>
          <p:nvSpPr>
            <p:cNvPr id="36" name="object 36"/>
            <p:cNvSpPr/>
            <p:nvPr/>
          </p:nvSpPr>
          <p:spPr>
            <a:xfrm>
              <a:off x="6657974" y="20573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39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896099" y="1943099"/>
              <a:ext cx="1343025" cy="266700"/>
            </a:xfrm>
            <a:custGeom>
              <a:avLst/>
              <a:gdLst/>
              <a:ahLst/>
              <a:cxnLst/>
              <a:rect l="l" t="t" r="r" b="b"/>
              <a:pathLst>
                <a:path w="1343025" h="266700">
                  <a:moveTo>
                    <a:pt x="1309976" y="266699"/>
                  </a:moveTo>
                  <a:lnTo>
                    <a:pt x="33047" y="266699"/>
                  </a:lnTo>
                  <a:lnTo>
                    <a:pt x="28186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309976" y="0"/>
                  </a:lnTo>
                  <a:lnTo>
                    <a:pt x="1342057" y="28187"/>
                  </a:lnTo>
                  <a:lnTo>
                    <a:pt x="1343024" y="33047"/>
                  </a:lnTo>
                  <a:lnTo>
                    <a:pt x="1343024" y="233652"/>
                  </a:lnTo>
                  <a:lnTo>
                    <a:pt x="1314837" y="265732"/>
                  </a:lnTo>
                  <a:lnTo>
                    <a:pt x="1309976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657962" y="2343149"/>
              <a:ext cx="57150" cy="590550"/>
            </a:xfrm>
            <a:custGeom>
              <a:avLst/>
              <a:gdLst/>
              <a:ahLst/>
              <a:cxnLst/>
              <a:rect l="l" t="t" r="r" b="b"/>
              <a:pathLst>
                <a:path w="57150" h="590550">
                  <a:moveTo>
                    <a:pt x="57150" y="558190"/>
                  </a:moveTo>
                  <a:lnTo>
                    <a:pt x="32372" y="533400"/>
                  </a:lnTo>
                  <a:lnTo>
                    <a:pt x="24790" y="533400"/>
                  </a:lnTo>
                  <a:lnTo>
                    <a:pt x="0" y="558190"/>
                  </a:lnTo>
                  <a:lnTo>
                    <a:pt x="0" y="565772"/>
                  </a:lnTo>
                  <a:lnTo>
                    <a:pt x="24790" y="590550"/>
                  </a:lnTo>
                  <a:lnTo>
                    <a:pt x="32372" y="590550"/>
                  </a:lnTo>
                  <a:lnTo>
                    <a:pt x="57150" y="565772"/>
                  </a:lnTo>
                  <a:lnTo>
                    <a:pt x="57150" y="561975"/>
                  </a:lnTo>
                  <a:lnTo>
                    <a:pt x="57150" y="558190"/>
                  </a:lnTo>
                  <a:close/>
                </a:path>
                <a:path w="57150" h="590550">
                  <a:moveTo>
                    <a:pt x="57150" y="291490"/>
                  </a:moveTo>
                  <a:lnTo>
                    <a:pt x="32372" y="266700"/>
                  </a:lnTo>
                  <a:lnTo>
                    <a:pt x="24790" y="266700"/>
                  </a:lnTo>
                  <a:lnTo>
                    <a:pt x="0" y="291490"/>
                  </a:lnTo>
                  <a:lnTo>
                    <a:pt x="0" y="299072"/>
                  </a:lnTo>
                  <a:lnTo>
                    <a:pt x="24790" y="323850"/>
                  </a:lnTo>
                  <a:lnTo>
                    <a:pt x="32372" y="323850"/>
                  </a:lnTo>
                  <a:lnTo>
                    <a:pt x="57150" y="299072"/>
                  </a:lnTo>
                  <a:lnTo>
                    <a:pt x="57150" y="295275"/>
                  </a:lnTo>
                  <a:lnTo>
                    <a:pt x="57150" y="291490"/>
                  </a:lnTo>
                  <a:close/>
                </a:path>
                <a:path w="57150" h="590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817816" y="1918244"/>
            <a:ext cx="3270250" cy="110350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5250">
              <a:lnSpc>
                <a:spcPct val="129299"/>
              </a:lnSpc>
              <a:spcBef>
                <a:spcPts val="85"/>
              </a:spcBef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UiModeManager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Night Mode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전환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활성화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비활성화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224790">
              <a:lnSpc>
                <a:spcPct val="120700"/>
              </a:lnSpc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Resources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인스턴스 업데이트 및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갱신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Theme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Attribute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 리솔빙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45275" y="3239516"/>
            <a:ext cx="4621530" cy="635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000" dirty="0">
                <a:solidFill>
                  <a:srgbClr val="049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스위칭 코드 예시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800"/>
              </a:lnSpc>
              <a:spcBef>
                <a:spcPts val="8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OverlayManager om = context.getSystemService(OverlayManager.class); om.setEnabled("com.example.theme.dark", true, USER_CURRENT);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4305299"/>
            <a:ext cx="5600700" cy="2362199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883400" y="4477384"/>
            <a:ext cx="18796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자동 테마 스위칭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4080" y="4933510"/>
            <a:ext cx="3041650" cy="11405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65"/>
              </a:spcBef>
              <a:tabLst>
                <a:tab pos="1167765" algn="l"/>
                <a:tab pos="190944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 기반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다크 모드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 전환 배터리 절약 모드 연동 테마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9500"/>
              </a:lnSpc>
              <a:spcBef>
                <a:spcPts val="65"/>
              </a:spcBef>
              <a:tabLst>
                <a:tab pos="1167765" algn="l"/>
                <a:tab pos="1909445" algn="l"/>
              </a:tabLst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Material </a:t>
            </a:r>
            <a:r>
              <a:rPr sz="14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You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</a:t>
            </a:r>
            <a:r>
              <a:rPr 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</a:t>
            </a: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색상</a:t>
            </a:r>
            <a:r>
              <a:rPr lang="en-US"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추출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DayNight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시스템 활용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 사례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14399"/>
            <a:ext cx="5638800" cy="1295400"/>
            <a:chOff x="380999" y="914399"/>
            <a:chExt cx="5638800" cy="1295400"/>
          </a:xfrm>
        </p:grpSpPr>
        <p:sp>
          <p:nvSpPr>
            <p:cNvPr id="6" name="object 6"/>
            <p:cNvSpPr/>
            <p:nvPr/>
          </p:nvSpPr>
          <p:spPr>
            <a:xfrm>
              <a:off x="380999" y="914399"/>
              <a:ext cx="5638800" cy="1295400"/>
            </a:xfrm>
            <a:custGeom>
              <a:avLst/>
              <a:gdLst/>
              <a:ahLst/>
              <a:cxnLst/>
              <a:rect l="l" t="t" r="r" b="b"/>
              <a:pathLst>
                <a:path w="5638800" h="1295400">
                  <a:moveTo>
                    <a:pt x="5567602" y="1295399"/>
                  </a:moveTo>
                  <a:lnTo>
                    <a:pt x="71196" y="1295399"/>
                  </a:lnTo>
                  <a:lnTo>
                    <a:pt x="66241" y="1294911"/>
                  </a:lnTo>
                  <a:lnTo>
                    <a:pt x="29705" y="1279777"/>
                  </a:lnTo>
                  <a:lnTo>
                    <a:pt x="3885" y="1243737"/>
                  </a:lnTo>
                  <a:lnTo>
                    <a:pt x="0" y="1224203"/>
                  </a:lnTo>
                  <a:lnTo>
                    <a:pt x="0" y="1219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67602" y="0"/>
                  </a:lnTo>
                  <a:lnTo>
                    <a:pt x="5609093" y="15621"/>
                  </a:lnTo>
                  <a:lnTo>
                    <a:pt x="5634913" y="51661"/>
                  </a:lnTo>
                  <a:lnTo>
                    <a:pt x="5638799" y="71196"/>
                  </a:lnTo>
                  <a:lnTo>
                    <a:pt x="5638799" y="1224203"/>
                  </a:lnTo>
                  <a:lnTo>
                    <a:pt x="5623176" y="1265694"/>
                  </a:lnTo>
                  <a:lnTo>
                    <a:pt x="5587136" y="1291513"/>
                  </a:lnTo>
                  <a:lnTo>
                    <a:pt x="5572557" y="1294911"/>
                  </a:lnTo>
                  <a:lnTo>
                    <a:pt x="5567602" y="1295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33399" y="10667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200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200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174" y="1198503"/>
              <a:ext cx="171449" cy="968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8699" y="1371599"/>
              <a:ext cx="38100" cy="685800"/>
            </a:xfrm>
            <a:custGeom>
              <a:avLst/>
              <a:gdLst/>
              <a:ahLst/>
              <a:cxnLst/>
              <a:rect l="l" t="t" r="r" b="b"/>
              <a:pathLst>
                <a:path w="38100" h="685800">
                  <a:moveTo>
                    <a:pt x="38099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85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16000" y="1048385"/>
            <a:ext cx="217487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AOSP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7774" y="1457324"/>
            <a:ext cx="1943100" cy="542925"/>
            <a:chOff x="1247774" y="1457324"/>
            <a:chExt cx="1943100" cy="542925"/>
          </a:xfrm>
        </p:grpSpPr>
        <p:sp>
          <p:nvSpPr>
            <p:cNvPr id="12" name="object 12"/>
            <p:cNvSpPr/>
            <p:nvPr/>
          </p:nvSpPr>
          <p:spPr>
            <a:xfrm>
              <a:off x="1247762" y="1457324"/>
              <a:ext cx="47625" cy="295275"/>
            </a:xfrm>
            <a:custGeom>
              <a:avLst/>
              <a:gdLst/>
              <a:ahLst/>
              <a:cxnLst/>
              <a:rect l="l" t="t" r="r" b="b"/>
              <a:pathLst>
                <a:path w="47625" h="295275">
                  <a:moveTo>
                    <a:pt x="47625" y="268312"/>
                  </a:moveTo>
                  <a:lnTo>
                    <a:pt x="26974" y="247650"/>
                  </a:lnTo>
                  <a:lnTo>
                    <a:pt x="20662" y="247650"/>
                  </a:lnTo>
                  <a:lnTo>
                    <a:pt x="0" y="268312"/>
                  </a:lnTo>
                  <a:lnTo>
                    <a:pt x="0" y="274624"/>
                  </a:lnTo>
                  <a:lnTo>
                    <a:pt x="20662" y="295275"/>
                  </a:lnTo>
                  <a:lnTo>
                    <a:pt x="26974" y="295275"/>
                  </a:lnTo>
                  <a:lnTo>
                    <a:pt x="47625" y="274624"/>
                  </a:lnTo>
                  <a:lnTo>
                    <a:pt x="47625" y="271462"/>
                  </a:lnTo>
                  <a:lnTo>
                    <a:pt x="47625" y="268312"/>
                  </a:lnTo>
                  <a:close/>
                </a:path>
                <a:path w="47625" h="2952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247899" y="1600199"/>
              <a:ext cx="942975" cy="228600"/>
            </a:xfrm>
            <a:custGeom>
              <a:avLst/>
              <a:gdLst/>
              <a:ahLst/>
              <a:cxnLst/>
              <a:rect l="l" t="t" r="r" b="b"/>
              <a:pathLst>
                <a:path w="942975" h="228600">
                  <a:moveTo>
                    <a:pt x="909927" y="228599"/>
                  </a:moveTo>
                  <a:lnTo>
                    <a:pt x="33047" y="228599"/>
                  </a:lnTo>
                  <a:lnTo>
                    <a:pt x="28187" y="227633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909927" y="0"/>
                  </a:lnTo>
                  <a:lnTo>
                    <a:pt x="942008" y="28187"/>
                  </a:lnTo>
                  <a:lnTo>
                    <a:pt x="942974" y="33047"/>
                  </a:lnTo>
                  <a:lnTo>
                    <a:pt x="942974" y="195552"/>
                  </a:lnTo>
                  <a:lnTo>
                    <a:pt x="914787" y="227633"/>
                  </a:lnTo>
                  <a:lnTo>
                    <a:pt x="909927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47774" y="195262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6970" y="47624"/>
                  </a:moveTo>
                  <a:lnTo>
                    <a:pt x="20654" y="47624"/>
                  </a:lnTo>
                  <a:lnTo>
                    <a:pt x="17617" y="47020"/>
                  </a:lnTo>
                  <a:lnTo>
                    <a:pt x="0" y="26970"/>
                  </a:lnTo>
                  <a:lnTo>
                    <a:pt x="0" y="20654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5" y="23812"/>
                  </a:lnTo>
                  <a:lnTo>
                    <a:pt x="47624" y="26970"/>
                  </a:lnTo>
                  <a:lnTo>
                    <a:pt x="26970" y="47624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25574" y="1290322"/>
            <a:ext cx="2809876" cy="757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  <a:tabLst>
                <a:tab pos="899794" algn="l"/>
                <a:tab pos="1819910" algn="l"/>
              </a:tabLst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Material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구현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Dark/Light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모드 지원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12+	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Material You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2600"/>
              </a:lnSpc>
              <a:spcBef>
                <a:spcPts val="100"/>
              </a:spcBef>
              <a:tabLst>
                <a:tab pos="899794" algn="l"/>
                <a:tab pos="181991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Accent color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2513806"/>
            <a:ext cx="5638800" cy="1524000"/>
            <a:chOff x="380999" y="2362199"/>
            <a:chExt cx="5638800" cy="1524000"/>
          </a:xfrm>
        </p:grpSpPr>
        <p:sp>
          <p:nvSpPr>
            <p:cNvPr id="17" name="object 17"/>
            <p:cNvSpPr/>
            <p:nvPr/>
          </p:nvSpPr>
          <p:spPr>
            <a:xfrm>
              <a:off x="380999" y="2362199"/>
              <a:ext cx="5638800" cy="1524000"/>
            </a:xfrm>
            <a:custGeom>
              <a:avLst/>
              <a:gdLst/>
              <a:ahLst/>
              <a:cxnLst/>
              <a:rect l="l" t="t" r="r" b="b"/>
              <a:pathLst>
                <a:path w="5638800" h="1524000">
                  <a:moveTo>
                    <a:pt x="5567602" y="1523999"/>
                  </a:moveTo>
                  <a:lnTo>
                    <a:pt x="71196" y="1523999"/>
                  </a:lnTo>
                  <a:lnTo>
                    <a:pt x="66241" y="1523511"/>
                  </a:lnTo>
                  <a:lnTo>
                    <a:pt x="29705" y="1508377"/>
                  </a:lnTo>
                  <a:lnTo>
                    <a:pt x="3885" y="1472337"/>
                  </a:lnTo>
                  <a:lnTo>
                    <a:pt x="0" y="1452803"/>
                  </a:lnTo>
                  <a:lnTo>
                    <a:pt x="0" y="1447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67602" y="0"/>
                  </a:lnTo>
                  <a:lnTo>
                    <a:pt x="5609093" y="15621"/>
                  </a:lnTo>
                  <a:lnTo>
                    <a:pt x="5634913" y="51661"/>
                  </a:lnTo>
                  <a:lnTo>
                    <a:pt x="5638799" y="71196"/>
                  </a:lnTo>
                  <a:lnTo>
                    <a:pt x="5638799" y="1452803"/>
                  </a:lnTo>
                  <a:lnTo>
                    <a:pt x="5623176" y="1494294"/>
                  </a:lnTo>
                  <a:lnTo>
                    <a:pt x="5587136" y="1520113"/>
                  </a:lnTo>
                  <a:lnTo>
                    <a:pt x="5572557" y="1523511"/>
                  </a:lnTo>
                  <a:lnTo>
                    <a:pt x="5567602" y="1523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33399" y="2514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200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200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512" y="2628899"/>
              <a:ext cx="104774" cy="1523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28699" y="281939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16000" y="2647792"/>
            <a:ext cx="16637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삼성 적용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47774" y="3056731"/>
            <a:ext cx="2409825" cy="771525"/>
            <a:chOff x="1247774" y="2905124"/>
            <a:chExt cx="2409825" cy="771525"/>
          </a:xfrm>
        </p:grpSpPr>
        <p:sp>
          <p:nvSpPr>
            <p:cNvPr id="23" name="object 23"/>
            <p:cNvSpPr/>
            <p:nvPr/>
          </p:nvSpPr>
          <p:spPr>
            <a:xfrm>
              <a:off x="1247762" y="2905124"/>
              <a:ext cx="47625" cy="295275"/>
            </a:xfrm>
            <a:custGeom>
              <a:avLst/>
              <a:gdLst/>
              <a:ahLst/>
              <a:cxnLst/>
              <a:rect l="l" t="t" r="r" b="b"/>
              <a:pathLst>
                <a:path w="47625" h="295275">
                  <a:moveTo>
                    <a:pt x="47625" y="268312"/>
                  </a:moveTo>
                  <a:lnTo>
                    <a:pt x="26974" y="247650"/>
                  </a:lnTo>
                  <a:lnTo>
                    <a:pt x="20662" y="247650"/>
                  </a:lnTo>
                  <a:lnTo>
                    <a:pt x="0" y="268312"/>
                  </a:lnTo>
                  <a:lnTo>
                    <a:pt x="0" y="274624"/>
                  </a:lnTo>
                  <a:lnTo>
                    <a:pt x="20662" y="295275"/>
                  </a:lnTo>
                  <a:lnTo>
                    <a:pt x="26974" y="295275"/>
                  </a:lnTo>
                  <a:lnTo>
                    <a:pt x="47625" y="274624"/>
                  </a:lnTo>
                  <a:lnTo>
                    <a:pt x="47625" y="271462"/>
                  </a:lnTo>
                  <a:lnTo>
                    <a:pt x="47625" y="268312"/>
                  </a:lnTo>
                  <a:close/>
                </a:path>
                <a:path w="47625" h="2952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781299" y="3047999"/>
              <a:ext cx="876300" cy="228600"/>
            </a:xfrm>
            <a:custGeom>
              <a:avLst/>
              <a:gdLst/>
              <a:ahLst/>
              <a:cxnLst/>
              <a:rect l="l" t="t" r="r" b="b"/>
              <a:pathLst>
                <a:path w="876300" h="228600">
                  <a:moveTo>
                    <a:pt x="843252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43252" y="0"/>
                  </a:lnTo>
                  <a:lnTo>
                    <a:pt x="875332" y="28187"/>
                  </a:lnTo>
                  <a:lnTo>
                    <a:pt x="876299" y="33047"/>
                  </a:lnTo>
                  <a:lnTo>
                    <a:pt x="876299" y="195552"/>
                  </a:lnTo>
                  <a:lnTo>
                    <a:pt x="848112" y="227632"/>
                  </a:lnTo>
                  <a:lnTo>
                    <a:pt x="843252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47762" y="3400424"/>
              <a:ext cx="47625" cy="276225"/>
            </a:xfrm>
            <a:custGeom>
              <a:avLst/>
              <a:gdLst/>
              <a:ahLst/>
              <a:cxnLst/>
              <a:rect l="l" t="t" r="r" b="b"/>
              <a:pathLst>
                <a:path w="47625" h="2762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2762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25574" y="2889729"/>
            <a:ext cx="4060826" cy="10169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One 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스토어 시스템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950"/>
              </a:lnSpc>
              <a:spcBef>
                <a:spcPts val="140"/>
              </a:spcBef>
              <a:tabLst>
                <a:tab pos="1429385" algn="l"/>
                <a:tab pos="229108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굿락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(Good Lock)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앱의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ThemePark</a:t>
            </a:r>
            <a:r>
              <a:rPr 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950"/>
              </a:lnSpc>
              <a:spcBef>
                <a:spcPts val="140"/>
              </a:spcBef>
              <a:tabLst>
                <a:tab pos="1429385" algn="l"/>
                <a:tab pos="229108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아이콘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폰트 변경 지원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갤럭시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스토어 내 유료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무료 테마 배포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0999" y="4342606"/>
            <a:ext cx="5638800" cy="1295400"/>
            <a:chOff x="380999" y="4038599"/>
            <a:chExt cx="5638800" cy="1295400"/>
          </a:xfrm>
        </p:grpSpPr>
        <p:sp>
          <p:nvSpPr>
            <p:cNvPr id="28" name="object 28"/>
            <p:cNvSpPr/>
            <p:nvPr/>
          </p:nvSpPr>
          <p:spPr>
            <a:xfrm>
              <a:off x="380999" y="4038599"/>
              <a:ext cx="5638800" cy="1295400"/>
            </a:xfrm>
            <a:custGeom>
              <a:avLst/>
              <a:gdLst/>
              <a:ahLst/>
              <a:cxnLst/>
              <a:rect l="l" t="t" r="r" b="b"/>
              <a:pathLst>
                <a:path w="5638800" h="1295400">
                  <a:moveTo>
                    <a:pt x="5567602" y="1295399"/>
                  </a:moveTo>
                  <a:lnTo>
                    <a:pt x="71196" y="1295399"/>
                  </a:lnTo>
                  <a:lnTo>
                    <a:pt x="66241" y="1294911"/>
                  </a:lnTo>
                  <a:lnTo>
                    <a:pt x="29705" y="1279777"/>
                  </a:lnTo>
                  <a:lnTo>
                    <a:pt x="3885" y="1243737"/>
                  </a:lnTo>
                  <a:lnTo>
                    <a:pt x="0" y="1224202"/>
                  </a:lnTo>
                  <a:lnTo>
                    <a:pt x="0" y="12191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67602" y="0"/>
                  </a:lnTo>
                  <a:lnTo>
                    <a:pt x="5609093" y="15621"/>
                  </a:lnTo>
                  <a:lnTo>
                    <a:pt x="5634913" y="51661"/>
                  </a:lnTo>
                  <a:lnTo>
                    <a:pt x="5638799" y="71196"/>
                  </a:lnTo>
                  <a:lnTo>
                    <a:pt x="5638799" y="1224202"/>
                  </a:lnTo>
                  <a:lnTo>
                    <a:pt x="5623176" y="1265693"/>
                  </a:lnTo>
                  <a:lnTo>
                    <a:pt x="5587136" y="1291513"/>
                  </a:lnTo>
                  <a:lnTo>
                    <a:pt x="5572557" y="1294911"/>
                  </a:lnTo>
                  <a:lnTo>
                    <a:pt x="5567602" y="1295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33399" y="4190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5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" y="4305508"/>
              <a:ext cx="152399" cy="15198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28699" y="4495799"/>
              <a:ext cx="38100" cy="685800"/>
            </a:xfrm>
            <a:custGeom>
              <a:avLst/>
              <a:gdLst/>
              <a:ahLst/>
              <a:cxnLst/>
              <a:rect l="l" t="t" r="r" b="b"/>
              <a:pathLst>
                <a:path w="38100" h="685800">
                  <a:moveTo>
                    <a:pt x="38099" y="685799"/>
                  </a:moveTo>
                  <a:lnTo>
                    <a:pt x="0" y="6857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85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16000" y="4476591"/>
            <a:ext cx="15367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LG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47774" y="4885531"/>
            <a:ext cx="1133475" cy="542925"/>
            <a:chOff x="1247774" y="4581524"/>
            <a:chExt cx="1133475" cy="542925"/>
          </a:xfrm>
        </p:grpSpPr>
        <p:sp>
          <p:nvSpPr>
            <p:cNvPr id="34" name="object 34"/>
            <p:cNvSpPr/>
            <p:nvPr/>
          </p:nvSpPr>
          <p:spPr>
            <a:xfrm>
              <a:off x="1247762" y="4581524"/>
              <a:ext cx="47625" cy="295275"/>
            </a:xfrm>
            <a:custGeom>
              <a:avLst/>
              <a:gdLst/>
              <a:ahLst/>
              <a:cxnLst/>
              <a:rect l="l" t="t" r="r" b="b"/>
              <a:pathLst>
                <a:path w="47625" h="295275">
                  <a:moveTo>
                    <a:pt x="47625" y="268312"/>
                  </a:moveTo>
                  <a:lnTo>
                    <a:pt x="26974" y="247650"/>
                  </a:lnTo>
                  <a:lnTo>
                    <a:pt x="20662" y="247650"/>
                  </a:lnTo>
                  <a:lnTo>
                    <a:pt x="0" y="268312"/>
                  </a:lnTo>
                  <a:lnTo>
                    <a:pt x="0" y="274624"/>
                  </a:lnTo>
                  <a:lnTo>
                    <a:pt x="20662" y="295275"/>
                  </a:lnTo>
                  <a:lnTo>
                    <a:pt x="26974" y="295275"/>
                  </a:lnTo>
                  <a:lnTo>
                    <a:pt x="47625" y="274624"/>
                  </a:lnTo>
                  <a:lnTo>
                    <a:pt x="47625" y="271462"/>
                  </a:lnTo>
                  <a:lnTo>
                    <a:pt x="47625" y="268312"/>
                  </a:lnTo>
                  <a:close/>
                </a:path>
                <a:path w="47625" h="2952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457324" y="4724399"/>
              <a:ext cx="923925" cy="228600"/>
            </a:xfrm>
            <a:custGeom>
              <a:avLst/>
              <a:gdLst/>
              <a:ahLst/>
              <a:cxnLst/>
              <a:rect l="l" t="t" r="r" b="b"/>
              <a:pathLst>
                <a:path w="923925" h="228600">
                  <a:moveTo>
                    <a:pt x="890877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90877" y="0"/>
                  </a:lnTo>
                  <a:lnTo>
                    <a:pt x="922957" y="28187"/>
                  </a:lnTo>
                  <a:lnTo>
                    <a:pt x="923924" y="33047"/>
                  </a:lnTo>
                  <a:lnTo>
                    <a:pt x="923924" y="195552"/>
                  </a:lnTo>
                  <a:lnTo>
                    <a:pt x="895737" y="227632"/>
                  </a:lnTo>
                  <a:lnTo>
                    <a:pt x="890877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247774" y="507682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6970" y="47624"/>
                  </a:moveTo>
                  <a:lnTo>
                    <a:pt x="20654" y="47624"/>
                  </a:lnTo>
                  <a:lnTo>
                    <a:pt x="17617" y="47020"/>
                  </a:lnTo>
                  <a:lnTo>
                    <a:pt x="0" y="26969"/>
                  </a:lnTo>
                  <a:lnTo>
                    <a:pt x="0" y="20654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5" y="23812"/>
                  </a:lnTo>
                  <a:lnTo>
                    <a:pt x="47624" y="26969"/>
                  </a:lnTo>
                  <a:lnTo>
                    <a:pt x="26970" y="47624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418200" y="4748025"/>
            <a:ext cx="3003550" cy="7797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7314" marR="5080" indent="-95250">
              <a:lnSpc>
                <a:spcPct val="133300"/>
              </a:lnSpc>
              <a:spcBef>
                <a:spcPts val="90"/>
              </a:spcBef>
              <a:tabLst>
                <a:tab pos="1010919" algn="l"/>
              </a:tabLst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UX 9.0+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엔진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7314" marR="5080" indent="-95250">
              <a:lnSpc>
                <a:spcPct val="133300"/>
              </a:lnSpc>
              <a:spcBef>
                <a:spcPts val="90"/>
              </a:spcBef>
              <a:tabLst>
                <a:tab pos="1010919" algn="l"/>
              </a:tabLst>
            </a:pP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SmartWorld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내 테마 시스템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디바이스별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인터페이스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2199" y="914399"/>
            <a:ext cx="5638800" cy="1524000"/>
            <a:chOff x="6172199" y="914399"/>
            <a:chExt cx="5638800" cy="1524000"/>
          </a:xfrm>
        </p:grpSpPr>
        <p:sp>
          <p:nvSpPr>
            <p:cNvPr id="39" name="object 39"/>
            <p:cNvSpPr/>
            <p:nvPr/>
          </p:nvSpPr>
          <p:spPr>
            <a:xfrm>
              <a:off x="6172199" y="914399"/>
              <a:ext cx="5638800" cy="1524000"/>
            </a:xfrm>
            <a:custGeom>
              <a:avLst/>
              <a:gdLst/>
              <a:ahLst/>
              <a:cxnLst/>
              <a:rect l="l" t="t" r="r" b="b"/>
              <a:pathLst>
                <a:path w="5638800" h="1524000">
                  <a:moveTo>
                    <a:pt x="5567602" y="1523999"/>
                  </a:moveTo>
                  <a:lnTo>
                    <a:pt x="71196" y="1523999"/>
                  </a:lnTo>
                  <a:lnTo>
                    <a:pt x="66241" y="1523511"/>
                  </a:lnTo>
                  <a:lnTo>
                    <a:pt x="29705" y="1508378"/>
                  </a:lnTo>
                  <a:lnTo>
                    <a:pt x="3885" y="1472337"/>
                  </a:lnTo>
                  <a:lnTo>
                    <a:pt x="0" y="1452803"/>
                  </a:lnTo>
                  <a:lnTo>
                    <a:pt x="0" y="1447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67602" y="0"/>
                  </a:lnTo>
                  <a:lnTo>
                    <a:pt x="5609094" y="15621"/>
                  </a:lnTo>
                  <a:lnTo>
                    <a:pt x="5634913" y="51661"/>
                  </a:lnTo>
                  <a:lnTo>
                    <a:pt x="5638799" y="71196"/>
                  </a:lnTo>
                  <a:lnTo>
                    <a:pt x="5638799" y="1452803"/>
                  </a:lnTo>
                  <a:lnTo>
                    <a:pt x="5623177" y="1494294"/>
                  </a:lnTo>
                  <a:lnTo>
                    <a:pt x="5587137" y="1520113"/>
                  </a:lnTo>
                  <a:lnTo>
                    <a:pt x="5572558" y="1523511"/>
                  </a:lnTo>
                  <a:lnTo>
                    <a:pt x="5567602" y="15239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324599" y="10667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200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8" y="135200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899" y="1179790"/>
              <a:ext cx="163353" cy="1537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19899" y="137159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07200" y="1048385"/>
            <a:ext cx="22606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맞춤 </a:t>
            </a:r>
            <a:r>
              <a:rPr sz="16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제공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038974" y="1457324"/>
            <a:ext cx="1714500" cy="771525"/>
            <a:chOff x="7038974" y="1457324"/>
            <a:chExt cx="1714500" cy="771525"/>
          </a:xfrm>
        </p:grpSpPr>
        <p:sp>
          <p:nvSpPr>
            <p:cNvPr id="45" name="object 45"/>
            <p:cNvSpPr/>
            <p:nvPr/>
          </p:nvSpPr>
          <p:spPr>
            <a:xfrm>
              <a:off x="7038962" y="1457324"/>
              <a:ext cx="47625" cy="295275"/>
            </a:xfrm>
            <a:custGeom>
              <a:avLst/>
              <a:gdLst/>
              <a:ahLst/>
              <a:cxnLst/>
              <a:rect l="l" t="t" r="r" b="b"/>
              <a:pathLst>
                <a:path w="47625" h="295275">
                  <a:moveTo>
                    <a:pt x="47625" y="268312"/>
                  </a:moveTo>
                  <a:lnTo>
                    <a:pt x="26974" y="247650"/>
                  </a:lnTo>
                  <a:lnTo>
                    <a:pt x="20662" y="247650"/>
                  </a:lnTo>
                  <a:lnTo>
                    <a:pt x="0" y="268312"/>
                  </a:lnTo>
                  <a:lnTo>
                    <a:pt x="0" y="274624"/>
                  </a:lnTo>
                  <a:lnTo>
                    <a:pt x="20662" y="295275"/>
                  </a:lnTo>
                  <a:lnTo>
                    <a:pt x="26974" y="295275"/>
                  </a:lnTo>
                  <a:lnTo>
                    <a:pt x="47625" y="274624"/>
                  </a:lnTo>
                  <a:lnTo>
                    <a:pt x="47625" y="271462"/>
                  </a:lnTo>
                  <a:lnTo>
                    <a:pt x="47625" y="268312"/>
                  </a:lnTo>
                  <a:close/>
                </a:path>
                <a:path w="47625" h="2952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058149" y="1600199"/>
              <a:ext cx="695325" cy="228600"/>
            </a:xfrm>
            <a:custGeom>
              <a:avLst/>
              <a:gdLst/>
              <a:ahLst/>
              <a:cxnLst/>
              <a:rect l="l" t="t" r="r" b="b"/>
              <a:pathLst>
                <a:path w="695325" h="228600">
                  <a:moveTo>
                    <a:pt x="662276" y="228599"/>
                  </a:moveTo>
                  <a:lnTo>
                    <a:pt x="33047" y="228599"/>
                  </a:lnTo>
                  <a:lnTo>
                    <a:pt x="28187" y="227633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662276" y="0"/>
                  </a:lnTo>
                  <a:lnTo>
                    <a:pt x="694357" y="28187"/>
                  </a:lnTo>
                  <a:lnTo>
                    <a:pt x="695324" y="33047"/>
                  </a:lnTo>
                  <a:lnTo>
                    <a:pt x="695324" y="195552"/>
                  </a:lnTo>
                  <a:lnTo>
                    <a:pt x="667136" y="227633"/>
                  </a:lnTo>
                  <a:lnTo>
                    <a:pt x="662276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038962" y="1952624"/>
              <a:ext cx="47625" cy="276225"/>
            </a:xfrm>
            <a:custGeom>
              <a:avLst/>
              <a:gdLst/>
              <a:ahLst/>
              <a:cxnLst/>
              <a:rect l="l" t="t" r="r" b="b"/>
              <a:pathLst>
                <a:path w="47625" h="2762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2762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16775" y="1312444"/>
            <a:ext cx="2727326" cy="9929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07645">
              <a:lnSpc>
                <a:spcPct val="133300"/>
              </a:lnSpc>
              <a:spcBef>
                <a:spcPts val="90"/>
              </a:spcBef>
              <a:tabLst>
                <a:tab pos="918210" algn="l"/>
                <a:tab pos="159512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통신사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국가별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207645">
              <a:lnSpc>
                <a:spcPct val="133300"/>
              </a:lnSpc>
              <a:spcBef>
                <a:spcPts val="90"/>
              </a:spcBef>
              <a:tabLst>
                <a:tab pos="918210" algn="l"/>
                <a:tab pos="159512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기업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브랜딩용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커스텀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8499"/>
              </a:lnSpc>
              <a:spcBef>
                <a:spcPts val="10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특수 산업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의료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물류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전용 테마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8499"/>
              </a:lnSpc>
              <a:spcBef>
                <a:spcPts val="10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앱과의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일관성 유지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72199" y="2666206"/>
            <a:ext cx="5638800" cy="1752600"/>
          </a:xfrm>
          <a:custGeom>
            <a:avLst/>
            <a:gdLst/>
            <a:ahLst/>
            <a:cxnLst/>
            <a:rect l="l" t="t" r="r" b="b"/>
            <a:pathLst>
              <a:path w="5638800" h="1752600">
                <a:moveTo>
                  <a:pt x="5567602" y="1752599"/>
                </a:moveTo>
                <a:lnTo>
                  <a:pt x="71196" y="1752599"/>
                </a:lnTo>
                <a:lnTo>
                  <a:pt x="66241" y="1752111"/>
                </a:lnTo>
                <a:lnTo>
                  <a:pt x="29705" y="1736977"/>
                </a:lnTo>
                <a:lnTo>
                  <a:pt x="3885" y="1700937"/>
                </a:lnTo>
                <a:lnTo>
                  <a:pt x="0" y="1681403"/>
                </a:lnTo>
                <a:lnTo>
                  <a:pt x="0" y="16763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67602" y="0"/>
                </a:lnTo>
                <a:lnTo>
                  <a:pt x="5609094" y="15621"/>
                </a:lnTo>
                <a:lnTo>
                  <a:pt x="5634913" y="51661"/>
                </a:lnTo>
                <a:lnTo>
                  <a:pt x="5638799" y="71196"/>
                </a:lnTo>
                <a:lnTo>
                  <a:pt x="5638799" y="1681403"/>
                </a:lnTo>
                <a:lnTo>
                  <a:pt x="5623177" y="1722894"/>
                </a:lnTo>
                <a:lnTo>
                  <a:pt x="5587137" y="1748713"/>
                </a:lnTo>
                <a:lnTo>
                  <a:pt x="5572558" y="1752111"/>
                </a:lnTo>
                <a:lnTo>
                  <a:pt x="5567602" y="17525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324599" y="281860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6" y="358507"/>
                </a:lnTo>
                <a:lnTo>
                  <a:pt x="62575" y="331659"/>
                </a:lnTo>
                <a:lnTo>
                  <a:pt x="32105" y="296336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6" y="55795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5"/>
                </a:lnTo>
                <a:lnTo>
                  <a:pt x="353904" y="92572"/>
                </a:lnTo>
                <a:lnTo>
                  <a:pt x="372798" y="135199"/>
                </a:lnTo>
                <a:lnTo>
                  <a:pt x="380770" y="181141"/>
                </a:lnTo>
                <a:lnTo>
                  <a:pt x="380999" y="190499"/>
                </a:lnTo>
                <a:lnTo>
                  <a:pt x="380770" y="199858"/>
                </a:lnTo>
                <a:lnTo>
                  <a:pt x="372798" y="245799"/>
                </a:lnTo>
                <a:lnTo>
                  <a:pt x="353904" y="288427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2" name="object 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2712" y="2932906"/>
            <a:ext cx="104768" cy="152399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6819899" y="3123406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07200" y="2800192"/>
            <a:ext cx="194627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실무 적용 노하우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038974" y="3209131"/>
            <a:ext cx="1790700" cy="1000125"/>
            <a:chOff x="7038974" y="3133724"/>
            <a:chExt cx="1790700" cy="1000125"/>
          </a:xfrm>
        </p:grpSpPr>
        <p:sp>
          <p:nvSpPr>
            <p:cNvPr id="56" name="object 56"/>
            <p:cNvSpPr/>
            <p:nvPr/>
          </p:nvSpPr>
          <p:spPr>
            <a:xfrm>
              <a:off x="7038962" y="3133724"/>
              <a:ext cx="47625" cy="295275"/>
            </a:xfrm>
            <a:custGeom>
              <a:avLst/>
              <a:gdLst/>
              <a:ahLst/>
              <a:cxnLst/>
              <a:rect l="l" t="t" r="r" b="b"/>
              <a:pathLst>
                <a:path w="47625" h="295275">
                  <a:moveTo>
                    <a:pt x="47625" y="268312"/>
                  </a:moveTo>
                  <a:lnTo>
                    <a:pt x="26974" y="247650"/>
                  </a:lnTo>
                  <a:lnTo>
                    <a:pt x="20662" y="247650"/>
                  </a:lnTo>
                  <a:lnTo>
                    <a:pt x="0" y="268312"/>
                  </a:lnTo>
                  <a:lnTo>
                    <a:pt x="0" y="274624"/>
                  </a:lnTo>
                  <a:lnTo>
                    <a:pt x="20662" y="295275"/>
                  </a:lnTo>
                  <a:lnTo>
                    <a:pt x="26974" y="295275"/>
                  </a:lnTo>
                  <a:lnTo>
                    <a:pt x="47625" y="274624"/>
                  </a:lnTo>
                  <a:lnTo>
                    <a:pt x="47625" y="271462"/>
                  </a:lnTo>
                  <a:lnTo>
                    <a:pt x="47625" y="268312"/>
                  </a:lnTo>
                  <a:close/>
                </a:path>
                <a:path w="47625" h="2952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7772399" y="3276599"/>
              <a:ext cx="1057275" cy="228600"/>
            </a:xfrm>
            <a:custGeom>
              <a:avLst/>
              <a:gdLst/>
              <a:ahLst/>
              <a:cxnLst/>
              <a:rect l="l" t="t" r="r" b="b"/>
              <a:pathLst>
                <a:path w="1057275" h="228600">
                  <a:moveTo>
                    <a:pt x="1024226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24226" y="0"/>
                  </a:lnTo>
                  <a:lnTo>
                    <a:pt x="1056307" y="28187"/>
                  </a:lnTo>
                  <a:lnTo>
                    <a:pt x="1057274" y="33047"/>
                  </a:lnTo>
                  <a:lnTo>
                    <a:pt x="1057274" y="195552"/>
                  </a:lnTo>
                  <a:lnTo>
                    <a:pt x="1029087" y="227632"/>
                  </a:lnTo>
                  <a:lnTo>
                    <a:pt x="1024226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7038962" y="3629024"/>
              <a:ext cx="47625" cy="504825"/>
            </a:xfrm>
            <a:custGeom>
              <a:avLst/>
              <a:gdLst/>
              <a:ahLst/>
              <a:cxnLst/>
              <a:rect l="l" t="t" r="r" b="b"/>
              <a:pathLst>
                <a:path w="47625" h="504825">
                  <a:moveTo>
                    <a:pt x="47625" y="477862"/>
                  </a:moveTo>
                  <a:lnTo>
                    <a:pt x="26974" y="457200"/>
                  </a:lnTo>
                  <a:lnTo>
                    <a:pt x="20662" y="457200"/>
                  </a:lnTo>
                  <a:lnTo>
                    <a:pt x="0" y="477862"/>
                  </a:lnTo>
                  <a:lnTo>
                    <a:pt x="0" y="484174"/>
                  </a:lnTo>
                  <a:lnTo>
                    <a:pt x="20662" y="504825"/>
                  </a:lnTo>
                  <a:lnTo>
                    <a:pt x="26974" y="504825"/>
                  </a:lnTo>
                  <a:lnTo>
                    <a:pt x="47625" y="484174"/>
                  </a:lnTo>
                  <a:lnTo>
                    <a:pt x="47625" y="481012"/>
                  </a:lnTo>
                  <a:lnTo>
                    <a:pt x="47625" y="477862"/>
                  </a:lnTo>
                  <a:close/>
                </a:path>
                <a:path w="47625" h="5048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5048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216775" y="3056748"/>
            <a:ext cx="3070225" cy="123732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ID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충돌 방지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200"/>
              </a:lnSpc>
              <a:spcBef>
                <a:spcPts val="75"/>
              </a:spcBef>
              <a:tabLst>
                <a:tab pos="635635" algn="l"/>
                <a:tab pos="166433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효율적인	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	</a:t>
            </a:r>
            <a:endParaRPr lang="en-US" sz="1150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200"/>
              </a:lnSpc>
              <a:spcBef>
                <a:spcPts val="75"/>
              </a:spcBef>
              <a:tabLst>
                <a:tab pos="635635" algn="l"/>
                <a:tab pos="1664335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성능 최적화를 위한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크기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관리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1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30200"/>
              </a:lnSpc>
              <a:spcBef>
                <a:spcPts val="75"/>
              </a:spcBef>
              <a:tabLst>
                <a:tab pos="635635" algn="l"/>
                <a:tab pos="1664335" algn="l"/>
              </a:tabLst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버전별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호환성 유지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방법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0200"/>
              </a:lnSpc>
              <a:spcBef>
                <a:spcPts val="75"/>
              </a:spcBef>
              <a:tabLst>
                <a:tab pos="635635" algn="l"/>
                <a:tab pos="1664335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디버깅 기법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172199" y="4685506"/>
            <a:ext cx="5638800" cy="1638300"/>
            <a:chOff x="6172199" y="4495799"/>
            <a:chExt cx="5638800" cy="1638300"/>
          </a:xfrm>
        </p:grpSpPr>
        <p:sp>
          <p:nvSpPr>
            <p:cNvPr id="61" name="object 61"/>
            <p:cNvSpPr/>
            <p:nvPr/>
          </p:nvSpPr>
          <p:spPr>
            <a:xfrm>
              <a:off x="6172199" y="4495799"/>
              <a:ext cx="5638800" cy="1638300"/>
            </a:xfrm>
            <a:custGeom>
              <a:avLst/>
              <a:gdLst/>
              <a:ahLst/>
              <a:cxnLst/>
              <a:rect l="l" t="t" r="r" b="b"/>
              <a:pathLst>
                <a:path w="5638800" h="1638300">
                  <a:moveTo>
                    <a:pt x="5567602" y="1638299"/>
                  </a:moveTo>
                  <a:lnTo>
                    <a:pt x="71196" y="1638299"/>
                  </a:lnTo>
                  <a:lnTo>
                    <a:pt x="66241" y="1637811"/>
                  </a:lnTo>
                  <a:lnTo>
                    <a:pt x="29705" y="1622677"/>
                  </a:lnTo>
                  <a:lnTo>
                    <a:pt x="3885" y="1586636"/>
                  </a:lnTo>
                  <a:lnTo>
                    <a:pt x="0" y="1567103"/>
                  </a:lnTo>
                  <a:lnTo>
                    <a:pt x="0" y="15620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67602" y="0"/>
                  </a:lnTo>
                  <a:lnTo>
                    <a:pt x="5609094" y="15621"/>
                  </a:lnTo>
                  <a:lnTo>
                    <a:pt x="5634913" y="51661"/>
                  </a:lnTo>
                  <a:lnTo>
                    <a:pt x="5638799" y="71196"/>
                  </a:lnTo>
                  <a:lnTo>
                    <a:pt x="5638799" y="1567103"/>
                  </a:lnTo>
                  <a:lnTo>
                    <a:pt x="5623177" y="1608593"/>
                  </a:lnTo>
                  <a:lnTo>
                    <a:pt x="5587137" y="1634412"/>
                  </a:lnTo>
                  <a:lnTo>
                    <a:pt x="5572558" y="1637811"/>
                  </a:lnTo>
                  <a:lnTo>
                    <a:pt x="5567602" y="1638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324599" y="4648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8" y="135199"/>
                  </a:lnTo>
                  <a:lnTo>
                    <a:pt x="380770" y="181140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59D0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364" y="4772024"/>
              <a:ext cx="153471" cy="13334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807199" y="4819491"/>
            <a:ext cx="237346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현업 적용 이슈와 해결책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819899" y="5180806"/>
            <a:ext cx="1152525" cy="990600"/>
          </a:xfrm>
          <a:custGeom>
            <a:avLst/>
            <a:gdLst/>
            <a:ahLst/>
            <a:cxnLst/>
            <a:rect l="l" t="t" r="r" b="b"/>
            <a:pathLst>
              <a:path w="1152525" h="990600">
                <a:moveTo>
                  <a:pt x="1119476" y="990599"/>
                </a:moveTo>
                <a:lnTo>
                  <a:pt x="33047" y="990599"/>
                </a:lnTo>
                <a:lnTo>
                  <a:pt x="28187" y="989632"/>
                </a:lnTo>
                <a:lnTo>
                  <a:pt x="966" y="962411"/>
                </a:lnTo>
                <a:lnTo>
                  <a:pt x="0" y="957551"/>
                </a:lnTo>
                <a:lnTo>
                  <a:pt x="0" y="952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19476" y="0"/>
                </a:lnTo>
                <a:lnTo>
                  <a:pt x="1151557" y="28186"/>
                </a:lnTo>
                <a:lnTo>
                  <a:pt x="1152524" y="33047"/>
                </a:lnTo>
                <a:lnTo>
                  <a:pt x="1152524" y="957551"/>
                </a:lnTo>
                <a:lnTo>
                  <a:pt x="1124337" y="989632"/>
                </a:lnTo>
                <a:lnTo>
                  <a:pt x="1119476" y="990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83400" y="5198504"/>
            <a:ext cx="1089024" cy="242373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일반적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이슈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124822" y="5180806"/>
            <a:ext cx="1476377" cy="990600"/>
          </a:xfrm>
          <a:custGeom>
            <a:avLst/>
            <a:gdLst/>
            <a:ahLst/>
            <a:cxnLst/>
            <a:rect l="l" t="t" r="r" b="b"/>
            <a:pathLst>
              <a:path w="1143000" h="990600">
                <a:moveTo>
                  <a:pt x="1109952" y="990599"/>
                </a:moveTo>
                <a:lnTo>
                  <a:pt x="33047" y="990599"/>
                </a:lnTo>
                <a:lnTo>
                  <a:pt x="28187" y="989632"/>
                </a:lnTo>
                <a:lnTo>
                  <a:pt x="966" y="962411"/>
                </a:lnTo>
                <a:lnTo>
                  <a:pt x="0" y="957551"/>
                </a:lnTo>
                <a:lnTo>
                  <a:pt x="0" y="952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09952" y="0"/>
                </a:lnTo>
                <a:lnTo>
                  <a:pt x="1142033" y="28186"/>
                </a:lnTo>
                <a:lnTo>
                  <a:pt x="1142999" y="33047"/>
                </a:lnTo>
                <a:lnTo>
                  <a:pt x="1142999" y="957551"/>
                </a:lnTo>
                <a:lnTo>
                  <a:pt x="1114812" y="989632"/>
                </a:lnTo>
                <a:lnTo>
                  <a:pt x="1109952" y="990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073570" y="5448398"/>
            <a:ext cx="1874689" cy="527066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4965" indent="-171450">
              <a:lnSpc>
                <a:spcPct val="100000"/>
              </a:lnSpc>
              <a:spcBef>
                <a:spcPts val="345"/>
              </a:spcBef>
              <a:buFont typeface="Arial" panose="020B0604020202020204" pitchFamily="34" charset="0"/>
              <a:buChar char="•"/>
            </a:pP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네이밍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규칙</a:t>
            </a:r>
            <a:r>
              <a:rPr lang="en-US"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54965" marR="508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버전별 분기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0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54965" marR="508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최적화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C3E3BE-C035-4541-2085-8FA02CD1A20E}"/>
              </a:ext>
            </a:extLst>
          </p:cNvPr>
          <p:cNvSpPr txBox="1"/>
          <p:nvPr/>
        </p:nvSpPr>
        <p:spPr>
          <a:xfrm>
            <a:off x="6672716" y="5492976"/>
            <a:ext cx="1628320" cy="517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lvl="0" indent="-171450" defTabSz="914400" eaLnBrk="1" fontAlgn="auto" latinLnBrk="0" hangingPunct="1">
              <a:lnSpc>
                <a:spcPts val="9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충돌 </a:t>
            </a:r>
          </a:p>
          <a:p>
            <a:pPr marL="354965" marR="5080" lvl="0" indent="-171450" defTabSz="914400" eaLnBrk="1" fontAlgn="auto" latinLnBrk="0" hangingPunct="1">
              <a:lnSpc>
                <a:spcPts val="9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uisse Int'l Light"/>
              </a:rPr>
              <a:t>OS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호환성 </a:t>
            </a:r>
          </a:p>
          <a:p>
            <a:pPr marL="354965" marR="5080" lvl="0" indent="-171450" defTabSz="914400" eaLnBrk="1" fontAlgn="auto" latinLnBrk="0" hangingPunct="1">
              <a:lnSpc>
                <a:spcPts val="900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저하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50EF62-E3C2-7F15-E926-483A6C43F010}"/>
              </a:ext>
            </a:extLst>
          </p:cNvPr>
          <p:cNvSpPr txBox="1"/>
          <p:nvPr/>
        </p:nvSpPr>
        <p:spPr>
          <a:xfrm>
            <a:off x="8125747" y="5225332"/>
            <a:ext cx="1019173" cy="2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3CDB8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해결 방법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개발 실습</a:t>
            </a:r>
            <a:endParaRPr sz="2500" dirty="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654" y="838198"/>
            <a:ext cx="5600700" cy="1828800"/>
          </a:xfrm>
          <a:custGeom>
            <a:avLst/>
            <a:gdLst/>
            <a:ahLst/>
            <a:cxnLst/>
            <a:rect l="l" t="t" r="r" b="b"/>
            <a:pathLst>
              <a:path w="5600700" h="1828800">
                <a:moveTo>
                  <a:pt x="5529502" y="1828799"/>
                </a:moveTo>
                <a:lnTo>
                  <a:pt x="71196" y="1828799"/>
                </a:lnTo>
                <a:lnTo>
                  <a:pt x="66241" y="1828311"/>
                </a:lnTo>
                <a:lnTo>
                  <a:pt x="29705" y="1813177"/>
                </a:lnTo>
                <a:lnTo>
                  <a:pt x="3885" y="1777137"/>
                </a:lnTo>
                <a:lnTo>
                  <a:pt x="0" y="1757603"/>
                </a:lnTo>
                <a:lnTo>
                  <a:pt x="0" y="1752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1757603"/>
                </a:lnTo>
                <a:lnTo>
                  <a:pt x="5585076" y="1799094"/>
                </a:lnTo>
                <a:lnTo>
                  <a:pt x="5549037" y="1824914"/>
                </a:lnTo>
                <a:lnTo>
                  <a:pt x="5534457" y="1828311"/>
                </a:lnTo>
                <a:lnTo>
                  <a:pt x="5529502" y="18287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0042" y="990610"/>
            <a:ext cx="381000" cy="1524000"/>
          </a:xfrm>
          <a:custGeom>
            <a:avLst/>
            <a:gdLst/>
            <a:ahLst/>
            <a:cxnLst/>
            <a:rect l="l" t="t" r="r" b="b"/>
            <a:pathLst>
              <a:path w="381000" h="1524000">
                <a:moveTo>
                  <a:pt x="38100" y="457200"/>
                </a:moveTo>
                <a:lnTo>
                  <a:pt x="0" y="457200"/>
                </a:lnTo>
                <a:lnTo>
                  <a:pt x="0" y="1524000"/>
                </a:lnTo>
                <a:lnTo>
                  <a:pt x="38100" y="1524000"/>
                </a:lnTo>
                <a:lnTo>
                  <a:pt x="38100" y="457200"/>
                </a:lnTo>
                <a:close/>
              </a:path>
              <a:path w="381000" h="1524000">
                <a:moveTo>
                  <a:pt x="381000" y="190500"/>
                </a:moveTo>
                <a:lnTo>
                  <a:pt x="375297" y="144195"/>
                </a:lnTo>
                <a:lnTo>
                  <a:pt x="358508" y="100685"/>
                </a:lnTo>
                <a:lnTo>
                  <a:pt x="331660" y="62572"/>
                </a:lnTo>
                <a:lnTo>
                  <a:pt x="296341" y="32092"/>
                </a:lnTo>
                <a:lnTo>
                  <a:pt x="254673" y="11125"/>
                </a:lnTo>
                <a:lnTo>
                  <a:pt x="209181" y="914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191"/>
                </a:lnTo>
                <a:lnTo>
                  <a:pt x="92583" y="27089"/>
                </a:lnTo>
                <a:lnTo>
                  <a:pt x="55803" y="55791"/>
                </a:lnTo>
                <a:lnTo>
                  <a:pt x="27101" y="92570"/>
                </a:lnTo>
                <a:lnTo>
                  <a:pt x="8204" y="135191"/>
                </a:lnTo>
                <a:lnTo>
                  <a:pt x="241" y="181140"/>
                </a:lnTo>
                <a:lnTo>
                  <a:pt x="0" y="190500"/>
                </a:lnTo>
                <a:lnTo>
                  <a:pt x="241" y="199847"/>
                </a:lnTo>
                <a:lnTo>
                  <a:pt x="8204" y="245795"/>
                </a:lnTo>
                <a:lnTo>
                  <a:pt x="27101" y="288417"/>
                </a:lnTo>
                <a:lnTo>
                  <a:pt x="55803" y="325196"/>
                </a:lnTo>
                <a:lnTo>
                  <a:pt x="92583" y="353898"/>
                </a:lnTo>
                <a:lnTo>
                  <a:pt x="135204" y="372795"/>
                </a:lnTo>
                <a:lnTo>
                  <a:pt x="181152" y="380758"/>
                </a:lnTo>
                <a:lnTo>
                  <a:pt x="190500" y="381000"/>
                </a:lnTo>
                <a:lnTo>
                  <a:pt x="199859" y="380758"/>
                </a:lnTo>
                <a:lnTo>
                  <a:pt x="245808" y="372795"/>
                </a:lnTo>
                <a:lnTo>
                  <a:pt x="288429" y="353898"/>
                </a:lnTo>
                <a:lnTo>
                  <a:pt x="325208" y="325196"/>
                </a:lnTo>
                <a:lnTo>
                  <a:pt x="353910" y="288417"/>
                </a:lnTo>
                <a:lnTo>
                  <a:pt x="372808" y="245795"/>
                </a:lnTo>
                <a:lnTo>
                  <a:pt x="380771" y="199847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04" y="1104898"/>
            <a:ext cx="114299" cy="1523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50651" y="1242554"/>
            <a:ext cx="4463286" cy="12671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-180000">
              <a:lnSpc>
                <a:spcPts val="800"/>
              </a:lnSpc>
              <a:spcBef>
                <a:spcPts val="1370"/>
              </a:spcBef>
              <a:tabLst>
                <a:tab pos="1680210" algn="l"/>
              </a:tabLst>
            </a:pP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98450" marR="5080" indent="-180000">
              <a:lnSpc>
                <a:spcPts val="8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1680210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프로젝트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기본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</a:t>
            </a:r>
            <a:r>
              <a:rPr 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Studio </a:t>
            </a:r>
            <a:endParaRPr lang="en-US" sz="140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298450" marR="5080" indent="-180000">
              <a:lnSpc>
                <a:spcPts val="8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1680210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앱 패키지명 확인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target package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4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298450" marR="5080" indent="-180000">
              <a:lnSpc>
                <a:spcPts val="8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1680210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폴더 구조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res/values/colors.xml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98450" marR="5080" indent="-180000">
              <a:lnSpc>
                <a:spcPts val="8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1680210" algn="l"/>
              </a:tabLst>
            </a:pPr>
            <a:r>
              <a:rPr lang="en-US" sz="14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</a:t>
            </a:r>
            <a:r>
              <a:rPr sz="14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ndroid.bp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Android.mk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7654" y="2876389"/>
            <a:ext cx="5600700" cy="3752217"/>
          </a:xfrm>
          <a:custGeom>
            <a:avLst/>
            <a:gdLst/>
            <a:ahLst/>
            <a:cxnLst/>
            <a:rect l="l" t="t" r="r" b="b"/>
            <a:pathLst>
              <a:path w="5600700" h="4381500">
                <a:moveTo>
                  <a:pt x="5529502" y="4381499"/>
                </a:moveTo>
                <a:lnTo>
                  <a:pt x="71196" y="4381499"/>
                </a:lnTo>
                <a:lnTo>
                  <a:pt x="66241" y="4381010"/>
                </a:lnTo>
                <a:lnTo>
                  <a:pt x="29705" y="4365876"/>
                </a:lnTo>
                <a:lnTo>
                  <a:pt x="3885" y="4329836"/>
                </a:lnTo>
                <a:lnTo>
                  <a:pt x="0" y="4310302"/>
                </a:lnTo>
                <a:lnTo>
                  <a:pt x="0" y="43052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4310302"/>
                </a:lnTo>
                <a:lnTo>
                  <a:pt x="5585076" y="4351793"/>
                </a:lnTo>
                <a:lnTo>
                  <a:pt x="5549037" y="4377613"/>
                </a:lnTo>
                <a:lnTo>
                  <a:pt x="5534457" y="4381011"/>
                </a:lnTo>
                <a:lnTo>
                  <a:pt x="5529502" y="43814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399" y="3467099"/>
            <a:ext cx="5295900" cy="2095501"/>
          </a:xfrm>
          <a:custGeom>
            <a:avLst/>
            <a:gdLst/>
            <a:ahLst/>
            <a:cxnLst/>
            <a:rect l="l" t="t" r="r" b="b"/>
            <a:pathLst>
              <a:path w="5295900" h="2895600">
                <a:moveTo>
                  <a:pt x="5242501" y="2895599"/>
                </a:moveTo>
                <a:lnTo>
                  <a:pt x="53397" y="2895599"/>
                </a:lnTo>
                <a:lnTo>
                  <a:pt x="49680" y="2895233"/>
                </a:lnTo>
                <a:lnTo>
                  <a:pt x="14085" y="2876206"/>
                </a:lnTo>
                <a:lnTo>
                  <a:pt x="0" y="2842201"/>
                </a:lnTo>
                <a:lnTo>
                  <a:pt x="0" y="28384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5242501" y="0"/>
                </a:lnTo>
                <a:lnTo>
                  <a:pt x="5281813" y="19392"/>
                </a:lnTo>
                <a:lnTo>
                  <a:pt x="5295899" y="53397"/>
                </a:lnTo>
                <a:lnTo>
                  <a:pt x="5295899" y="2842201"/>
                </a:lnTo>
                <a:lnTo>
                  <a:pt x="5276506" y="2881513"/>
                </a:lnTo>
                <a:lnTo>
                  <a:pt x="5246217" y="2895233"/>
                </a:lnTo>
                <a:lnTo>
                  <a:pt x="5242501" y="2895599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749" y="3124199"/>
            <a:ext cx="114299" cy="1523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01252" y="3045623"/>
            <a:ext cx="3146423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AndroidManifest.xml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999" y="3538220"/>
            <a:ext cx="4987290" cy="230992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&lt;manifest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>
              <a:lnSpc>
                <a:spcPct val="119000"/>
              </a:lnSpc>
            </a:pPr>
            <a:r>
              <a:rPr sz="1050" dirty="0">
                <a:solidFill>
                  <a:srgbClr val="FFFF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xmlns:android="http://schemas.android.com/apk/res/android"</a:t>
            </a:r>
            <a:r>
              <a:rPr sz="1050" dirty="0">
                <a:solidFill>
                  <a:srgbClr val="FFFF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package="</a:t>
            </a:r>
            <a:r>
              <a:rPr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com.example.myoverlay</a:t>
            </a: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"&gt;</a:t>
            </a:r>
            <a:endParaRPr lang="en-US" sz="1050" dirty="0">
              <a:solidFill>
                <a:srgbClr val="F7F7F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&lt;overlay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>
              <a:lnSpc>
                <a:spcPct val="119000"/>
              </a:lnSpc>
            </a:pP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android:targetPackage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</a:t>
            </a: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com.android.systemui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 </a:t>
            </a: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android:priority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="100" </a:t>
            </a: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android:isStatic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="false" /&gt;</a:t>
            </a:r>
          </a:p>
          <a:p>
            <a:pPr marL="332740">
              <a:lnSpc>
                <a:spcPct val="100000"/>
              </a:lnSpc>
              <a:spcBef>
                <a:spcPts val="340"/>
              </a:spcBef>
            </a:pP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&lt;application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52780" marR="5080">
              <a:lnSpc>
                <a:spcPct val="119000"/>
              </a:lnSpc>
            </a:pP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android:allowBackup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="false" </a:t>
            </a:r>
            <a:r>
              <a:rPr lang="en-US" altLang="ko-KR" sz="1050" dirty="0" err="1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android:label</a:t>
            </a: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="My Theme Overlay"&gt;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240"/>
              </a:spcBef>
            </a:pP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&lt;/application&gt;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lang="en-US" altLang="ko-KR"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&lt;/manifest&gt;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>
              <a:lnSpc>
                <a:spcPct val="119000"/>
              </a:lnSpc>
            </a:pP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 marR="5080">
              <a:lnSpc>
                <a:spcPct val="119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025" y="5837522"/>
            <a:ext cx="2955925" cy="71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180000">
              <a:lnSpc>
                <a:spcPct val="120000"/>
              </a:lnSpc>
              <a:spcBef>
                <a:spcPts val="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targetPackage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 </a:t>
            </a:r>
          </a:p>
          <a:p>
            <a:pPr marL="298450" marR="5080" indent="-180000">
              <a:lnSpc>
                <a:spcPct val="120000"/>
              </a:lnSpc>
              <a:spcBef>
                <a:spcPts val="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priority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 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높을수록 우선 적용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</a:p>
          <a:p>
            <a:pPr marL="298450" marR="5080" indent="-180000">
              <a:lnSpc>
                <a:spcPct val="120000"/>
              </a:lnSpc>
              <a:spcBef>
                <a:spcPts val="9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2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isStatic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false=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활성화 가능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10298" y="876300"/>
            <a:ext cx="5600700" cy="4686300"/>
            <a:chOff x="6210298" y="876300"/>
            <a:chExt cx="5600700" cy="4686300"/>
          </a:xfrm>
        </p:grpSpPr>
        <p:sp>
          <p:nvSpPr>
            <p:cNvPr id="25" name="object 25"/>
            <p:cNvSpPr/>
            <p:nvPr/>
          </p:nvSpPr>
          <p:spPr>
            <a:xfrm>
              <a:off x="6210298" y="876300"/>
              <a:ext cx="5600700" cy="4686300"/>
            </a:xfrm>
            <a:custGeom>
              <a:avLst/>
              <a:gdLst/>
              <a:ahLst/>
              <a:cxnLst/>
              <a:rect l="l" t="t" r="r" b="b"/>
              <a:pathLst>
                <a:path w="5600700" h="4686300">
                  <a:moveTo>
                    <a:pt x="5529503" y="4686299"/>
                  </a:moveTo>
                  <a:lnTo>
                    <a:pt x="71196" y="4686299"/>
                  </a:lnTo>
                  <a:lnTo>
                    <a:pt x="66241" y="4685810"/>
                  </a:lnTo>
                  <a:lnTo>
                    <a:pt x="29705" y="4670676"/>
                  </a:lnTo>
                  <a:lnTo>
                    <a:pt x="3885" y="4634637"/>
                  </a:lnTo>
                  <a:lnTo>
                    <a:pt x="0" y="4615102"/>
                  </a:lnTo>
                  <a:lnTo>
                    <a:pt x="0" y="4610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615102"/>
                  </a:lnTo>
                  <a:lnTo>
                    <a:pt x="5585077" y="4656593"/>
                  </a:lnTo>
                  <a:lnTo>
                    <a:pt x="5549038" y="4682412"/>
                  </a:lnTo>
                  <a:lnTo>
                    <a:pt x="5534458" y="4685810"/>
                  </a:lnTo>
                  <a:lnTo>
                    <a:pt x="5529503" y="4686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362699" y="1485899"/>
              <a:ext cx="5295900" cy="3467100"/>
            </a:xfrm>
            <a:custGeom>
              <a:avLst/>
              <a:gdLst/>
              <a:ahLst/>
              <a:cxnLst/>
              <a:rect l="l" t="t" r="r" b="b"/>
              <a:pathLst>
                <a:path w="5295900" h="3467100">
                  <a:moveTo>
                    <a:pt x="5242501" y="3467099"/>
                  </a:moveTo>
                  <a:lnTo>
                    <a:pt x="53397" y="3467099"/>
                  </a:lnTo>
                  <a:lnTo>
                    <a:pt x="49680" y="3466732"/>
                  </a:lnTo>
                  <a:lnTo>
                    <a:pt x="14084" y="3447707"/>
                  </a:lnTo>
                  <a:lnTo>
                    <a:pt x="0" y="3413702"/>
                  </a:lnTo>
                  <a:lnTo>
                    <a:pt x="0" y="3409949"/>
                  </a:lnTo>
                  <a:lnTo>
                    <a:pt x="0" y="53397"/>
                  </a:lnTo>
                  <a:lnTo>
                    <a:pt x="19391" y="14085"/>
                  </a:lnTo>
                  <a:lnTo>
                    <a:pt x="53397" y="0"/>
                  </a:lnTo>
                  <a:lnTo>
                    <a:pt x="5242501" y="0"/>
                  </a:lnTo>
                  <a:lnTo>
                    <a:pt x="5281812" y="19392"/>
                  </a:lnTo>
                  <a:lnTo>
                    <a:pt x="5295898" y="53397"/>
                  </a:lnTo>
                  <a:lnTo>
                    <a:pt x="5295898" y="3413702"/>
                  </a:lnTo>
                  <a:lnTo>
                    <a:pt x="5276505" y="3453013"/>
                  </a:lnTo>
                  <a:lnTo>
                    <a:pt x="5246218" y="3466732"/>
                  </a:lnTo>
                  <a:lnTo>
                    <a:pt x="5242501" y="3467099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62687" y="1028712"/>
              <a:ext cx="381000" cy="4381500"/>
            </a:xfrm>
            <a:custGeom>
              <a:avLst/>
              <a:gdLst/>
              <a:ahLst/>
              <a:cxnLst/>
              <a:rect l="l" t="t" r="r" b="b"/>
              <a:pathLst>
                <a:path w="381000" h="4381500">
                  <a:moveTo>
                    <a:pt x="38100" y="4000487"/>
                  </a:moveTo>
                  <a:lnTo>
                    <a:pt x="0" y="4000487"/>
                  </a:lnTo>
                  <a:lnTo>
                    <a:pt x="0" y="4381487"/>
                  </a:lnTo>
                  <a:lnTo>
                    <a:pt x="38100" y="4381487"/>
                  </a:lnTo>
                  <a:lnTo>
                    <a:pt x="38100" y="4000487"/>
                  </a:lnTo>
                  <a:close/>
                </a:path>
                <a:path w="381000" h="43815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28" y="181140"/>
                  </a:lnTo>
                  <a:lnTo>
                    <a:pt x="0" y="190500"/>
                  </a:lnTo>
                  <a:lnTo>
                    <a:pt x="228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6551" y="1151602"/>
              <a:ext cx="172372" cy="13522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845300" y="998749"/>
            <a:ext cx="2207258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adb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명령어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해제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4299" y="1539639"/>
            <a:ext cx="2266315" cy="424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Overlay </a:t>
            </a:r>
            <a:r>
              <a:rPr sz="11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설치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install -r MyOverlay.apk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64299" y="2111139"/>
            <a:ext cx="2106295" cy="424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Overlay </a:t>
            </a:r>
            <a:r>
              <a:rPr sz="11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목록 확인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list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4299" y="2682639"/>
            <a:ext cx="3146425" cy="6146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Overlay </a:t>
            </a:r>
            <a:r>
              <a:rPr sz="11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활성화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5080" indent="-320675">
              <a:lnSpc>
                <a:spcPts val="1500"/>
              </a:lnSpc>
              <a:spcBef>
                <a:spcPts val="7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enable --user 0 \ com.example.myoverlay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4299" y="3444639"/>
            <a:ext cx="3226435" cy="6146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Overlay </a:t>
            </a:r>
            <a:r>
              <a:rPr sz="11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비활성화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5080" indent="-320675">
              <a:lnSpc>
                <a:spcPts val="1500"/>
              </a:lnSpc>
              <a:spcBef>
                <a:spcPts val="7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disable --user 0 \ com.example.myoverlay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64299" y="4206639"/>
            <a:ext cx="3306445" cy="6146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</a:t>
            </a:r>
            <a:r>
              <a:rPr sz="11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 변경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 marR="5080" indent="-320675">
              <a:lnSpc>
                <a:spcPts val="1500"/>
              </a:lnSpc>
              <a:spcBef>
                <a:spcPts val="70"/>
              </a:spcBef>
            </a:pPr>
            <a:r>
              <a:rPr sz="105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set-priority high \ com.example.myoverlay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30975" y="5007309"/>
            <a:ext cx="5074285" cy="386516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7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10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이상에서는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Manager Service(OMS)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RRO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5254F3-BF1C-1400-0C61-14CE799539EE}"/>
              </a:ext>
            </a:extLst>
          </p:cNvPr>
          <p:cNvSpPr txBox="1"/>
          <p:nvPr/>
        </p:nvSpPr>
        <p:spPr>
          <a:xfrm>
            <a:off x="882661" y="1016428"/>
            <a:ext cx="609477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215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APK </a:t>
            </a: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작성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67" name="object 22">
            <a:extLst>
              <a:ext uri="{FF2B5EF4-FFF2-40B4-BE49-F238E27FC236}">
                <a16:creationId xmlns:a16="http://schemas.microsoft.com/office/drawing/2014/main" id="{FBC2D1AB-4B63-A0F0-4F76-023AB6EE9B97}"/>
              </a:ext>
            </a:extLst>
          </p:cNvPr>
          <p:cNvGrpSpPr/>
          <p:nvPr/>
        </p:nvGrpSpPr>
        <p:grpSpPr>
          <a:xfrm>
            <a:off x="473203" y="3006852"/>
            <a:ext cx="387092" cy="387092"/>
            <a:chOff x="380999" y="4076699"/>
            <a:chExt cx="304800" cy="304800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C3886D16-8E6D-125E-9F4C-6929391AA6A7}"/>
                </a:ext>
              </a:extLst>
            </p:cNvPr>
            <p:cNvSpPr/>
            <p:nvPr/>
          </p:nvSpPr>
          <p:spPr>
            <a:xfrm>
              <a:off x="380999" y="4076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8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9" name="object 24">
              <a:extLst>
                <a:ext uri="{FF2B5EF4-FFF2-40B4-BE49-F238E27FC236}">
                  <a16:creationId xmlns:a16="http://schemas.microsoft.com/office/drawing/2014/main" id="{116BD250-D2B5-8DFD-599C-7AD3A537CC9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724" y="4133849"/>
              <a:ext cx="142874" cy="190499"/>
            </a:xfrm>
            <a:prstGeom prst="rect">
              <a:avLst/>
            </a:prstGeom>
          </p:spPr>
        </p:pic>
      </p:grpSp>
      <p:sp>
        <p:nvSpPr>
          <p:cNvPr id="70" name="object 53">
            <a:extLst>
              <a:ext uri="{FF2B5EF4-FFF2-40B4-BE49-F238E27FC236}">
                <a16:creationId xmlns:a16="http://schemas.microsoft.com/office/drawing/2014/main" id="{07A48A56-B9B5-1A03-3439-8A92448818F8}"/>
              </a:ext>
            </a:extLst>
          </p:cNvPr>
          <p:cNvSpPr/>
          <p:nvPr/>
        </p:nvSpPr>
        <p:spPr>
          <a:xfrm>
            <a:off x="473202" y="5837522"/>
            <a:ext cx="45719" cy="7109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Berlin Sans FB"/>
              </a:rPr>
              <a:t>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개발 실습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Berlin Sans FB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9100" y="1275556"/>
            <a:ext cx="5600700" cy="2000250"/>
            <a:chOff x="6210298" y="5714999"/>
            <a:chExt cx="5600700" cy="2000250"/>
          </a:xfrm>
        </p:grpSpPr>
        <p:sp>
          <p:nvSpPr>
            <p:cNvPr id="37" name="object 37"/>
            <p:cNvSpPr/>
            <p:nvPr/>
          </p:nvSpPr>
          <p:spPr>
            <a:xfrm>
              <a:off x="6210298" y="5714999"/>
              <a:ext cx="5600700" cy="2000250"/>
            </a:xfrm>
            <a:custGeom>
              <a:avLst/>
              <a:gdLst/>
              <a:ahLst/>
              <a:cxnLst/>
              <a:rect l="l" t="t" r="r" b="b"/>
              <a:pathLst>
                <a:path w="5600700" h="2000250">
                  <a:moveTo>
                    <a:pt x="5529503" y="2000249"/>
                  </a:moveTo>
                  <a:lnTo>
                    <a:pt x="71196" y="2000249"/>
                  </a:lnTo>
                  <a:lnTo>
                    <a:pt x="66241" y="1999760"/>
                  </a:lnTo>
                  <a:lnTo>
                    <a:pt x="29705" y="1984627"/>
                  </a:lnTo>
                  <a:lnTo>
                    <a:pt x="3885" y="1948586"/>
                  </a:lnTo>
                  <a:lnTo>
                    <a:pt x="0" y="1929052"/>
                  </a:lnTo>
                  <a:lnTo>
                    <a:pt x="0" y="19240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1929052"/>
                  </a:lnTo>
                  <a:lnTo>
                    <a:pt x="5585077" y="1970544"/>
                  </a:lnTo>
                  <a:lnTo>
                    <a:pt x="5549038" y="1996362"/>
                  </a:lnTo>
                  <a:lnTo>
                    <a:pt x="5534458" y="1999760"/>
                  </a:lnTo>
                  <a:lnTo>
                    <a:pt x="5529503" y="2000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362687" y="5867399"/>
              <a:ext cx="381000" cy="1695450"/>
            </a:xfrm>
            <a:custGeom>
              <a:avLst/>
              <a:gdLst/>
              <a:ahLst/>
              <a:cxnLst/>
              <a:rect l="l" t="t" r="r" b="b"/>
              <a:pathLst>
                <a:path w="381000" h="1695450">
                  <a:moveTo>
                    <a:pt x="38100" y="457200"/>
                  </a:moveTo>
                  <a:lnTo>
                    <a:pt x="0" y="457200"/>
                  </a:lnTo>
                  <a:lnTo>
                    <a:pt x="0" y="1695450"/>
                  </a:lnTo>
                  <a:lnTo>
                    <a:pt x="38100" y="1695450"/>
                  </a:lnTo>
                  <a:lnTo>
                    <a:pt x="38100" y="457200"/>
                  </a:lnTo>
                  <a:close/>
                </a:path>
                <a:path w="381000" h="169545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6463" y="5991224"/>
              <a:ext cx="153471" cy="1333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54102" y="1409541"/>
            <a:ext cx="252729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에러 대응법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90564" y="1980406"/>
            <a:ext cx="57150" cy="857250"/>
          </a:xfrm>
          <a:custGeom>
            <a:avLst/>
            <a:gdLst/>
            <a:ahLst/>
            <a:cxnLst/>
            <a:rect l="l" t="t" r="r" b="b"/>
            <a:pathLst>
              <a:path w="57150" h="857250">
                <a:moveTo>
                  <a:pt x="57150" y="824890"/>
                </a:moveTo>
                <a:lnTo>
                  <a:pt x="32372" y="800100"/>
                </a:lnTo>
                <a:lnTo>
                  <a:pt x="24790" y="800100"/>
                </a:lnTo>
                <a:lnTo>
                  <a:pt x="0" y="824890"/>
                </a:lnTo>
                <a:lnTo>
                  <a:pt x="0" y="832472"/>
                </a:lnTo>
                <a:lnTo>
                  <a:pt x="24790" y="857250"/>
                </a:lnTo>
                <a:lnTo>
                  <a:pt x="32372" y="857250"/>
                </a:lnTo>
                <a:lnTo>
                  <a:pt x="57150" y="832472"/>
                </a:lnTo>
                <a:lnTo>
                  <a:pt x="57150" y="828675"/>
                </a:lnTo>
                <a:lnTo>
                  <a:pt x="57150" y="824890"/>
                </a:lnTo>
                <a:close/>
              </a:path>
              <a:path w="57150" h="857250">
                <a:moveTo>
                  <a:pt x="57150" y="558190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90"/>
                </a:lnTo>
                <a:lnTo>
                  <a:pt x="0" y="565772"/>
                </a:lnTo>
                <a:lnTo>
                  <a:pt x="24790" y="590550"/>
                </a:lnTo>
                <a:lnTo>
                  <a:pt x="32372" y="590550"/>
                </a:lnTo>
                <a:lnTo>
                  <a:pt x="57150" y="565772"/>
                </a:lnTo>
                <a:lnTo>
                  <a:pt x="57150" y="561975"/>
                </a:lnTo>
                <a:lnTo>
                  <a:pt x="57150" y="558190"/>
                </a:lnTo>
                <a:close/>
              </a:path>
              <a:path w="57150" h="857250">
                <a:moveTo>
                  <a:pt x="57150" y="291490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90"/>
                </a:lnTo>
                <a:lnTo>
                  <a:pt x="0" y="299072"/>
                </a:lnTo>
                <a:lnTo>
                  <a:pt x="24790" y="323850"/>
                </a:lnTo>
                <a:lnTo>
                  <a:pt x="32372" y="323850"/>
                </a:lnTo>
                <a:lnTo>
                  <a:pt x="57150" y="299072"/>
                </a:lnTo>
                <a:lnTo>
                  <a:pt x="57150" y="295275"/>
                </a:lnTo>
                <a:lnTo>
                  <a:pt x="57150" y="291490"/>
                </a:lnTo>
                <a:close/>
              </a:path>
              <a:path w="57150" h="8572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0277" y="1860536"/>
            <a:ext cx="4518022" cy="12794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 marR="643890">
              <a:lnSpc>
                <a:spcPct val="120700"/>
              </a:lnSpc>
              <a:spcBef>
                <a:spcPts val="9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 resource found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타입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이름 확인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Failed to apply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targetPackage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78740" marR="5080">
              <a:lnSpc>
                <a:spcPct val="120700"/>
              </a:lnSpc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Permission denied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루트 권한 또는 플랫폼 서명 필요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disabled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 로그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logcat -s OverlayManager:V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19100" y="3428206"/>
            <a:ext cx="5600700" cy="2057400"/>
            <a:chOff x="6210298" y="7867649"/>
            <a:chExt cx="5600700" cy="2057400"/>
          </a:xfrm>
        </p:grpSpPr>
        <p:sp>
          <p:nvSpPr>
            <p:cNvPr id="44" name="object 44"/>
            <p:cNvSpPr/>
            <p:nvPr/>
          </p:nvSpPr>
          <p:spPr>
            <a:xfrm>
              <a:off x="6210298" y="7867649"/>
              <a:ext cx="5600700" cy="2057400"/>
            </a:xfrm>
            <a:custGeom>
              <a:avLst/>
              <a:gdLst/>
              <a:ahLst/>
              <a:cxnLst/>
              <a:rect l="l" t="t" r="r" b="b"/>
              <a:pathLst>
                <a:path w="5600700" h="2057400">
                  <a:moveTo>
                    <a:pt x="5529503" y="2057398"/>
                  </a:moveTo>
                  <a:lnTo>
                    <a:pt x="71196" y="2057398"/>
                  </a:lnTo>
                  <a:lnTo>
                    <a:pt x="66241" y="2056910"/>
                  </a:lnTo>
                  <a:lnTo>
                    <a:pt x="29705" y="2041776"/>
                  </a:lnTo>
                  <a:lnTo>
                    <a:pt x="3885" y="2005736"/>
                  </a:lnTo>
                  <a:lnTo>
                    <a:pt x="0" y="1986203"/>
                  </a:lnTo>
                  <a:lnTo>
                    <a:pt x="0" y="19811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0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986203"/>
                  </a:lnTo>
                  <a:lnTo>
                    <a:pt x="5585077" y="2027692"/>
                  </a:lnTo>
                  <a:lnTo>
                    <a:pt x="5549038" y="2053512"/>
                  </a:lnTo>
                  <a:lnTo>
                    <a:pt x="5534458" y="2056910"/>
                  </a:lnTo>
                  <a:lnTo>
                    <a:pt x="5529503" y="20573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362699" y="8477249"/>
              <a:ext cx="5295900" cy="1295400"/>
            </a:xfrm>
            <a:custGeom>
              <a:avLst/>
              <a:gdLst/>
              <a:ahLst/>
              <a:cxnLst/>
              <a:rect l="l" t="t" r="r" b="b"/>
              <a:pathLst>
                <a:path w="5295900" h="1295400">
                  <a:moveTo>
                    <a:pt x="5224702" y="1295399"/>
                  </a:moveTo>
                  <a:lnTo>
                    <a:pt x="71196" y="1295399"/>
                  </a:lnTo>
                  <a:lnTo>
                    <a:pt x="66240" y="1294911"/>
                  </a:lnTo>
                  <a:lnTo>
                    <a:pt x="29705" y="1279776"/>
                  </a:lnTo>
                  <a:lnTo>
                    <a:pt x="3884" y="1243736"/>
                  </a:lnTo>
                  <a:lnTo>
                    <a:pt x="0" y="1224202"/>
                  </a:lnTo>
                  <a:lnTo>
                    <a:pt x="0" y="12191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0" y="3885"/>
                  </a:lnTo>
                  <a:lnTo>
                    <a:pt x="71196" y="0"/>
                  </a:lnTo>
                  <a:lnTo>
                    <a:pt x="5224702" y="0"/>
                  </a:lnTo>
                  <a:lnTo>
                    <a:pt x="5266193" y="15619"/>
                  </a:lnTo>
                  <a:lnTo>
                    <a:pt x="5292011" y="51660"/>
                  </a:lnTo>
                  <a:lnTo>
                    <a:pt x="5295898" y="71196"/>
                  </a:lnTo>
                  <a:lnTo>
                    <a:pt x="5295898" y="1224202"/>
                  </a:lnTo>
                  <a:lnTo>
                    <a:pt x="5280276" y="1265692"/>
                  </a:lnTo>
                  <a:lnTo>
                    <a:pt x="5244236" y="1291512"/>
                  </a:lnTo>
                  <a:lnTo>
                    <a:pt x="5229657" y="1294911"/>
                  </a:lnTo>
                  <a:lnTo>
                    <a:pt x="5224702" y="12953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362699" y="80200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6"/>
                  </a:lnTo>
                  <a:lnTo>
                    <a:pt x="62574" y="331658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199" y="135199"/>
                  </a:lnTo>
                  <a:lnTo>
                    <a:pt x="27094" y="92571"/>
                  </a:lnTo>
                  <a:lnTo>
                    <a:pt x="55795" y="55795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5"/>
                  </a:lnTo>
                  <a:lnTo>
                    <a:pt x="353903" y="92571"/>
                  </a:lnTo>
                  <a:lnTo>
                    <a:pt x="372798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6" y="353902"/>
                  </a:lnTo>
                  <a:lnTo>
                    <a:pt x="245798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8143874"/>
              <a:ext cx="190499" cy="13334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54102" y="3550656"/>
            <a:ext cx="2679698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실습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테마 색상 변경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7701" y="4342606"/>
            <a:ext cx="2495550" cy="990599"/>
          </a:xfrm>
          <a:custGeom>
            <a:avLst/>
            <a:gdLst/>
            <a:ahLst/>
            <a:cxnLst/>
            <a:rect l="l" t="t" r="r" b="b"/>
            <a:pathLst>
              <a:path w="2495550" h="914400">
                <a:moveTo>
                  <a:pt x="2445978" y="914399"/>
                </a:moveTo>
                <a:lnTo>
                  <a:pt x="49571" y="914399"/>
                </a:lnTo>
                <a:lnTo>
                  <a:pt x="42281" y="912948"/>
                </a:lnTo>
                <a:lnTo>
                  <a:pt x="7249" y="886120"/>
                </a:lnTo>
                <a:lnTo>
                  <a:pt x="0" y="864827"/>
                </a:lnTo>
                <a:lnTo>
                  <a:pt x="0" y="49570"/>
                </a:lnTo>
                <a:lnTo>
                  <a:pt x="22097" y="11380"/>
                </a:lnTo>
                <a:lnTo>
                  <a:pt x="49571" y="0"/>
                </a:lnTo>
                <a:lnTo>
                  <a:pt x="2445978" y="0"/>
                </a:lnTo>
                <a:lnTo>
                  <a:pt x="2484170" y="22097"/>
                </a:lnTo>
                <a:lnTo>
                  <a:pt x="2495549" y="49570"/>
                </a:lnTo>
                <a:lnTo>
                  <a:pt x="2495549" y="864827"/>
                </a:lnTo>
                <a:lnTo>
                  <a:pt x="2473452" y="903019"/>
                </a:lnTo>
                <a:lnTo>
                  <a:pt x="2445978" y="914399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39728" y="4098007"/>
            <a:ext cx="1127272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colors.xml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1201" y="4381341"/>
            <a:ext cx="2426335" cy="9398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&lt;?xml version="1.0" encoding="utf-8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&lt;resources&gt;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4986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&lt;color name="accent_device_defaul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299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&gt;#FF0000FF&lt;/color&gt;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4986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&lt;color name="primary_device_defau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299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7F7F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&gt;#FF3DDC84&lt;/color&gt;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295650" y="4342605"/>
            <a:ext cx="2495550" cy="990599"/>
            <a:chOff x="9086848" y="8782049"/>
            <a:chExt cx="2495550" cy="914400"/>
          </a:xfrm>
        </p:grpSpPr>
        <p:sp>
          <p:nvSpPr>
            <p:cNvPr id="53" name="object 53"/>
            <p:cNvSpPr/>
            <p:nvPr/>
          </p:nvSpPr>
          <p:spPr>
            <a:xfrm>
              <a:off x="9091610" y="8786811"/>
              <a:ext cx="2486025" cy="904875"/>
            </a:xfrm>
            <a:custGeom>
              <a:avLst/>
              <a:gdLst/>
              <a:ahLst/>
              <a:cxnLst/>
              <a:rect l="l" t="t" r="r" b="b"/>
              <a:pathLst>
                <a:path w="2486025" h="904875">
                  <a:moveTo>
                    <a:pt x="2457108" y="904874"/>
                  </a:moveTo>
                  <a:lnTo>
                    <a:pt x="28916" y="904874"/>
                  </a:lnTo>
                  <a:lnTo>
                    <a:pt x="24663" y="904027"/>
                  </a:lnTo>
                  <a:lnTo>
                    <a:pt x="0" y="875958"/>
                  </a:lnTo>
                  <a:lnTo>
                    <a:pt x="0" y="8715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2457108" y="0"/>
                  </a:lnTo>
                  <a:lnTo>
                    <a:pt x="2486024" y="28916"/>
                  </a:lnTo>
                  <a:lnTo>
                    <a:pt x="2486024" y="875958"/>
                  </a:lnTo>
                  <a:lnTo>
                    <a:pt x="2461360" y="904027"/>
                  </a:lnTo>
                  <a:lnTo>
                    <a:pt x="2457108" y="904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9091610" y="8786811"/>
              <a:ext cx="2486025" cy="904875"/>
            </a:xfrm>
            <a:custGeom>
              <a:avLst/>
              <a:gdLst/>
              <a:ahLst/>
              <a:cxnLst/>
              <a:rect l="l" t="t" r="r" b="b"/>
              <a:pathLst>
                <a:path w="2486025" h="904875">
                  <a:moveTo>
                    <a:pt x="0" y="8715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2"/>
                  </a:lnTo>
                  <a:lnTo>
                    <a:pt x="2537" y="20578"/>
                  </a:lnTo>
                  <a:lnTo>
                    <a:pt x="4228" y="16493"/>
                  </a:lnTo>
                  <a:lnTo>
                    <a:pt x="6637" y="12888"/>
                  </a:lnTo>
                  <a:lnTo>
                    <a:pt x="9763" y="9763"/>
                  </a:lnTo>
                  <a:lnTo>
                    <a:pt x="12889" y="6637"/>
                  </a:lnTo>
                  <a:lnTo>
                    <a:pt x="16494" y="4228"/>
                  </a:lnTo>
                  <a:lnTo>
                    <a:pt x="20579" y="2536"/>
                  </a:lnTo>
                  <a:lnTo>
                    <a:pt x="24663" y="845"/>
                  </a:lnTo>
                  <a:lnTo>
                    <a:pt x="28916" y="0"/>
                  </a:lnTo>
                  <a:lnTo>
                    <a:pt x="33338" y="0"/>
                  </a:lnTo>
                  <a:lnTo>
                    <a:pt x="2452687" y="0"/>
                  </a:lnTo>
                  <a:lnTo>
                    <a:pt x="2457108" y="0"/>
                  </a:lnTo>
                  <a:lnTo>
                    <a:pt x="2461360" y="845"/>
                  </a:lnTo>
                  <a:lnTo>
                    <a:pt x="2486025" y="33337"/>
                  </a:lnTo>
                  <a:lnTo>
                    <a:pt x="2486025" y="871537"/>
                  </a:lnTo>
                  <a:lnTo>
                    <a:pt x="2461360" y="904027"/>
                  </a:lnTo>
                  <a:lnTo>
                    <a:pt x="2452687" y="904874"/>
                  </a:lnTo>
                  <a:lnTo>
                    <a:pt x="33338" y="904874"/>
                  </a:lnTo>
                  <a:lnTo>
                    <a:pt x="28916" y="904874"/>
                  </a:lnTo>
                  <a:lnTo>
                    <a:pt x="24663" y="904027"/>
                  </a:lnTo>
                  <a:lnTo>
                    <a:pt x="20579" y="902336"/>
                  </a:lnTo>
                  <a:lnTo>
                    <a:pt x="16494" y="900644"/>
                  </a:lnTo>
                  <a:lnTo>
                    <a:pt x="2537" y="884294"/>
                  </a:lnTo>
                  <a:lnTo>
                    <a:pt x="845" y="880210"/>
                  </a:lnTo>
                  <a:lnTo>
                    <a:pt x="0" y="875958"/>
                  </a:lnTo>
                  <a:lnTo>
                    <a:pt x="0" y="87153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407943" y="4103020"/>
            <a:ext cx="849857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결과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181476" y="4647406"/>
            <a:ext cx="723900" cy="304800"/>
            <a:chOff x="9972674" y="9086849"/>
            <a:chExt cx="723900" cy="304800"/>
          </a:xfrm>
        </p:grpSpPr>
        <p:sp>
          <p:nvSpPr>
            <p:cNvPr id="57" name="object 57"/>
            <p:cNvSpPr/>
            <p:nvPr/>
          </p:nvSpPr>
          <p:spPr>
            <a:xfrm>
              <a:off x="9972674" y="90868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8" y="298238"/>
                  </a:lnTo>
                  <a:lnTo>
                    <a:pt x="67730" y="279115"/>
                  </a:lnTo>
                  <a:lnTo>
                    <a:pt x="34592" y="249082"/>
                  </a:lnTo>
                  <a:lnTo>
                    <a:pt x="11600" y="210719"/>
                  </a:lnTo>
                  <a:lnTo>
                    <a:pt x="731" y="167338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6"/>
                  </a:lnTo>
                  <a:lnTo>
                    <a:pt x="61607" y="29994"/>
                  </a:lnTo>
                  <a:lnTo>
                    <a:pt x="101064" y="8903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7" y="183"/>
                  </a:lnTo>
                  <a:lnTo>
                    <a:pt x="203732" y="8903"/>
                  </a:lnTo>
                  <a:lnTo>
                    <a:pt x="243191" y="29995"/>
                  </a:lnTo>
                  <a:lnTo>
                    <a:pt x="274804" y="61606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4" y="203732"/>
                  </a:lnTo>
                  <a:lnTo>
                    <a:pt x="274804" y="243191"/>
                  </a:lnTo>
                  <a:lnTo>
                    <a:pt x="243191" y="274803"/>
                  </a:lnTo>
                  <a:lnTo>
                    <a:pt x="203732" y="295894"/>
                  </a:lnTo>
                  <a:lnTo>
                    <a:pt x="159887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0391774" y="908684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8"/>
                  </a:lnTo>
                  <a:lnTo>
                    <a:pt x="67729" y="279115"/>
                  </a:lnTo>
                  <a:lnTo>
                    <a:pt x="34590" y="249082"/>
                  </a:lnTo>
                  <a:lnTo>
                    <a:pt x="11599" y="210719"/>
                  </a:lnTo>
                  <a:lnTo>
                    <a:pt x="731" y="167338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4" y="61606"/>
                  </a:lnTo>
                  <a:lnTo>
                    <a:pt x="61606" y="29994"/>
                  </a:lnTo>
                  <a:lnTo>
                    <a:pt x="101065" y="8903"/>
                  </a:lnTo>
                  <a:lnTo>
                    <a:pt x="144913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3"/>
                  </a:lnTo>
                  <a:lnTo>
                    <a:pt x="243190" y="29995"/>
                  </a:lnTo>
                  <a:lnTo>
                    <a:pt x="274802" y="61606"/>
                  </a:lnTo>
                  <a:lnTo>
                    <a:pt x="295893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3" y="203732"/>
                  </a:lnTo>
                  <a:lnTo>
                    <a:pt x="274802" y="243191"/>
                  </a:lnTo>
                  <a:lnTo>
                    <a:pt x="243190" y="274803"/>
                  </a:lnTo>
                  <a:lnTo>
                    <a:pt x="203732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380999" y="5961856"/>
            <a:ext cx="11430000" cy="457200"/>
            <a:chOff x="380999" y="10077449"/>
            <a:chExt cx="11430000" cy="457200"/>
          </a:xfrm>
        </p:grpSpPr>
        <p:sp>
          <p:nvSpPr>
            <p:cNvPr id="60" name="object 60"/>
            <p:cNvSpPr/>
            <p:nvPr/>
          </p:nvSpPr>
          <p:spPr>
            <a:xfrm>
              <a:off x="380999" y="10077449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11358802" y="457198"/>
                  </a:moveTo>
                  <a:lnTo>
                    <a:pt x="71196" y="457198"/>
                  </a:lnTo>
                  <a:lnTo>
                    <a:pt x="66241" y="456710"/>
                  </a:lnTo>
                  <a:lnTo>
                    <a:pt x="29705" y="441576"/>
                  </a:lnTo>
                  <a:lnTo>
                    <a:pt x="3885" y="405537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59"/>
                  </a:lnTo>
                  <a:lnTo>
                    <a:pt x="11429999" y="71196"/>
                  </a:lnTo>
                  <a:lnTo>
                    <a:pt x="11429999" y="386003"/>
                  </a:lnTo>
                  <a:lnTo>
                    <a:pt x="11414376" y="427493"/>
                  </a:lnTo>
                  <a:lnTo>
                    <a:pt x="11378337" y="453313"/>
                  </a:lnTo>
                  <a:lnTo>
                    <a:pt x="11363757" y="456710"/>
                  </a:lnTo>
                  <a:lnTo>
                    <a:pt x="11358802" y="45719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657" y="10220324"/>
              <a:ext cx="117865" cy="17144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87387" y="6073316"/>
            <a:ext cx="4646613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실습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TIP: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설정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등 다양한 타겟에 적용 가능합니다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57800" y="6076156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52751" y="228598"/>
                </a:moveTo>
                <a:lnTo>
                  <a:pt x="33047" y="228598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652751" y="0"/>
                </a:lnTo>
                <a:lnTo>
                  <a:pt x="684833" y="28186"/>
                </a:lnTo>
                <a:lnTo>
                  <a:pt x="685799" y="33046"/>
                </a:lnTo>
                <a:lnTo>
                  <a:pt x="685799" y="195552"/>
                </a:lnTo>
                <a:lnTo>
                  <a:pt x="657612" y="227632"/>
                </a:lnTo>
                <a:lnTo>
                  <a:pt x="652751" y="22859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00868" y="6079507"/>
            <a:ext cx="4164261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엔진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통해 다크모드 등 동적 테마 전환에도 활용됩니다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77392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개념 및 특징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3551" y="948563"/>
            <a:ext cx="5600700" cy="2057400"/>
            <a:chOff x="380999" y="952499"/>
            <a:chExt cx="5600700" cy="20574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057400"/>
            </a:xfrm>
            <a:custGeom>
              <a:avLst/>
              <a:gdLst/>
              <a:ahLst/>
              <a:cxnLst/>
              <a:rect l="l" t="t" r="r" b="b"/>
              <a:pathLst>
                <a:path w="5600700" h="2057400">
                  <a:moveTo>
                    <a:pt x="5529502" y="2057399"/>
                  </a:moveTo>
                  <a:lnTo>
                    <a:pt x="71196" y="2057399"/>
                  </a:lnTo>
                  <a:lnTo>
                    <a:pt x="66241" y="2056911"/>
                  </a:lnTo>
                  <a:lnTo>
                    <a:pt x="29705" y="2041777"/>
                  </a:lnTo>
                  <a:lnTo>
                    <a:pt x="3885" y="2005737"/>
                  </a:lnTo>
                  <a:lnTo>
                    <a:pt x="0" y="1986203"/>
                  </a:lnTo>
                  <a:lnTo>
                    <a:pt x="0" y="1981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86203"/>
                  </a:lnTo>
                  <a:lnTo>
                    <a:pt x="5585076" y="2027694"/>
                  </a:lnTo>
                  <a:lnTo>
                    <a:pt x="5549037" y="2053513"/>
                  </a:lnTo>
                  <a:lnTo>
                    <a:pt x="5534457" y="2056911"/>
                  </a:lnTo>
                  <a:lnTo>
                    <a:pt x="5529502" y="2057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676400"/>
            </a:xfrm>
            <a:custGeom>
              <a:avLst/>
              <a:gdLst/>
              <a:ahLst/>
              <a:cxnLst/>
              <a:rect l="l" t="t" r="r" b="b"/>
              <a:pathLst>
                <a:path w="381000" h="1676400">
                  <a:moveTo>
                    <a:pt x="38100" y="495300"/>
                  </a:moveTo>
                  <a:lnTo>
                    <a:pt x="0" y="495300"/>
                  </a:lnTo>
                  <a:lnTo>
                    <a:pt x="0" y="1676400"/>
                  </a:lnTo>
                  <a:lnTo>
                    <a:pt x="38100" y="1676400"/>
                  </a:lnTo>
                  <a:lnTo>
                    <a:pt x="38100" y="495300"/>
                  </a:lnTo>
                  <a:close/>
                </a:path>
                <a:path w="381000" h="16764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4" y="1256972"/>
              <a:ext cx="171479" cy="1532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149919"/>
            <a:ext cx="4154487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SRO(Static Resource Overlay)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정의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6824" y="1638299"/>
            <a:ext cx="762000" cy="266700"/>
          </a:xfrm>
          <a:custGeom>
            <a:avLst/>
            <a:gdLst/>
            <a:ahLst/>
            <a:cxnLst/>
            <a:rect l="l" t="t" r="r" b="b"/>
            <a:pathLst>
              <a:path w="762000" h="266700">
                <a:moveTo>
                  <a:pt x="7289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28952" y="0"/>
                </a:lnTo>
                <a:lnTo>
                  <a:pt x="761033" y="28187"/>
                </a:lnTo>
                <a:lnTo>
                  <a:pt x="761999" y="33047"/>
                </a:lnTo>
                <a:lnTo>
                  <a:pt x="761999" y="233652"/>
                </a:lnTo>
                <a:lnTo>
                  <a:pt x="733812" y="265732"/>
                </a:lnTo>
                <a:lnTo>
                  <a:pt x="7289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773" y="1643203"/>
            <a:ext cx="524192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07060" algn="l"/>
              </a:tabLst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	</a:t>
            </a: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타임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앱의 리소스를 정적으로 교체하는 기술입니다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662" y="2076449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7872" y="1997234"/>
            <a:ext cx="3485515" cy="8302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 시점에 리소스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병합 및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오버레이</a:t>
            </a:r>
            <a:endParaRPr lang="en-US" sz="13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45800"/>
              </a:lnSpc>
              <a:spcBef>
                <a:spcPts val="145"/>
              </a:spcBef>
            </a:pPr>
            <a:r>
              <a:rPr lang="en-US" altLang="ko-KR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AOSP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시스템과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통합된 방식 </a:t>
            </a:r>
          </a:p>
          <a:p>
            <a:pPr marL="12700" marR="5080">
              <a:lnSpc>
                <a:spcPct val="145800"/>
              </a:lnSpc>
              <a:spcBef>
                <a:spcPts val="14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펌웨어 단계에서 리소스 변경 및 최적화</a:t>
            </a:r>
            <a:endParaRPr lang="ko-KR" alt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999" y="3162299"/>
            <a:ext cx="5600700" cy="2019300"/>
            <a:chOff x="380999" y="3162299"/>
            <a:chExt cx="5600700" cy="2019300"/>
          </a:xfrm>
        </p:grpSpPr>
        <p:sp>
          <p:nvSpPr>
            <p:cNvPr id="16" name="object 16"/>
            <p:cNvSpPr/>
            <p:nvPr/>
          </p:nvSpPr>
          <p:spPr>
            <a:xfrm>
              <a:off x="380999" y="31622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2" y="2019299"/>
                  </a:moveTo>
                  <a:lnTo>
                    <a:pt x="71196" y="2019299"/>
                  </a:lnTo>
                  <a:lnTo>
                    <a:pt x="66241" y="2018810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48103"/>
                  </a:lnTo>
                  <a:lnTo>
                    <a:pt x="5585076" y="1989594"/>
                  </a:lnTo>
                  <a:lnTo>
                    <a:pt x="5549037" y="2015412"/>
                  </a:lnTo>
                  <a:lnTo>
                    <a:pt x="5534457" y="2018810"/>
                  </a:lnTo>
                  <a:lnTo>
                    <a:pt x="5529502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71487" y="3352799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26" y="3469600"/>
              <a:ext cx="187523" cy="1493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54100" y="3374467"/>
            <a:ext cx="30607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Build-time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교체 방식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8662" y="3943350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9654" y="3770543"/>
            <a:ext cx="4451350" cy="127438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42900"/>
              </a:lnSpc>
              <a:spcBef>
                <a:spcPts val="11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overlay/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target-package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/res/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형태의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디렉토리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42900"/>
              </a:lnSpc>
              <a:spcBef>
                <a:spcPts val="11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AOSP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시스템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(Android.mk, Android.bp)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통합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42900"/>
              </a:lnSpc>
              <a:spcBef>
                <a:spcPts val="11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 리소스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병합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</a:t>
            </a:r>
            <a:r>
              <a:rPr sz="14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APK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포함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algn="just">
              <a:lnSpc>
                <a:spcPct val="142900"/>
              </a:lnSpc>
              <a:spcBef>
                <a:spcPts val="11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충돌 우선순위 규칙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따른 오버라이드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10298" y="952499"/>
            <a:ext cx="5600700" cy="2019300"/>
            <a:chOff x="6210298" y="952499"/>
            <a:chExt cx="5600700" cy="2019300"/>
          </a:xfrm>
        </p:grpSpPr>
        <p:sp>
          <p:nvSpPr>
            <p:cNvPr id="23" name="object 23"/>
            <p:cNvSpPr/>
            <p:nvPr/>
          </p:nvSpPr>
          <p:spPr>
            <a:xfrm>
              <a:off x="6210298" y="9524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3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948103"/>
                  </a:lnTo>
                  <a:lnTo>
                    <a:pt x="5585077" y="1989594"/>
                  </a:lnTo>
                  <a:lnTo>
                    <a:pt x="5549038" y="2015413"/>
                  </a:lnTo>
                  <a:lnTo>
                    <a:pt x="5534458" y="2018811"/>
                  </a:lnTo>
                  <a:lnTo>
                    <a:pt x="5529503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400787" y="1142999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587" y="1257299"/>
              <a:ext cx="151423" cy="15239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883400" y="1185473"/>
            <a:ext cx="143763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 목적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57962" y="1733549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4350" y="1634363"/>
            <a:ext cx="38036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커스텀 펌웨어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제작 시 시스템 앱 리소스 변경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4350" y="1840283"/>
            <a:ext cx="3575050" cy="9483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470534">
              <a:lnSpc>
                <a:spcPct val="142900"/>
              </a:lnSpc>
              <a:spcBef>
                <a:spcPts val="11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디바이스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제조사별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차별화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470534">
              <a:lnSpc>
                <a:spcPct val="142900"/>
              </a:lnSpc>
              <a:spcBef>
                <a:spcPts val="11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OTA(Over-The-Air)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앱의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특정 환경 최적화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TV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0298" y="3124199"/>
            <a:ext cx="5600700" cy="22859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6883400" y="3296284"/>
            <a:ext cx="10414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장단점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15112" y="4126616"/>
            <a:ext cx="2012950" cy="10028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165735">
              <a:spcBef>
                <a:spcPts val="38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오버헤드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없음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1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165735">
              <a:spcBef>
                <a:spcPts val="38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메모리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165735">
              <a:spcBef>
                <a:spcPts val="38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안정적인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spcBef>
                <a:spcPts val="42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과정 통합으로 검증 용이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81896" y="4138386"/>
            <a:ext cx="2224304" cy="10028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spcBef>
                <a:spcPts val="38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변경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불가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1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spcBef>
                <a:spcPts val="38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펌웨어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재배포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38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및 테스트 주기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증가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spcBef>
                <a:spcPts val="38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충돌 관리 복잡성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0999" y="5600699"/>
            <a:ext cx="11430000" cy="419100"/>
            <a:chOff x="380999" y="5600699"/>
            <a:chExt cx="11430000" cy="419100"/>
          </a:xfrm>
        </p:grpSpPr>
        <p:sp>
          <p:nvSpPr>
            <p:cNvPr id="35" name="object 35"/>
            <p:cNvSpPr/>
            <p:nvPr/>
          </p:nvSpPr>
          <p:spPr>
            <a:xfrm>
              <a:off x="380999" y="5600699"/>
              <a:ext cx="11430000" cy="419100"/>
            </a:xfrm>
            <a:custGeom>
              <a:avLst/>
              <a:gdLst/>
              <a:ahLst/>
              <a:cxnLst/>
              <a:rect l="l" t="t" r="r" b="b"/>
              <a:pathLst>
                <a:path w="11430000" h="419100">
                  <a:moveTo>
                    <a:pt x="11358802" y="419099"/>
                  </a:moveTo>
                  <a:lnTo>
                    <a:pt x="71196" y="419099"/>
                  </a:lnTo>
                  <a:lnTo>
                    <a:pt x="66241" y="418611"/>
                  </a:lnTo>
                  <a:lnTo>
                    <a:pt x="29705" y="403477"/>
                  </a:lnTo>
                  <a:lnTo>
                    <a:pt x="3885" y="367436"/>
                  </a:lnTo>
                  <a:lnTo>
                    <a:pt x="0" y="347903"/>
                  </a:lnTo>
                  <a:lnTo>
                    <a:pt x="0" y="342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347903"/>
                  </a:lnTo>
                  <a:lnTo>
                    <a:pt x="11414376" y="389393"/>
                  </a:lnTo>
                  <a:lnTo>
                    <a:pt x="11378337" y="415213"/>
                  </a:lnTo>
                  <a:lnTo>
                    <a:pt x="11363757" y="418611"/>
                  </a:lnTo>
                  <a:lnTo>
                    <a:pt x="11358802" y="4190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657" y="5724524"/>
              <a:ext cx="117865" cy="17144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87387" y="5704014"/>
            <a:ext cx="526686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다음 내용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차이점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기술의 적합한 활용 상황에 대해 살펴봅니다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1299FB-2E40-6E61-6122-BA886E123914}"/>
              </a:ext>
            </a:extLst>
          </p:cNvPr>
          <p:cNvSpPr txBox="1"/>
          <p:nvPr/>
        </p:nvSpPr>
        <p:spPr>
          <a:xfrm>
            <a:off x="6576665" y="3893535"/>
            <a:ext cx="10674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75" marR="0" lvl="0" indent="0" defTabSz="91440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E9D58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장점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B59E6D-5579-A706-2CD1-B3060BF78B69}"/>
              </a:ext>
            </a:extLst>
          </p:cNvPr>
          <p:cNvSpPr txBox="1"/>
          <p:nvPr/>
        </p:nvSpPr>
        <p:spPr>
          <a:xfrm>
            <a:off x="9262373" y="3881116"/>
            <a:ext cx="9150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75" marR="0" lvl="0" indent="0" defTabSz="91440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DA4437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b="1" dirty="0">
                <a:latin typeface="Noto Sans KR" panose="020B0200000000000000" pitchFamily="50" charset="-127"/>
                <a:ea typeface="Noto Sans KR" panose="020B0200000000000000" pitchFamily="50" charset="-127"/>
                <a:cs typeface="Raleway Black"/>
              </a:rPr>
              <a:t>SRO vs 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비교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Raleway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952499"/>
            <a:ext cx="11429999" cy="51053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32329" y="1006705"/>
            <a:ext cx="3822700" cy="647612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 (Static Resource Overlay)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07314">
              <a:lnSpc>
                <a:spcPct val="100000"/>
              </a:lnSpc>
              <a:spcBef>
                <a:spcPts val="600"/>
              </a:spcBef>
              <a:tabLst>
                <a:tab pos="730885" algn="l"/>
              </a:tabLst>
            </a:pP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빌드타임	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오버레이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774" y="1793811"/>
            <a:ext cx="2003426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구조적 특징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5050" y="2083679"/>
            <a:ext cx="3079750" cy="1054328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과정에서 리소스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정적 병합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20700"/>
              </a:lnSpc>
              <a:spcBef>
                <a:spcPts val="20"/>
              </a:spcBef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overlay-res, res-overlay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디렉토리 구조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내부에 모든 리소스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포함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Android.mk, Android.bp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설정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1543" y="3316340"/>
            <a:ext cx="1745626" cy="80413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장점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오버헤드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없음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및 테스트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안정성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사용량 최적화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1543" y="4242399"/>
            <a:ext cx="1570355" cy="8261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변경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불가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업데이트에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OTA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 빌드 시간 증가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098" y="5233031"/>
            <a:ext cx="2003425" cy="516808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 시점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21615">
              <a:lnSpc>
                <a:spcPct val="100000"/>
              </a:lnSpc>
              <a:spcBef>
                <a:spcPts val="40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타임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 과정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3900" y="1006705"/>
            <a:ext cx="4356100" cy="647612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 (Runtime Resource Overlay)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07314">
              <a:lnSpc>
                <a:spcPct val="100000"/>
              </a:lnSpc>
              <a:spcBef>
                <a:spcPts val="600"/>
              </a:spcBef>
              <a:tabLst>
                <a:tab pos="608330" algn="l"/>
              </a:tabLst>
            </a:pP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	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오버레이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59575" y="1793811"/>
            <a:ext cx="157035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구조적 특징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4850" y="2083679"/>
            <a:ext cx="2679699" cy="10839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95275">
              <a:lnSpc>
                <a:spcPct val="122100"/>
              </a:lnSpc>
              <a:spcBef>
                <a:spcPts val="11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실행 중 리소스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교체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 APK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 구조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 manager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우선순위에 따른 다중 오버레이 지원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59600" y="3324623"/>
            <a:ext cx="1745626" cy="80413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장점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 algn="just">
              <a:lnSpc>
                <a:spcPct val="108700"/>
              </a:lnSpc>
              <a:spcBef>
                <a:spcPts val="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실시간 테마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스타일 변경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OTA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없이 개별 업데이트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A/B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테스트 용이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52225" y="4245007"/>
            <a:ext cx="1370329" cy="80413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  <a:spcBef>
                <a:spcPts val="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오버헤드 발생 추가 리소스 사용 복잡한 디버깅 과정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92900" y="5233031"/>
            <a:ext cx="1917700" cy="516808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 시점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40665">
              <a:lnSpc>
                <a:spcPct val="100000"/>
              </a:lnSpc>
              <a:spcBef>
                <a:spcPts val="40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실행 과정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52792" y="3379190"/>
            <a:ext cx="358131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achlieli CLM"/>
              </a:rPr>
              <a:t>VS</a:t>
            </a:r>
            <a:endParaRPr sz="1650" dirty="0">
              <a:latin typeface="Noto Sans KR" panose="020B0200000000000000" pitchFamily="50" charset="-127"/>
              <a:ea typeface="Noto Sans KR" panose="020B0200000000000000" pitchFamily="50" charset="-127"/>
              <a:cs typeface="Nachlieli CL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b="1" dirty="0">
                <a:latin typeface="Noto Sans KR" panose="020B0200000000000000" pitchFamily="50" charset="-127"/>
                <a:ea typeface="Noto Sans KR" panose="020B0200000000000000" pitchFamily="50" charset="-127"/>
                <a:cs typeface="Raleway Black"/>
              </a:rPr>
              <a:t>SRO vs RRO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비교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Raleway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144419"/>
            <a:ext cx="11430000" cy="1905000"/>
          </a:xfrm>
          <a:custGeom>
            <a:avLst/>
            <a:gdLst/>
            <a:ahLst/>
            <a:cxnLst/>
            <a:rect l="l" t="t" r="r" b="b"/>
            <a:pathLst>
              <a:path w="11430000" h="1905000">
                <a:moveTo>
                  <a:pt x="11358802" y="1904999"/>
                </a:moveTo>
                <a:lnTo>
                  <a:pt x="71196" y="1904999"/>
                </a:lnTo>
                <a:lnTo>
                  <a:pt x="66241" y="1904510"/>
                </a:lnTo>
                <a:lnTo>
                  <a:pt x="29705" y="1889376"/>
                </a:lnTo>
                <a:lnTo>
                  <a:pt x="3885" y="1853336"/>
                </a:lnTo>
                <a:lnTo>
                  <a:pt x="0" y="1833803"/>
                </a:lnTo>
                <a:lnTo>
                  <a:pt x="0" y="18287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1833803"/>
                </a:lnTo>
                <a:lnTo>
                  <a:pt x="11414376" y="1875293"/>
                </a:lnTo>
                <a:lnTo>
                  <a:pt x="11378337" y="1901112"/>
                </a:lnTo>
                <a:lnTo>
                  <a:pt x="11363757" y="1904510"/>
                </a:lnTo>
                <a:lnTo>
                  <a:pt x="11358802" y="19049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700" y="1299931"/>
            <a:ext cx="1308100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선택 가이드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3399" y="1639719"/>
            <a:ext cx="5486400" cy="1257300"/>
            <a:chOff x="533399" y="6705599"/>
            <a:chExt cx="5486400" cy="1257300"/>
          </a:xfrm>
        </p:grpSpPr>
        <p:sp>
          <p:nvSpPr>
            <p:cNvPr id="8" name="object 8"/>
            <p:cNvSpPr/>
            <p:nvPr/>
          </p:nvSpPr>
          <p:spPr>
            <a:xfrm>
              <a:off x="533399" y="6705599"/>
              <a:ext cx="5486400" cy="1257300"/>
            </a:xfrm>
            <a:custGeom>
              <a:avLst/>
              <a:gdLst/>
              <a:ahLst/>
              <a:cxnLst/>
              <a:rect l="l" t="t" r="r" b="b"/>
              <a:pathLst>
                <a:path w="5486400" h="1257300">
                  <a:moveTo>
                    <a:pt x="5453351" y="1257299"/>
                  </a:moveTo>
                  <a:lnTo>
                    <a:pt x="33047" y="1257299"/>
                  </a:lnTo>
                  <a:lnTo>
                    <a:pt x="28187" y="1256332"/>
                  </a:lnTo>
                  <a:lnTo>
                    <a:pt x="966" y="1229111"/>
                  </a:lnTo>
                  <a:lnTo>
                    <a:pt x="0" y="1224251"/>
                  </a:lnTo>
                  <a:lnTo>
                    <a:pt x="0" y="1219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453351" y="0"/>
                  </a:lnTo>
                  <a:lnTo>
                    <a:pt x="5485432" y="28186"/>
                  </a:lnTo>
                  <a:lnTo>
                    <a:pt x="5486399" y="33047"/>
                  </a:lnTo>
                  <a:lnTo>
                    <a:pt x="5486399" y="1224251"/>
                  </a:lnTo>
                  <a:lnTo>
                    <a:pt x="5458211" y="1256332"/>
                  </a:lnTo>
                  <a:lnTo>
                    <a:pt x="5453351" y="1257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47687" y="7172324"/>
              <a:ext cx="47625" cy="619125"/>
            </a:xfrm>
            <a:custGeom>
              <a:avLst/>
              <a:gdLst/>
              <a:ahLst/>
              <a:cxnLst/>
              <a:rect l="l" t="t" r="r" b="b"/>
              <a:pathLst>
                <a:path w="47625" h="619125">
                  <a:moveTo>
                    <a:pt x="47625" y="592162"/>
                  </a:moveTo>
                  <a:lnTo>
                    <a:pt x="26974" y="571500"/>
                  </a:lnTo>
                  <a:lnTo>
                    <a:pt x="20662" y="571500"/>
                  </a:lnTo>
                  <a:lnTo>
                    <a:pt x="0" y="592162"/>
                  </a:lnTo>
                  <a:lnTo>
                    <a:pt x="0" y="598474"/>
                  </a:lnTo>
                  <a:lnTo>
                    <a:pt x="20662" y="619125"/>
                  </a:lnTo>
                  <a:lnTo>
                    <a:pt x="26974" y="619125"/>
                  </a:lnTo>
                  <a:lnTo>
                    <a:pt x="47625" y="598474"/>
                  </a:lnTo>
                  <a:lnTo>
                    <a:pt x="47625" y="595312"/>
                  </a:lnTo>
                  <a:lnTo>
                    <a:pt x="47625" y="592162"/>
                  </a:lnTo>
                  <a:close/>
                </a:path>
                <a:path w="47625" h="6191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6191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6191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4A546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4999" y="1689514"/>
            <a:ext cx="2032001" cy="114390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uisse Int'l Light"/>
              </a:rPr>
              <a:t>SRO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선택 시나리오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spcBef>
                <a:spcPts val="3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펌웨어 레벨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"/>
              </a:rPr>
              <a:t>UI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4A546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spcBef>
                <a:spcPts val="335"/>
              </a:spcBef>
            </a:pP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성능이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중요한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상황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4A546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spcBef>
                <a:spcPts val="335"/>
              </a:spcBef>
            </a:pP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안정적인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브랜딩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4A546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spcBef>
                <a:spcPts val="335"/>
              </a:spcBef>
            </a:pP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리소스 변경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72198" y="1639719"/>
            <a:ext cx="5486400" cy="1257300"/>
            <a:chOff x="6172198" y="6705599"/>
            <a:chExt cx="5486400" cy="1257300"/>
          </a:xfrm>
        </p:grpSpPr>
        <p:sp>
          <p:nvSpPr>
            <p:cNvPr id="12" name="object 12"/>
            <p:cNvSpPr/>
            <p:nvPr/>
          </p:nvSpPr>
          <p:spPr>
            <a:xfrm>
              <a:off x="6172198" y="6705599"/>
              <a:ext cx="5486400" cy="1257300"/>
            </a:xfrm>
            <a:custGeom>
              <a:avLst/>
              <a:gdLst/>
              <a:ahLst/>
              <a:cxnLst/>
              <a:rect l="l" t="t" r="r" b="b"/>
              <a:pathLst>
                <a:path w="5486400" h="1257300">
                  <a:moveTo>
                    <a:pt x="5453350" y="1257299"/>
                  </a:moveTo>
                  <a:lnTo>
                    <a:pt x="33047" y="1257299"/>
                  </a:lnTo>
                  <a:lnTo>
                    <a:pt x="28187" y="1256332"/>
                  </a:lnTo>
                  <a:lnTo>
                    <a:pt x="966" y="1229111"/>
                  </a:lnTo>
                  <a:lnTo>
                    <a:pt x="0" y="1224251"/>
                  </a:lnTo>
                  <a:lnTo>
                    <a:pt x="0" y="1219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453350" y="0"/>
                  </a:lnTo>
                  <a:lnTo>
                    <a:pt x="5485431" y="28186"/>
                  </a:lnTo>
                  <a:lnTo>
                    <a:pt x="5486398" y="33047"/>
                  </a:lnTo>
                  <a:lnTo>
                    <a:pt x="5486398" y="1224251"/>
                  </a:lnTo>
                  <a:lnTo>
                    <a:pt x="5458210" y="1256332"/>
                  </a:lnTo>
                  <a:lnTo>
                    <a:pt x="5453350" y="1257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286487" y="7172324"/>
              <a:ext cx="47625" cy="619125"/>
            </a:xfrm>
            <a:custGeom>
              <a:avLst/>
              <a:gdLst/>
              <a:ahLst/>
              <a:cxnLst/>
              <a:rect l="l" t="t" r="r" b="b"/>
              <a:pathLst>
                <a:path w="47625" h="619125">
                  <a:moveTo>
                    <a:pt x="47625" y="592162"/>
                  </a:moveTo>
                  <a:lnTo>
                    <a:pt x="26974" y="571500"/>
                  </a:lnTo>
                  <a:lnTo>
                    <a:pt x="20662" y="571500"/>
                  </a:lnTo>
                  <a:lnTo>
                    <a:pt x="0" y="592162"/>
                  </a:lnTo>
                  <a:lnTo>
                    <a:pt x="0" y="598474"/>
                  </a:lnTo>
                  <a:lnTo>
                    <a:pt x="20662" y="619125"/>
                  </a:lnTo>
                  <a:lnTo>
                    <a:pt x="26974" y="619125"/>
                  </a:lnTo>
                  <a:lnTo>
                    <a:pt x="47625" y="598474"/>
                  </a:lnTo>
                  <a:lnTo>
                    <a:pt x="47625" y="595312"/>
                  </a:lnTo>
                  <a:lnTo>
                    <a:pt x="47625" y="592162"/>
                  </a:lnTo>
                  <a:close/>
                </a:path>
                <a:path w="47625" h="6191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6191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6191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4A546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88656" y="1683866"/>
            <a:ext cx="3460750" cy="1149031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02565" marR="132715" indent="-190500">
              <a:lnSpc>
                <a:spcPct val="118400"/>
              </a:lnSpc>
              <a:spcBef>
                <a:spcPts val="284"/>
              </a:spcBef>
            </a:pPr>
            <a:r>
              <a:rPr sz="1300" b="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uisse Int'l Light"/>
              </a:rPr>
              <a:t>RRO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선택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시나리오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132715" indent="-190500">
              <a:lnSpc>
                <a:spcPct val="118400"/>
              </a:lnSpc>
              <a:spcBef>
                <a:spcPts val="284"/>
              </a:spcBef>
            </a:pPr>
            <a:r>
              <a:rPr lang="en-US"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 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테마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4A546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132715" indent="-190500">
              <a:lnSpc>
                <a:spcPct val="118400"/>
              </a:lnSpc>
              <a:spcBef>
                <a:spcPts val="284"/>
              </a:spcBef>
            </a:pPr>
            <a:r>
              <a:rPr lang="en-US"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 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스타일 변경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수준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4A5462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08700"/>
              </a:lnSpc>
            </a:pP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독립적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배포 필요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9565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빌드 시스템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543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500"/>
            <a:ext cx="5600700" cy="2019300"/>
            <a:chOff x="380999" y="952500"/>
            <a:chExt cx="5600700" cy="201930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2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48103"/>
                  </a:lnTo>
                  <a:lnTo>
                    <a:pt x="5585076" y="1989594"/>
                  </a:lnTo>
                  <a:lnTo>
                    <a:pt x="5549037" y="2015413"/>
                  </a:lnTo>
                  <a:lnTo>
                    <a:pt x="5534457" y="2018811"/>
                  </a:lnTo>
                  <a:lnTo>
                    <a:pt x="5529502" y="20192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2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26" y="1259800"/>
              <a:ext cx="187523" cy="1493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113049"/>
            <a:ext cx="35941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시스템에서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도입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662" y="1733562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77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77"/>
                </a:lnTo>
                <a:lnTo>
                  <a:pt x="0" y="946759"/>
                </a:lnTo>
                <a:lnTo>
                  <a:pt x="24790" y="971537"/>
                </a:lnTo>
                <a:lnTo>
                  <a:pt x="32372" y="971537"/>
                </a:lnTo>
                <a:lnTo>
                  <a:pt x="57150" y="946759"/>
                </a:lnTo>
                <a:lnTo>
                  <a:pt x="57150" y="942975"/>
                </a:lnTo>
                <a:lnTo>
                  <a:pt x="57150" y="939177"/>
                </a:lnTo>
                <a:close/>
              </a:path>
              <a:path w="57150" h="971550">
                <a:moveTo>
                  <a:pt x="57150" y="634377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77"/>
                </a:lnTo>
                <a:lnTo>
                  <a:pt x="0" y="641959"/>
                </a:lnTo>
                <a:lnTo>
                  <a:pt x="24790" y="666737"/>
                </a:lnTo>
                <a:lnTo>
                  <a:pt x="32372" y="666737"/>
                </a:lnTo>
                <a:lnTo>
                  <a:pt x="57150" y="641959"/>
                </a:lnTo>
                <a:lnTo>
                  <a:pt x="57150" y="638175"/>
                </a:lnTo>
                <a:lnTo>
                  <a:pt x="57150" y="634377"/>
                </a:lnTo>
                <a:close/>
              </a:path>
              <a:path w="57150" h="97155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37"/>
                </a:lnTo>
                <a:lnTo>
                  <a:pt x="32372" y="361937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97155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37"/>
                </a:lnTo>
                <a:lnTo>
                  <a:pt x="32372" y="57137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050" y="1563568"/>
            <a:ext cx="3860487" cy="60625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5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Android.bp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Android.mk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파일에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SRO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정의 시스템 빌드 타임에 리소스 오버레이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5049" y="2173168"/>
            <a:ext cx="4012885" cy="60625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5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시스템의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Soong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Make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통합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PRODUCT_PACKAGE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변수에 오버레이 패키지 등록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999" y="3124199"/>
            <a:ext cx="5600700" cy="3562350"/>
            <a:chOff x="380999" y="3124199"/>
            <a:chExt cx="5600700" cy="4152900"/>
          </a:xfrm>
        </p:grpSpPr>
        <p:sp>
          <p:nvSpPr>
            <p:cNvPr id="14" name="object 14"/>
            <p:cNvSpPr/>
            <p:nvPr/>
          </p:nvSpPr>
          <p:spPr>
            <a:xfrm>
              <a:off x="380999" y="3124199"/>
              <a:ext cx="5600700" cy="4152900"/>
            </a:xfrm>
            <a:custGeom>
              <a:avLst/>
              <a:gdLst/>
              <a:ahLst/>
              <a:cxnLst/>
              <a:rect l="l" t="t" r="r" b="b"/>
              <a:pathLst>
                <a:path w="5600700" h="4152900">
                  <a:moveTo>
                    <a:pt x="5529502" y="4152899"/>
                  </a:moveTo>
                  <a:lnTo>
                    <a:pt x="71196" y="4152899"/>
                  </a:lnTo>
                  <a:lnTo>
                    <a:pt x="66241" y="4152410"/>
                  </a:lnTo>
                  <a:lnTo>
                    <a:pt x="29705" y="4137276"/>
                  </a:lnTo>
                  <a:lnTo>
                    <a:pt x="3885" y="4101237"/>
                  </a:lnTo>
                  <a:lnTo>
                    <a:pt x="0" y="4081702"/>
                  </a:lnTo>
                  <a:lnTo>
                    <a:pt x="0" y="4076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4081702"/>
                  </a:lnTo>
                  <a:lnTo>
                    <a:pt x="5585076" y="4123192"/>
                  </a:lnTo>
                  <a:lnTo>
                    <a:pt x="5549037" y="4149012"/>
                  </a:lnTo>
                  <a:lnTo>
                    <a:pt x="5534457" y="4152410"/>
                  </a:lnTo>
                  <a:lnTo>
                    <a:pt x="5529502" y="41528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1499" y="3809999"/>
              <a:ext cx="5219700" cy="3276600"/>
            </a:xfrm>
            <a:custGeom>
              <a:avLst/>
              <a:gdLst/>
              <a:ahLst/>
              <a:cxnLst/>
              <a:rect l="l" t="t" r="r" b="b"/>
              <a:pathLst>
                <a:path w="5219700" h="3276600">
                  <a:moveTo>
                    <a:pt x="5166302" y="3276599"/>
                  </a:moveTo>
                  <a:lnTo>
                    <a:pt x="53397" y="3276599"/>
                  </a:lnTo>
                  <a:lnTo>
                    <a:pt x="49681" y="3276233"/>
                  </a:lnTo>
                  <a:lnTo>
                    <a:pt x="14085" y="3257206"/>
                  </a:lnTo>
                  <a:lnTo>
                    <a:pt x="0" y="3223201"/>
                  </a:lnTo>
                  <a:lnTo>
                    <a:pt x="0" y="3219449"/>
                  </a:lnTo>
                  <a:lnTo>
                    <a:pt x="0" y="53397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66302" y="0"/>
                  </a:lnTo>
                  <a:lnTo>
                    <a:pt x="5205613" y="19391"/>
                  </a:lnTo>
                  <a:lnTo>
                    <a:pt x="5219699" y="53397"/>
                  </a:lnTo>
                  <a:lnTo>
                    <a:pt x="5219699" y="3223201"/>
                  </a:lnTo>
                  <a:lnTo>
                    <a:pt x="5200306" y="3262513"/>
                  </a:lnTo>
                  <a:lnTo>
                    <a:pt x="5170018" y="3276233"/>
                  </a:lnTo>
                  <a:lnTo>
                    <a:pt x="5166302" y="3276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1499" y="3314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5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49" y="3428999"/>
              <a:ext cx="114299" cy="1523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4100" y="3284749"/>
            <a:ext cx="243459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Android.bp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예제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3099" y="3804126"/>
            <a:ext cx="2434590" cy="1567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패키지 정의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3375" marR="5080" indent="-321310">
              <a:lnSpc>
                <a:spcPts val="1500"/>
              </a:lnSpc>
              <a:spcBef>
                <a:spcPts val="7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runtime_resource_overlay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{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"MySystemUIOverlay"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certificate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"platform"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resource_dirs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[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"res"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],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product_specific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true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theme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true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099" y="5430138"/>
            <a:ext cx="3317240" cy="1186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// </a:t>
            </a:r>
            <a:r>
              <a:rPr sz="11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대상 지정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override_packages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{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33375">
              <a:lnSpc>
                <a:spcPct val="100000"/>
              </a:lnSpc>
              <a:spcBef>
                <a:spcPts val="24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name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"SystemUIOverlay"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33375">
              <a:lnSpc>
                <a:spcPct val="100000"/>
              </a:lnSpc>
              <a:spcBef>
                <a:spcPts val="24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base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"SystemUI"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333375">
              <a:lnSpc>
                <a:spcPct val="100000"/>
              </a:lnSpc>
              <a:spcBef>
                <a:spcPts val="24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package_name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 </a:t>
            </a:r>
            <a:r>
              <a:rPr sz="1050" dirty="0">
                <a:solidFill>
                  <a:srgbClr val="057D1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"com.android.systemui"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,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}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10298" y="952500"/>
            <a:ext cx="5600700" cy="3562350"/>
            <a:chOff x="6210298" y="952500"/>
            <a:chExt cx="5600700" cy="3562350"/>
          </a:xfrm>
        </p:grpSpPr>
        <p:sp>
          <p:nvSpPr>
            <p:cNvPr id="22" name="object 22"/>
            <p:cNvSpPr/>
            <p:nvPr/>
          </p:nvSpPr>
          <p:spPr>
            <a:xfrm>
              <a:off x="6210298" y="952500"/>
              <a:ext cx="5600700" cy="3562350"/>
            </a:xfrm>
            <a:custGeom>
              <a:avLst/>
              <a:gdLst/>
              <a:ahLst/>
              <a:cxnLst/>
              <a:rect l="l" t="t" r="r" b="b"/>
              <a:pathLst>
                <a:path w="5600700" h="3562350">
                  <a:moveTo>
                    <a:pt x="5529503" y="3562349"/>
                  </a:moveTo>
                  <a:lnTo>
                    <a:pt x="71196" y="3562349"/>
                  </a:lnTo>
                  <a:lnTo>
                    <a:pt x="66241" y="3561861"/>
                  </a:lnTo>
                  <a:lnTo>
                    <a:pt x="29705" y="3546727"/>
                  </a:lnTo>
                  <a:lnTo>
                    <a:pt x="3885" y="3510687"/>
                  </a:lnTo>
                  <a:lnTo>
                    <a:pt x="0" y="3491152"/>
                  </a:lnTo>
                  <a:lnTo>
                    <a:pt x="0" y="34861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491152"/>
                  </a:lnTo>
                  <a:lnTo>
                    <a:pt x="5585077" y="3532643"/>
                  </a:lnTo>
                  <a:lnTo>
                    <a:pt x="5549038" y="3558463"/>
                  </a:lnTo>
                  <a:lnTo>
                    <a:pt x="5534458" y="3561861"/>
                  </a:lnTo>
                  <a:lnTo>
                    <a:pt x="5529503" y="35623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157" y="1266825"/>
              <a:ext cx="172283" cy="1333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883400" y="1113049"/>
            <a:ext cx="41656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overlay-res / res-overlay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디렉토리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53200" y="1685925"/>
            <a:ext cx="1181100" cy="2581275"/>
            <a:chOff x="6553200" y="1685925"/>
            <a:chExt cx="1181100" cy="258127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200" y="1685925"/>
              <a:ext cx="152399" cy="1333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599" y="1933575"/>
              <a:ext cx="152399" cy="133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999" y="2171700"/>
              <a:ext cx="152399" cy="1333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00" y="2419349"/>
              <a:ext cx="152399" cy="1333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99" y="2657475"/>
              <a:ext cx="152399" cy="1333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199" y="2905124"/>
              <a:ext cx="152399" cy="1333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7600" y="3152774"/>
              <a:ext cx="152399" cy="1333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000" y="3381375"/>
              <a:ext cx="114299" cy="1523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7600" y="3638550"/>
              <a:ext cx="152399" cy="13334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199" y="3867150"/>
              <a:ext cx="114299" cy="1523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199" y="4114799"/>
              <a:ext cx="114299" cy="1523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784652" y="1579880"/>
            <a:ext cx="2493010" cy="271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1677035" indent="-152400">
              <a:lnSpc>
                <a:spcPct val="135400"/>
              </a:lnSpc>
              <a:spcBef>
                <a:spcPts val="10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device/ vendor/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469265" marR="1280795" indent="-152400">
              <a:lnSpc>
                <a:spcPts val="195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product/ overlay/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62166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SystemUI/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774065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res/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040765" marR="525780" indent="-114300">
              <a:lnSpc>
                <a:spcPct val="130200"/>
              </a:lnSpc>
              <a:spcBef>
                <a:spcPts val="7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values/ colors.xml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735965" marR="5080" indent="190500">
              <a:lnSpc>
                <a:spcPct val="132800"/>
              </a:lnSpc>
              <a:spcBef>
                <a:spcPts val="3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drawable/ AndroidManifest.xml Android.bp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빌드 시스템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25487" y="1066006"/>
            <a:ext cx="5600700" cy="3962400"/>
            <a:chOff x="6210298" y="4667250"/>
            <a:chExt cx="5600700" cy="3962400"/>
          </a:xfrm>
        </p:grpSpPr>
        <p:sp>
          <p:nvSpPr>
            <p:cNvPr id="40" name="object 40"/>
            <p:cNvSpPr/>
            <p:nvPr/>
          </p:nvSpPr>
          <p:spPr>
            <a:xfrm>
              <a:off x="6210298" y="4667250"/>
              <a:ext cx="5600700" cy="3962400"/>
            </a:xfrm>
            <a:custGeom>
              <a:avLst/>
              <a:gdLst/>
              <a:ahLst/>
              <a:cxnLst/>
              <a:rect l="l" t="t" r="r" b="b"/>
              <a:pathLst>
                <a:path w="5600700" h="3962400">
                  <a:moveTo>
                    <a:pt x="5529503" y="3962398"/>
                  </a:moveTo>
                  <a:lnTo>
                    <a:pt x="71196" y="3962398"/>
                  </a:lnTo>
                  <a:lnTo>
                    <a:pt x="66241" y="3961909"/>
                  </a:lnTo>
                  <a:lnTo>
                    <a:pt x="29705" y="3946775"/>
                  </a:lnTo>
                  <a:lnTo>
                    <a:pt x="3885" y="3910736"/>
                  </a:lnTo>
                  <a:lnTo>
                    <a:pt x="0" y="3891202"/>
                  </a:lnTo>
                  <a:lnTo>
                    <a:pt x="0" y="38861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891202"/>
                  </a:lnTo>
                  <a:lnTo>
                    <a:pt x="5585077" y="3932692"/>
                  </a:lnTo>
                  <a:lnTo>
                    <a:pt x="5549038" y="3958511"/>
                  </a:lnTo>
                  <a:lnTo>
                    <a:pt x="5534458" y="3961910"/>
                  </a:lnTo>
                  <a:lnTo>
                    <a:pt x="5529503" y="3962398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400798" y="5353050"/>
              <a:ext cx="5219700" cy="3086100"/>
            </a:xfrm>
            <a:custGeom>
              <a:avLst/>
              <a:gdLst/>
              <a:ahLst/>
              <a:cxnLst/>
              <a:rect l="l" t="t" r="r" b="b"/>
              <a:pathLst>
                <a:path w="5219700" h="3086100">
                  <a:moveTo>
                    <a:pt x="5166302" y="3086098"/>
                  </a:moveTo>
                  <a:lnTo>
                    <a:pt x="53397" y="3086098"/>
                  </a:lnTo>
                  <a:lnTo>
                    <a:pt x="49681" y="3085732"/>
                  </a:lnTo>
                  <a:lnTo>
                    <a:pt x="14085" y="3066705"/>
                  </a:lnTo>
                  <a:lnTo>
                    <a:pt x="0" y="3032701"/>
                  </a:lnTo>
                  <a:lnTo>
                    <a:pt x="0" y="3028949"/>
                  </a:lnTo>
                  <a:lnTo>
                    <a:pt x="0" y="53396"/>
                  </a:lnTo>
                  <a:lnTo>
                    <a:pt x="19392" y="14084"/>
                  </a:lnTo>
                  <a:lnTo>
                    <a:pt x="53397" y="0"/>
                  </a:lnTo>
                  <a:lnTo>
                    <a:pt x="5166302" y="0"/>
                  </a:lnTo>
                  <a:lnTo>
                    <a:pt x="5205614" y="19391"/>
                  </a:lnTo>
                  <a:lnTo>
                    <a:pt x="5219700" y="53396"/>
                  </a:lnTo>
                  <a:lnTo>
                    <a:pt x="5219700" y="3032701"/>
                  </a:lnTo>
                  <a:lnTo>
                    <a:pt x="5200307" y="3072012"/>
                  </a:lnTo>
                  <a:lnTo>
                    <a:pt x="5170018" y="3085732"/>
                  </a:lnTo>
                  <a:lnTo>
                    <a:pt x="5166302" y="30860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400799" y="48577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6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8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8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2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4149" y="4972049"/>
              <a:ext cx="114299" cy="15239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398589" y="1291868"/>
            <a:ext cx="3021011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Android.mk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 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7588" y="2053430"/>
            <a:ext cx="227393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LOCAL_PATH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$(call my-dir)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7588" y="2403950"/>
            <a:ext cx="3317240" cy="1366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090">
              <a:lnSpc>
                <a:spcPct val="119000"/>
              </a:lnSpc>
              <a:spcBef>
                <a:spcPts val="10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include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$(CLEAR_VARS)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 marR="85090">
              <a:lnSpc>
                <a:spcPct val="119000"/>
              </a:lnSpc>
              <a:spcBef>
                <a:spcPts val="10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LOCAL_PACKAGE_NAME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MyFrameworkOverlay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LOCAL_SDK_VERSION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current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LOCAL_CERTIFICATE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platform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LOCAL_RESOURCE_DIR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$(LOCAL_PATH)/res </a:t>
            </a: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LOCAL_PRODUCT_MODULE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true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LOCAL_OVERRIDES_PACKAGES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framework-res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7588" y="3910571"/>
            <a:ext cx="3076575" cy="805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0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# AAPT </a:t>
            </a:r>
            <a:r>
              <a:rPr sz="1150" dirty="0">
                <a:solidFill>
                  <a:srgbClr val="008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플래그 설정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LOCAL_AAPT_FLAGS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:= --auto-add-overlay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b="1" dirty="0">
                <a:solidFill>
                  <a:srgbClr val="0033B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include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$(BUILD_RRO_PACKAGE)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68299" y="5525862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11358802" y="914399"/>
                </a:moveTo>
                <a:lnTo>
                  <a:pt x="71196" y="914399"/>
                </a:lnTo>
                <a:lnTo>
                  <a:pt x="66241" y="913911"/>
                </a:lnTo>
                <a:lnTo>
                  <a:pt x="29705" y="898777"/>
                </a:lnTo>
                <a:lnTo>
                  <a:pt x="3885" y="862736"/>
                </a:lnTo>
                <a:lnTo>
                  <a:pt x="0" y="843203"/>
                </a:lnTo>
                <a:lnTo>
                  <a:pt x="0" y="8381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843203"/>
                </a:lnTo>
                <a:lnTo>
                  <a:pt x="11414376" y="884693"/>
                </a:lnTo>
                <a:lnTo>
                  <a:pt x="11378337" y="910513"/>
                </a:lnTo>
                <a:lnTo>
                  <a:pt x="11363757" y="913911"/>
                </a:lnTo>
                <a:lnTo>
                  <a:pt x="11358802" y="9143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057" y="5692084"/>
            <a:ext cx="117865" cy="17144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712787" y="5674325"/>
            <a:ext cx="10832465" cy="5940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포인트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04200"/>
              </a:lnSpc>
              <a:spcBef>
                <a:spcPts val="4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BUILD_RRO_PACKAGE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매크로를 사용하여 빌드됩니다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product.mk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파일의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PRODUCT_PACKAGES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등록하면 자동으로 빌드 및 패키징되어 시스템 이미지에 포함됩니다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이는 런타임 이 아닌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타임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리소스가 적용된다는 점이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와의 가장 큰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차이점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64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 방법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743200"/>
            <a:chOff x="380999" y="952499"/>
            <a:chExt cx="5600700" cy="27432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743200"/>
            </a:xfrm>
            <a:custGeom>
              <a:avLst/>
              <a:gdLst/>
              <a:ahLst/>
              <a:cxnLst/>
              <a:rect l="l" t="t" r="r" b="b"/>
              <a:pathLst>
                <a:path w="5600700" h="2743200">
                  <a:moveTo>
                    <a:pt x="5529502" y="2743199"/>
                  </a:moveTo>
                  <a:lnTo>
                    <a:pt x="71196" y="2743199"/>
                  </a:lnTo>
                  <a:lnTo>
                    <a:pt x="66241" y="2742711"/>
                  </a:lnTo>
                  <a:lnTo>
                    <a:pt x="29705" y="2727577"/>
                  </a:lnTo>
                  <a:lnTo>
                    <a:pt x="3885" y="2691537"/>
                  </a:lnTo>
                  <a:lnTo>
                    <a:pt x="0" y="2672002"/>
                  </a:lnTo>
                  <a:lnTo>
                    <a:pt x="0" y="2666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672002"/>
                  </a:lnTo>
                  <a:lnTo>
                    <a:pt x="5585076" y="2713494"/>
                  </a:lnTo>
                  <a:lnTo>
                    <a:pt x="5549037" y="2739313"/>
                  </a:lnTo>
                  <a:lnTo>
                    <a:pt x="5534457" y="2742711"/>
                  </a:lnTo>
                  <a:lnTo>
                    <a:pt x="5529502" y="2743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2362200"/>
            </a:xfrm>
            <a:custGeom>
              <a:avLst/>
              <a:gdLst/>
              <a:ahLst/>
              <a:cxnLst/>
              <a:rect l="l" t="t" r="r" b="b"/>
              <a:pathLst>
                <a:path w="381000" h="2362200">
                  <a:moveTo>
                    <a:pt x="38100" y="495300"/>
                  </a:moveTo>
                  <a:lnTo>
                    <a:pt x="0" y="495300"/>
                  </a:lnTo>
                  <a:lnTo>
                    <a:pt x="0" y="2362200"/>
                  </a:lnTo>
                  <a:lnTo>
                    <a:pt x="38100" y="2362200"/>
                  </a:lnTo>
                  <a:lnTo>
                    <a:pt x="38100" y="495300"/>
                  </a:lnTo>
                  <a:close/>
                </a:path>
                <a:path w="381000" h="23622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1257299"/>
              <a:ext cx="133349" cy="152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88" y="1191794"/>
            <a:ext cx="3060700" cy="28341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패치 생성 및 병합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674" y="1733549"/>
            <a:ext cx="2028825" cy="704850"/>
            <a:chOff x="828674" y="1733549"/>
            <a:chExt cx="2028825" cy="704850"/>
          </a:xfrm>
        </p:grpSpPr>
        <p:sp>
          <p:nvSpPr>
            <p:cNvPr id="11" name="object 11"/>
            <p:cNvSpPr/>
            <p:nvPr/>
          </p:nvSpPr>
          <p:spPr>
            <a:xfrm>
              <a:off x="828662" y="1733549"/>
              <a:ext cx="57150" cy="381000"/>
            </a:xfrm>
            <a:custGeom>
              <a:avLst/>
              <a:gdLst/>
              <a:ahLst/>
              <a:cxnLst/>
              <a:rect l="l" t="t" r="r" b="b"/>
              <a:pathLst>
                <a:path w="57150" h="381000">
                  <a:moveTo>
                    <a:pt x="57150" y="348640"/>
                  </a:moveTo>
                  <a:lnTo>
                    <a:pt x="32372" y="323850"/>
                  </a:lnTo>
                  <a:lnTo>
                    <a:pt x="24790" y="323850"/>
                  </a:lnTo>
                  <a:lnTo>
                    <a:pt x="0" y="348640"/>
                  </a:lnTo>
                  <a:lnTo>
                    <a:pt x="0" y="356222"/>
                  </a:lnTo>
                  <a:lnTo>
                    <a:pt x="24790" y="381000"/>
                  </a:lnTo>
                  <a:lnTo>
                    <a:pt x="32372" y="381000"/>
                  </a:lnTo>
                  <a:lnTo>
                    <a:pt x="57150" y="356222"/>
                  </a:lnTo>
                  <a:lnTo>
                    <a:pt x="57150" y="352425"/>
                  </a:lnTo>
                  <a:lnTo>
                    <a:pt x="57150" y="348640"/>
                  </a:lnTo>
                  <a:close/>
                </a:path>
                <a:path w="57150" h="3810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57374" y="1943099"/>
              <a:ext cx="1000125" cy="266700"/>
            </a:xfrm>
            <a:custGeom>
              <a:avLst/>
              <a:gdLst/>
              <a:ahLst/>
              <a:cxnLst/>
              <a:rect l="l" t="t" r="r" b="b"/>
              <a:pathLst>
                <a:path w="1000125" h="266700">
                  <a:moveTo>
                    <a:pt x="967077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967077" y="0"/>
                  </a:lnTo>
                  <a:lnTo>
                    <a:pt x="999158" y="28187"/>
                  </a:lnTo>
                  <a:lnTo>
                    <a:pt x="1000124" y="33047"/>
                  </a:lnTo>
                  <a:lnTo>
                    <a:pt x="1000124" y="233652"/>
                  </a:lnTo>
                  <a:lnTo>
                    <a:pt x="971937" y="265732"/>
                  </a:lnTo>
                  <a:lnTo>
                    <a:pt x="96707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28674" y="238124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4830" y="1601944"/>
            <a:ext cx="3745243" cy="133626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40640" marR="5080" algn="just">
              <a:lnSpc>
                <a:spcPct val="154500"/>
              </a:lnSpc>
              <a:spcBef>
                <a:spcPts val="4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타겟 리소스 식별 및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디렉토리 구조 설정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패치를 위한 </a:t>
            </a: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overlay.xml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 생성 리소스 파일 패치 생성 순서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925" indent="-149225" algn="just">
              <a:lnSpc>
                <a:spcPct val="100000"/>
              </a:lnSpc>
              <a:spcBef>
                <a:spcPts val="355"/>
              </a:spcBef>
              <a:buSzPct val="108695"/>
              <a:buFont typeface="Frutiger LT Com 55 Roman"/>
              <a:buAutoNum type="arabicPeriod"/>
              <a:tabLst>
                <a:tab pos="16192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리소스 파일 복사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925" indent="-149225" algn="just">
              <a:lnSpc>
                <a:spcPct val="100000"/>
              </a:lnSpc>
              <a:spcBef>
                <a:spcPts val="300"/>
              </a:spcBef>
              <a:buSzPct val="108695"/>
              <a:buFont typeface="Frutiger LT Com 55 Roman"/>
              <a:buAutoNum type="arabicPeriod"/>
              <a:tabLst>
                <a:tab pos="16192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 리소스 변경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1925" indent="-14922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161925" algn="l"/>
              </a:tabLst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overlay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디렉토리에 배치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674" y="33718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5050" y="3264321"/>
            <a:ext cx="2774950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AOSP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트리 내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소스 병합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999" y="3762830"/>
            <a:ext cx="5600700" cy="3048000"/>
            <a:chOff x="380999" y="3886199"/>
            <a:chExt cx="5600700" cy="3048000"/>
          </a:xfrm>
        </p:grpSpPr>
        <p:sp>
          <p:nvSpPr>
            <p:cNvPr id="18" name="object 18"/>
            <p:cNvSpPr/>
            <p:nvPr/>
          </p:nvSpPr>
          <p:spPr>
            <a:xfrm>
              <a:off x="380999" y="3886199"/>
              <a:ext cx="5600700" cy="3048000"/>
            </a:xfrm>
            <a:custGeom>
              <a:avLst/>
              <a:gdLst/>
              <a:ahLst/>
              <a:cxnLst/>
              <a:rect l="l" t="t" r="r" b="b"/>
              <a:pathLst>
                <a:path w="5600700" h="3048000">
                  <a:moveTo>
                    <a:pt x="5529502" y="3047999"/>
                  </a:moveTo>
                  <a:lnTo>
                    <a:pt x="71196" y="3047999"/>
                  </a:lnTo>
                  <a:lnTo>
                    <a:pt x="66241" y="3047510"/>
                  </a:lnTo>
                  <a:lnTo>
                    <a:pt x="29705" y="3032377"/>
                  </a:lnTo>
                  <a:lnTo>
                    <a:pt x="3885" y="2996336"/>
                  </a:lnTo>
                  <a:lnTo>
                    <a:pt x="0" y="2976802"/>
                  </a:lnTo>
                  <a:lnTo>
                    <a:pt x="0" y="2971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976802"/>
                  </a:lnTo>
                  <a:lnTo>
                    <a:pt x="5585076" y="3018294"/>
                  </a:lnTo>
                  <a:lnTo>
                    <a:pt x="5549037" y="3044113"/>
                  </a:lnTo>
                  <a:lnTo>
                    <a:pt x="5534457" y="3047510"/>
                  </a:lnTo>
                  <a:lnTo>
                    <a:pt x="5529502" y="30479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71499" y="4571999"/>
              <a:ext cx="38100" cy="2171700"/>
            </a:xfrm>
            <a:custGeom>
              <a:avLst/>
              <a:gdLst/>
              <a:ahLst/>
              <a:cxnLst/>
              <a:rect l="l" t="t" r="r" b="b"/>
              <a:pathLst>
                <a:path w="38100" h="2171700">
                  <a:moveTo>
                    <a:pt x="38099" y="2171699"/>
                  </a:moveTo>
                  <a:lnTo>
                    <a:pt x="0" y="2171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171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52474" y="5676899"/>
              <a:ext cx="5038725" cy="1066800"/>
            </a:xfrm>
            <a:custGeom>
              <a:avLst/>
              <a:gdLst/>
              <a:ahLst/>
              <a:cxnLst/>
              <a:rect l="l" t="t" r="r" b="b"/>
              <a:pathLst>
                <a:path w="5038725" h="1066800">
                  <a:moveTo>
                    <a:pt x="5005676" y="1066799"/>
                  </a:moveTo>
                  <a:lnTo>
                    <a:pt x="33047" y="1066799"/>
                  </a:lnTo>
                  <a:lnTo>
                    <a:pt x="28187" y="1065832"/>
                  </a:lnTo>
                  <a:lnTo>
                    <a:pt x="966" y="1038611"/>
                  </a:lnTo>
                  <a:lnTo>
                    <a:pt x="0" y="1033751"/>
                  </a:lnTo>
                  <a:lnTo>
                    <a:pt x="0" y="1028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6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1033751"/>
                  </a:lnTo>
                  <a:lnTo>
                    <a:pt x="5010536" y="1065832"/>
                  </a:lnTo>
                  <a:lnTo>
                    <a:pt x="5005676" y="10667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66774" y="6019799"/>
              <a:ext cx="4810125" cy="609600"/>
            </a:xfrm>
            <a:custGeom>
              <a:avLst/>
              <a:gdLst/>
              <a:ahLst/>
              <a:cxnLst/>
              <a:rect l="l" t="t" r="r" b="b"/>
              <a:pathLst>
                <a:path w="4810125" h="609600">
                  <a:moveTo>
                    <a:pt x="4777077" y="609599"/>
                  </a:moveTo>
                  <a:lnTo>
                    <a:pt x="33047" y="609599"/>
                  </a:lnTo>
                  <a:lnTo>
                    <a:pt x="28187" y="608632"/>
                  </a:lnTo>
                  <a:lnTo>
                    <a:pt x="966" y="581411"/>
                  </a:lnTo>
                  <a:lnTo>
                    <a:pt x="0" y="576551"/>
                  </a:lnTo>
                  <a:lnTo>
                    <a:pt x="0" y="571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777077" y="0"/>
                  </a:lnTo>
                  <a:lnTo>
                    <a:pt x="4809157" y="28186"/>
                  </a:lnTo>
                  <a:lnTo>
                    <a:pt x="4810124" y="33047"/>
                  </a:lnTo>
                  <a:lnTo>
                    <a:pt x="4810124" y="576551"/>
                  </a:lnTo>
                  <a:lnTo>
                    <a:pt x="4781936" y="608632"/>
                  </a:lnTo>
                  <a:lnTo>
                    <a:pt x="4777077" y="609599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1499" y="4076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905" y="4190999"/>
              <a:ext cx="152189" cy="1523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54100" y="3982964"/>
            <a:ext cx="1736725" cy="28341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적용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Flow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14425" y="4601031"/>
            <a:ext cx="4219575" cy="457200"/>
            <a:chOff x="1114425" y="4724400"/>
            <a:chExt cx="4219575" cy="457200"/>
          </a:xfrm>
        </p:grpSpPr>
        <p:sp>
          <p:nvSpPr>
            <p:cNvPr id="26" name="object 26"/>
            <p:cNvSpPr/>
            <p:nvPr/>
          </p:nvSpPr>
          <p:spPr>
            <a:xfrm>
              <a:off x="4876799" y="472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7" y="457199"/>
                  </a:moveTo>
                  <a:lnTo>
                    <a:pt x="221113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4" y="410058"/>
                  </a:lnTo>
                  <a:lnTo>
                    <a:pt x="56640" y="379409"/>
                  </a:lnTo>
                  <a:lnTo>
                    <a:pt x="30522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3" y="176658"/>
                  </a:lnTo>
                  <a:lnTo>
                    <a:pt x="20266" y="134200"/>
                  </a:lnTo>
                  <a:lnTo>
                    <a:pt x="42685" y="95370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7" y="0"/>
                  </a:lnTo>
                  <a:lnTo>
                    <a:pt x="280539" y="5852"/>
                  </a:lnTo>
                  <a:lnTo>
                    <a:pt x="322997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2" y="107821"/>
                  </a:lnTo>
                  <a:lnTo>
                    <a:pt x="442663" y="148035"/>
                  </a:lnTo>
                  <a:lnTo>
                    <a:pt x="454268" y="191345"/>
                  </a:lnTo>
                  <a:lnTo>
                    <a:pt x="457200" y="221112"/>
                  </a:lnTo>
                  <a:lnTo>
                    <a:pt x="457199" y="228599"/>
                  </a:lnTo>
                  <a:lnTo>
                    <a:pt x="457200" y="236086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3" y="361827"/>
                  </a:lnTo>
                  <a:lnTo>
                    <a:pt x="384950" y="395538"/>
                  </a:lnTo>
                  <a:lnTo>
                    <a:pt x="349378" y="422833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6" y="456832"/>
                  </a:lnTo>
                  <a:lnTo>
                    <a:pt x="236087" y="4571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7772" y="4904452"/>
              <a:ext cx="135225" cy="971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14425" y="472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3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4" y="410058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8"/>
                  </a:lnTo>
                  <a:lnTo>
                    <a:pt x="20266" y="134200"/>
                  </a:lnTo>
                  <a:lnTo>
                    <a:pt x="42685" y="95370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8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3" y="361827"/>
                  </a:lnTo>
                  <a:lnTo>
                    <a:pt x="384950" y="395538"/>
                  </a:lnTo>
                  <a:lnTo>
                    <a:pt x="349378" y="422833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874" y="4876799"/>
              <a:ext cx="114299" cy="1523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33625" y="472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3" y="457199"/>
                  </a:lnTo>
                  <a:lnTo>
                    <a:pt x="213644" y="456832"/>
                  </a:lnTo>
                  <a:lnTo>
                    <a:pt x="169405" y="449529"/>
                  </a:lnTo>
                  <a:lnTo>
                    <a:pt x="127440" y="433735"/>
                  </a:lnTo>
                  <a:lnTo>
                    <a:pt x="89364" y="410058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8"/>
                  </a:lnTo>
                  <a:lnTo>
                    <a:pt x="20265" y="134200"/>
                  </a:lnTo>
                  <a:lnTo>
                    <a:pt x="42684" y="95370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4" y="14535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7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3" y="322997"/>
                  </a:lnTo>
                  <a:lnTo>
                    <a:pt x="414514" y="361827"/>
                  </a:lnTo>
                  <a:lnTo>
                    <a:pt x="384950" y="395538"/>
                  </a:lnTo>
                  <a:lnTo>
                    <a:pt x="349377" y="422833"/>
                  </a:lnTo>
                  <a:lnTo>
                    <a:pt x="309164" y="442663"/>
                  </a:lnTo>
                  <a:lnTo>
                    <a:pt x="265854" y="454267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549" y="4876799"/>
              <a:ext cx="133349" cy="1523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62350" y="472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41" y="433735"/>
                  </a:lnTo>
                  <a:lnTo>
                    <a:pt x="89364" y="410058"/>
                  </a:lnTo>
                  <a:lnTo>
                    <a:pt x="56639" y="379409"/>
                  </a:lnTo>
                  <a:lnTo>
                    <a:pt x="30521" y="342963"/>
                  </a:lnTo>
                  <a:lnTo>
                    <a:pt x="12016" y="302122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2" y="176658"/>
                  </a:lnTo>
                  <a:lnTo>
                    <a:pt x="20265" y="134200"/>
                  </a:lnTo>
                  <a:lnTo>
                    <a:pt x="42684" y="95370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5" y="14535"/>
                  </a:lnTo>
                  <a:lnTo>
                    <a:pt x="191345" y="2931"/>
                  </a:lnTo>
                  <a:lnTo>
                    <a:pt x="221112" y="0"/>
                  </a:lnTo>
                  <a:lnTo>
                    <a:pt x="236086" y="0"/>
                  </a:lnTo>
                  <a:lnTo>
                    <a:pt x="280540" y="5852"/>
                  </a:lnTo>
                  <a:lnTo>
                    <a:pt x="322997" y="20265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2" y="107821"/>
                  </a:lnTo>
                  <a:lnTo>
                    <a:pt x="442663" y="148035"/>
                  </a:lnTo>
                  <a:lnTo>
                    <a:pt x="454267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6" y="280540"/>
                  </a:lnTo>
                  <a:lnTo>
                    <a:pt x="436932" y="322997"/>
                  </a:lnTo>
                  <a:lnTo>
                    <a:pt x="414513" y="361827"/>
                  </a:lnTo>
                  <a:lnTo>
                    <a:pt x="384949" y="395538"/>
                  </a:lnTo>
                  <a:lnTo>
                    <a:pt x="349377" y="422833"/>
                  </a:lnTo>
                  <a:lnTo>
                    <a:pt x="309163" y="442663"/>
                  </a:lnTo>
                  <a:lnTo>
                    <a:pt x="265854" y="454267"/>
                  </a:lnTo>
                  <a:lnTo>
                    <a:pt x="243555" y="456832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6176" y="4879300"/>
              <a:ext cx="187523" cy="14936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968726" y="5123445"/>
            <a:ext cx="45720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4074" y="5652002"/>
            <a:ext cx="1127125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명령어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0275" y="5935165"/>
            <a:ext cx="1809114" cy="4826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source build/envsetup.sh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lunch [product_name]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D39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make -j8 [module_name]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10298" y="952499"/>
            <a:ext cx="5600700" cy="2857500"/>
            <a:chOff x="6210298" y="952499"/>
            <a:chExt cx="5600700" cy="2857500"/>
          </a:xfrm>
        </p:grpSpPr>
        <p:sp>
          <p:nvSpPr>
            <p:cNvPr id="38" name="object 38"/>
            <p:cNvSpPr/>
            <p:nvPr/>
          </p:nvSpPr>
          <p:spPr>
            <a:xfrm>
              <a:off x="6210298" y="952499"/>
              <a:ext cx="5600700" cy="2857500"/>
            </a:xfrm>
            <a:custGeom>
              <a:avLst/>
              <a:gdLst/>
              <a:ahLst/>
              <a:cxnLst/>
              <a:rect l="l" t="t" r="r" b="b"/>
              <a:pathLst>
                <a:path w="5600700" h="2857500">
                  <a:moveTo>
                    <a:pt x="5529503" y="2857499"/>
                  </a:moveTo>
                  <a:lnTo>
                    <a:pt x="71196" y="2857499"/>
                  </a:lnTo>
                  <a:lnTo>
                    <a:pt x="66241" y="2857011"/>
                  </a:lnTo>
                  <a:lnTo>
                    <a:pt x="29705" y="2841877"/>
                  </a:lnTo>
                  <a:lnTo>
                    <a:pt x="3885" y="2805837"/>
                  </a:lnTo>
                  <a:lnTo>
                    <a:pt x="0" y="2786302"/>
                  </a:lnTo>
                  <a:lnTo>
                    <a:pt x="0" y="2781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786302"/>
                  </a:lnTo>
                  <a:lnTo>
                    <a:pt x="5585077" y="2827793"/>
                  </a:lnTo>
                  <a:lnTo>
                    <a:pt x="5549038" y="2853613"/>
                  </a:lnTo>
                  <a:lnTo>
                    <a:pt x="5534458" y="2857011"/>
                  </a:lnTo>
                  <a:lnTo>
                    <a:pt x="5529503" y="2857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400799" y="1638299"/>
              <a:ext cx="38100" cy="1981200"/>
            </a:xfrm>
            <a:custGeom>
              <a:avLst/>
              <a:gdLst/>
              <a:ahLst/>
              <a:cxnLst/>
              <a:rect l="l" t="t" r="r" b="b"/>
              <a:pathLst>
                <a:path w="38100" h="1981200">
                  <a:moveTo>
                    <a:pt x="38099" y="1981199"/>
                  </a:moveTo>
                  <a:lnTo>
                    <a:pt x="0" y="19811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9811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657962" y="2514599"/>
              <a:ext cx="4962525" cy="1104900"/>
            </a:xfrm>
            <a:custGeom>
              <a:avLst/>
              <a:gdLst/>
              <a:ahLst/>
              <a:cxnLst/>
              <a:rect l="l" t="t" r="r" b="b"/>
              <a:pathLst>
                <a:path w="4962525" h="1104900">
                  <a:moveTo>
                    <a:pt x="4962525" y="909358"/>
                  </a:moveTo>
                  <a:lnTo>
                    <a:pt x="4934343" y="877277"/>
                  </a:lnTo>
                  <a:lnTo>
                    <a:pt x="4929479" y="876300"/>
                  </a:lnTo>
                  <a:lnTo>
                    <a:pt x="33058" y="876300"/>
                  </a:lnTo>
                  <a:lnTo>
                    <a:pt x="965" y="904494"/>
                  </a:lnTo>
                  <a:lnTo>
                    <a:pt x="0" y="909358"/>
                  </a:lnTo>
                  <a:lnTo>
                    <a:pt x="0" y="1066800"/>
                  </a:lnTo>
                  <a:lnTo>
                    <a:pt x="0" y="1071854"/>
                  </a:lnTo>
                  <a:lnTo>
                    <a:pt x="28194" y="1103934"/>
                  </a:lnTo>
                  <a:lnTo>
                    <a:pt x="33058" y="1104900"/>
                  </a:lnTo>
                  <a:lnTo>
                    <a:pt x="4929479" y="1104900"/>
                  </a:lnTo>
                  <a:lnTo>
                    <a:pt x="4961560" y="1076718"/>
                  </a:lnTo>
                  <a:lnTo>
                    <a:pt x="4962525" y="1071854"/>
                  </a:lnTo>
                  <a:lnTo>
                    <a:pt x="4962525" y="909358"/>
                  </a:lnTo>
                  <a:close/>
                </a:path>
                <a:path w="4962525" h="1104900">
                  <a:moveTo>
                    <a:pt x="4962525" y="33058"/>
                  </a:moveTo>
                  <a:lnTo>
                    <a:pt x="4934343" y="977"/>
                  </a:lnTo>
                  <a:lnTo>
                    <a:pt x="4929479" y="0"/>
                  </a:lnTo>
                  <a:lnTo>
                    <a:pt x="33058" y="0"/>
                  </a:lnTo>
                  <a:lnTo>
                    <a:pt x="965" y="28194"/>
                  </a:lnTo>
                  <a:lnTo>
                    <a:pt x="0" y="33058"/>
                  </a:lnTo>
                  <a:lnTo>
                    <a:pt x="0" y="190500"/>
                  </a:lnTo>
                  <a:lnTo>
                    <a:pt x="0" y="195554"/>
                  </a:lnTo>
                  <a:lnTo>
                    <a:pt x="28194" y="227634"/>
                  </a:lnTo>
                  <a:lnTo>
                    <a:pt x="33058" y="228600"/>
                  </a:lnTo>
                  <a:lnTo>
                    <a:pt x="4929479" y="228600"/>
                  </a:lnTo>
                  <a:lnTo>
                    <a:pt x="4961560" y="200418"/>
                  </a:lnTo>
                  <a:lnTo>
                    <a:pt x="4962525" y="195554"/>
                  </a:lnTo>
                  <a:lnTo>
                    <a:pt x="4962525" y="33058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4563" y="1266824"/>
              <a:ext cx="153471" cy="13334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895563" y="1196601"/>
            <a:ext cx="23368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리소스 충돌 처리 전략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657962" y="2038349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3619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69075" y="1548707"/>
            <a:ext cx="3765551" cy="113877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충돌 발생 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우선순위 규칙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07340" marR="5080">
              <a:lnSpc>
                <a:spcPts val="2400"/>
              </a:lnSpc>
              <a:spcBef>
                <a:spcPts val="21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제품별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&gt;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공통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overlay &gt;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 리소스 디렉토리 우선순위 명시적 설정 가능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6364">
              <a:lnSpc>
                <a:spcPct val="100000"/>
              </a:lnSpc>
              <a:spcBef>
                <a:spcPts val="42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PRODUCT_PACKAGE_OVERLAYS += vendor/overlay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57962" y="2914649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3619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83375" y="2705971"/>
            <a:ext cx="3651251" cy="8636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3040" marR="5080">
              <a:lnSpc>
                <a:spcPct val="145800"/>
              </a:lnSpc>
              <a:spcBef>
                <a:spcPts val="14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리소스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충돌 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충돌 감지 매커니즘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작동 빌드 시 충돌 로그 확인 방법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 grep -r "resource conflict" [log_path]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67345" y="5123445"/>
            <a:ext cx="723354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패치 생성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85007" y="4844743"/>
            <a:ext cx="177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430313" y="5123445"/>
            <a:ext cx="42718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병합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06588" y="4844743"/>
            <a:ext cx="177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651894" y="5123445"/>
            <a:ext cx="367656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328169" y="4844743"/>
            <a:ext cx="177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Runtime (ART)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  <a:endParaRPr sz="26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542506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49" y="100964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1198" y="943156"/>
            <a:ext cx="5208499" cy="414882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등장 배경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335280">
              <a:lnSpc>
                <a:spcPct val="139500"/>
              </a:lnSpc>
              <a:spcBef>
                <a:spcPts val="44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Dalvik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초기 런타임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- JIT(Just-In-Time)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 방식 사용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JIT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350" dirty="0">
                <a:solidFill>
                  <a:srgbClr val="DA44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한계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실행 시마다 바이트코드 컴파일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소모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저하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335280">
              <a:lnSpc>
                <a:spcPct val="139500"/>
              </a:lnSpc>
              <a:spcBef>
                <a:spcPts val="44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4.4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ART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실험적 도입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(Dalvik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함께 옵션으로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335280">
              <a:lnSpc>
                <a:spcPct val="139500"/>
              </a:lnSpc>
              <a:spcBef>
                <a:spcPts val="44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5.0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Dalvik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완전히 대체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ART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기본 런타임으로 채택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50165">
              <a:lnSpc>
                <a:spcPct val="100000"/>
              </a:lnSpc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특징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39400"/>
              </a:lnSpc>
              <a:spcBef>
                <a:spcPts val="44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AOT(Ahead-Of-Time)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컴파일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설치 시 네이티브 코드로 미리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변환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9400"/>
              </a:lnSpc>
              <a:spcBef>
                <a:spcPts val="44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향상된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GC(Garbage Collection)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실행 중 중단 감소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개선</a:t>
            </a:r>
            <a:endParaRPr lang="en-US" sz="13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9400"/>
              </a:lnSpc>
              <a:spcBef>
                <a:spcPts val="440"/>
              </a:spcBef>
            </a:pP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개선된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디버깅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더 많은 진단 정보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 도구 강화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DEX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파일 최적화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향상된 메모리 매핑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시작 시간 단축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0999" y="3123406"/>
            <a:ext cx="304800" cy="304800"/>
            <a:chOff x="380999" y="2743199"/>
            <a:chExt cx="304800" cy="304800"/>
          </a:xfrm>
        </p:grpSpPr>
        <p:sp>
          <p:nvSpPr>
            <p:cNvPr id="12" name="object 12"/>
            <p:cNvSpPr/>
            <p:nvPr/>
          </p:nvSpPr>
          <p:spPr>
            <a:xfrm>
              <a:off x="380999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6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810" y="2800349"/>
              <a:ext cx="198090" cy="1912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248398" y="952500"/>
            <a:ext cx="5562600" cy="2985320"/>
            <a:chOff x="6248398" y="952499"/>
            <a:chExt cx="5562600" cy="3200400"/>
          </a:xfrm>
        </p:grpSpPr>
        <p:sp>
          <p:nvSpPr>
            <p:cNvPr id="15" name="object 15"/>
            <p:cNvSpPr/>
            <p:nvPr/>
          </p:nvSpPr>
          <p:spPr>
            <a:xfrm>
              <a:off x="6248398" y="952499"/>
              <a:ext cx="5562600" cy="3200400"/>
            </a:xfrm>
            <a:custGeom>
              <a:avLst/>
              <a:gdLst/>
              <a:ahLst/>
              <a:cxnLst/>
              <a:rect l="l" t="t" r="r" b="b"/>
              <a:pathLst>
                <a:path w="5562600" h="3200400">
                  <a:moveTo>
                    <a:pt x="5491403" y="3200399"/>
                  </a:moveTo>
                  <a:lnTo>
                    <a:pt x="71196" y="3200399"/>
                  </a:lnTo>
                  <a:lnTo>
                    <a:pt x="66241" y="3199911"/>
                  </a:lnTo>
                  <a:lnTo>
                    <a:pt x="29705" y="3184777"/>
                  </a:lnTo>
                  <a:lnTo>
                    <a:pt x="3885" y="3148737"/>
                  </a:lnTo>
                  <a:lnTo>
                    <a:pt x="0" y="3129202"/>
                  </a:lnTo>
                  <a:lnTo>
                    <a:pt x="0" y="3124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3129202"/>
                  </a:lnTo>
                  <a:lnTo>
                    <a:pt x="5546977" y="3170694"/>
                  </a:lnTo>
                  <a:lnTo>
                    <a:pt x="5510938" y="3196513"/>
                  </a:lnTo>
                  <a:lnTo>
                    <a:pt x="5496358" y="3199911"/>
                  </a:lnTo>
                  <a:lnTo>
                    <a:pt x="5491403" y="32003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438898" y="1600199"/>
              <a:ext cx="5181600" cy="1828800"/>
            </a:xfrm>
            <a:custGeom>
              <a:avLst/>
              <a:gdLst/>
              <a:ahLst/>
              <a:cxnLst/>
              <a:rect l="l" t="t" r="r" b="b"/>
              <a:pathLst>
                <a:path w="5181600" h="1828800">
                  <a:moveTo>
                    <a:pt x="5110403" y="1828799"/>
                  </a:moveTo>
                  <a:lnTo>
                    <a:pt x="71196" y="1828799"/>
                  </a:lnTo>
                  <a:lnTo>
                    <a:pt x="66241" y="1828311"/>
                  </a:lnTo>
                  <a:lnTo>
                    <a:pt x="29704" y="1813178"/>
                  </a:lnTo>
                  <a:lnTo>
                    <a:pt x="3885" y="1777137"/>
                  </a:lnTo>
                  <a:lnTo>
                    <a:pt x="0" y="1757603"/>
                  </a:lnTo>
                  <a:lnTo>
                    <a:pt x="0" y="1752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110403" y="0"/>
                  </a:lnTo>
                  <a:lnTo>
                    <a:pt x="5151895" y="15621"/>
                  </a:lnTo>
                  <a:lnTo>
                    <a:pt x="5177713" y="51661"/>
                  </a:lnTo>
                  <a:lnTo>
                    <a:pt x="5181600" y="71196"/>
                  </a:lnTo>
                  <a:lnTo>
                    <a:pt x="5181600" y="1757603"/>
                  </a:lnTo>
                  <a:lnTo>
                    <a:pt x="5165979" y="1799094"/>
                  </a:lnTo>
                  <a:lnTo>
                    <a:pt x="5129937" y="1824913"/>
                  </a:lnTo>
                  <a:lnTo>
                    <a:pt x="5115357" y="1828311"/>
                  </a:lnTo>
                  <a:lnTo>
                    <a:pt x="5110403" y="1828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438899" y="11429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6"/>
                  </a:lnTo>
                  <a:lnTo>
                    <a:pt x="29994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2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2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594" y="1203126"/>
              <a:ext cx="234408" cy="18685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248398" y="4008310"/>
            <a:ext cx="5562600" cy="2742407"/>
            <a:chOff x="6248398" y="4381499"/>
            <a:chExt cx="5562600" cy="3352800"/>
          </a:xfrm>
        </p:grpSpPr>
        <p:sp>
          <p:nvSpPr>
            <p:cNvPr id="20" name="object 20"/>
            <p:cNvSpPr/>
            <p:nvPr/>
          </p:nvSpPr>
          <p:spPr>
            <a:xfrm>
              <a:off x="6248398" y="4381499"/>
              <a:ext cx="5562600" cy="3352800"/>
            </a:xfrm>
            <a:custGeom>
              <a:avLst/>
              <a:gdLst/>
              <a:ahLst/>
              <a:cxnLst/>
              <a:rect l="l" t="t" r="r" b="b"/>
              <a:pathLst>
                <a:path w="5562600" h="3352800">
                  <a:moveTo>
                    <a:pt x="5491403" y="3352799"/>
                  </a:moveTo>
                  <a:lnTo>
                    <a:pt x="71196" y="3352799"/>
                  </a:lnTo>
                  <a:lnTo>
                    <a:pt x="66241" y="3352310"/>
                  </a:lnTo>
                  <a:lnTo>
                    <a:pt x="29705" y="3337176"/>
                  </a:lnTo>
                  <a:lnTo>
                    <a:pt x="3885" y="3301136"/>
                  </a:lnTo>
                  <a:lnTo>
                    <a:pt x="0" y="3281602"/>
                  </a:lnTo>
                  <a:lnTo>
                    <a:pt x="0" y="3276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491403" y="0"/>
                  </a:lnTo>
                  <a:lnTo>
                    <a:pt x="5532894" y="15621"/>
                  </a:lnTo>
                  <a:lnTo>
                    <a:pt x="5558714" y="51661"/>
                  </a:lnTo>
                  <a:lnTo>
                    <a:pt x="5562600" y="71196"/>
                  </a:lnTo>
                  <a:lnTo>
                    <a:pt x="5562600" y="3281602"/>
                  </a:lnTo>
                  <a:lnTo>
                    <a:pt x="5546977" y="3323093"/>
                  </a:lnTo>
                  <a:lnTo>
                    <a:pt x="5510938" y="3348913"/>
                  </a:lnTo>
                  <a:lnTo>
                    <a:pt x="5496358" y="3352310"/>
                  </a:lnTo>
                  <a:lnTo>
                    <a:pt x="5491403" y="3352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438898" y="4952999"/>
              <a:ext cx="5181600" cy="2590800"/>
            </a:xfrm>
            <a:custGeom>
              <a:avLst/>
              <a:gdLst/>
              <a:ahLst/>
              <a:cxnLst/>
              <a:rect l="l" t="t" r="r" b="b"/>
              <a:pathLst>
                <a:path w="5181600" h="2590800">
                  <a:moveTo>
                    <a:pt x="5110403" y="2590799"/>
                  </a:moveTo>
                  <a:lnTo>
                    <a:pt x="71196" y="2590799"/>
                  </a:lnTo>
                  <a:lnTo>
                    <a:pt x="66241" y="2590312"/>
                  </a:lnTo>
                  <a:lnTo>
                    <a:pt x="29704" y="2575177"/>
                  </a:lnTo>
                  <a:lnTo>
                    <a:pt x="3885" y="2539137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110403" y="0"/>
                  </a:lnTo>
                  <a:lnTo>
                    <a:pt x="5151895" y="15621"/>
                  </a:lnTo>
                  <a:lnTo>
                    <a:pt x="5177713" y="51661"/>
                  </a:lnTo>
                  <a:lnTo>
                    <a:pt x="5181600" y="71196"/>
                  </a:lnTo>
                  <a:lnTo>
                    <a:pt x="5181600" y="2519602"/>
                  </a:lnTo>
                  <a:lnTo>
                    <a:pt x="5165979" y="2561094"/>
                  </a:lnTo>
                  <a:lnTo>
                    <a:pt x="5129937" y="2586913"/>
                  </a:lnTo>
                  <a:lnTo>
                    <a:pt x="5115357" y="2590311"/>
                  </a:lnTo>
                  <a:lnTo>
                    <a:pt x="5110403" y="2590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07200" y="1143635"/>
            <a:ext cx="146049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 실행 구조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91299" y="1514474"/>
            <a:ext cx="4876800" cy="1390650"/>
            <a:chOff x="6591299" y="1514474"/>
            <a:chExt cx="4876800" cy="1390650"/>
          </a:xfrm>
        </p:grpSpPr>
        <p:sp>
          <p:nvSpPr>
            <p:cNvPr id="24" name="object 24"/>
            <p:cNvSpPr/>
            <p:nvPr/>
          </p:nvSpPr>
          <p:spPr>
            <a:xfrm>
              <a:off x="6591287" y="2162174"/>
              <a:ext cx="4876800" cy="742950"/>
            </a:xfrm>
            <a:custGeom>
              <a:avLst/>
              <a:gdLst/>
              <a:ahLst/>
              <a:cxnLst/>
              <a:rect l="l" t="t" r="r" b="b"/>
              <a:pathLst>
                <a:path w="4876800" h="742950">
                  <a:moveTo>
                    <a:pt x="4876800" y="733425"/>
                  </a:moveTo>
                  <a:lnTo>
                    <a:pt x="0" y="733425"/>
                  </a:lnTo>
                  <a:lnTo>
                    <a:pt x="0" y="742950"/>
                  </a:lnTo>
                  <a:lnTo>
                    <a:pt x="4876800" y="742950"/>
                  </a:lnTo>
                  <a:lnTo>
                    <a:pt x="4876800" y="733425"/>
                  </a:lnTo>
                  <a:close/>
                </a:path>
                <a:path w="4876800" h="742950">
                  <a:moveTo>
                    <a:pt x="48768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4876800" y="9525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591299" y="1514474"/>
              <a:ext cx="914400" cy="495300"/>
            </a:xfrm>
            <a:custGeom>
              <a:avLst/>
              <a:gdLst/>
              <a:ahLst/>
              <a:cxnLst/>
              <a:rect l="l" t="t" r="r" b="b"/>
              <a:pathLst>
                <a:path w="914400" h="495300">
                  <a:moveTo>
                    <a:pt x="881352" y="495299"/>
                  </a:moveTo>
                  <a:lnTo>
                    <a:pt x="33047" y="495299"/>
                  </a:lnTo>
                  <a:lnTo>
                    <a:pt x="28187" y="494332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81352" y="0"/>
                  </a:lnTo>
                  <a:lnTo>
                    <a:pt x="913433" y="28187"/>
                  </a:lnTo>
                  <a:lnTo>
                    <a:pt x="914399" y="33047"/>
                  </a:lnTo>
                  <a:lnTo>
                    <a:pt x="914399" y="462252"/>
                  </a:lnTo>
                  <a:lnTo>
                    <a:pt x="886212" y="494332"/>
                  </a:lnTo>
                  <a:lnTo>
                    <a:pt x="881352" y="4952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746478" y="1579689"/>
            <a:ext cx="603885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375"/>
              </a:lnSpc>
              <a:spcBef>
                <a:spcPts val="135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Java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260"/>
              </a:lnSpc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.java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972425" y="1514474"/>
            <a:ext cx="1514475" cy="495300"/>
            <a:chOff x="7972425" y="1514474"/>
            <a:chExt cx="1514475" cy="49530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2425" y="1704022"/>
              <a:ext cx="134272" cy="1162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572499" y="1514474"/>
              <a:ext cx="914400" cy="495300"/>
            </a:xfrm>
            <a:custGeom>
              <a:avLst/>
              <a:gdLst/>
              <a:ahLst/>
              <a:cxnLst/>
              <a:rect l="l" t="t" r="r" b="b"/>
              <a:pathLst>
                <a:path w="914400" h="495300">
                  <a:moveTo>
                    <a:pt x="881352" y="495299"/>
                  </a:moveTo>
                  <a:lnTo>
                    <a:pt x="33047" y="495299"/>
                  </a:lnTo>
                  <a:lnTo>
                    <a:pt x="28186" y="494332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199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881352" y="0"/>
                  </a:lnTo>
                  <a:lnTo>
                    <a:pt x="913432" y="28187"/>
                  </a:lnTo>
                  <a:lnTo>
                    <a:pt x="914399" y="33047"/>
                  </a:lnTo>
                  <a:lnTo>
                    <a:pt x="914399" y="462252"/>
                  </a:lnTo>
                  <a:lnTo>
                    <a:pt x="886212" y="494332"/>
                  </a:lnTo>
                  <a:lnTo>
                    <a:pt x="881352" y="4952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710265" y="1579689"/>
            <a:ext cx="776634" cy="352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375"/>
              </a:lnSpc>
              <a:spcBef>
                <a:spcPts val="135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바이트코드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260"/>
              </a:lnSpc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.class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53624" y="1514474"/>
            <a:ext cx="1514475" cy="495300"/>
            <a:chOff x="9953624" y="1514474"/>
            <a:chExt cx="1514475" cy="49530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3624" y="1704022"/>
              <a:ext cx="134272" cy="11620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553698" y="1514474"/>
              <a:ext cx="914400" cy="495300"/>
            </a:xfrm>
            <a:custGeom>
              <a:avLst/>
              <a:gdLst/>
              <a:ahLst/>
              <a:cxnLst/>
              <a:rect l="l" t="t" r="r" b="b"/>
              <a:pathLst>
                <a:path w="914400" h="495300">
                  <a:moveTo>
                    <a:pt x="881351" y="495299"/>
                  </a:moveTo>
                  <a:lnTo>
                    <a:pt x="33046" y="495299"/>
                  </a:lnTo>
                  <a:lnTo>
                    <a:pt x="28186" y="494332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199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6" y="0"/>
                  </a:lnTo>
                  <a:lnTo>
                    <a:pt x="881351" y="0"/>
                  </a:lnTo>
                  <a:lnTo>
                    <a:pt x="913431" y="28187"/>
                  </a:lnTo>
                  <a:lnTo>
                    <a:pt x="914398" y="33047"/>
                  </a:lnTo>
                  <a:lnTo>
                    <a:pt x="914398" y="462252"/>
                  </a:lnTo>
                  <a:lnTo>
                    <a:pt x="886210" y="494332"/>
                  </a:lnTo>
                  <a:lnTo>
                    <a:pt x="881351" y="4952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730457" y="1579689"/>
            <a:ext cx="561340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375"/>
              </a:lnSpc>
              <a:spcBef>
                <a:spcPts val="135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DEX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algn="ctr">
              <a:lnSpc>
                <a:spcPts val="1260"/>
              </a:lnSpc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.dex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67698" y="2285999"/>
            <a:ext cx="1524000" cy="1228725"/>
            <a:chOff x="8267698" y="2285999"/>
            <a:chExt cx="1524000" cy="1228725"/>
          </a:xfrm>
        </p:grpSpPr>
        <p:sp>
          <p:nvSpPr>
            <p:cNvPr id="36" name="object 36"/>
            <p:cNvSpPr/>
            <p:nvPr/>
          </p:nvSpPr>
          <p:spPr>
            <a:xfrm>
              <a:off x="8267698" y="2285999"/>
              <a:ext cx="1524000" cy="495300"/>
            </a:xfrm>
            <a:custGeom>
              <a:avLst/>
              <a:gdLst/>
              <a:ahLst/>
              <a:cxnLst/>
              <a:rect l="l" t="t" r="r" b="b"/>
              <a:pathLst>
                <a:path w="1524000" h="495300">
                  <a:moveTo>
                    <a:pt x="1490952" y="495299"/>
                  </a:moveTo>
                  <a:lnTo>
                    <a:pt x="33047" y="495299"/>
                  </a:lnTo>
                  <a:lnTo>
                    <a:pt x="28187" y="494332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490952" y="0"/>
                  </a:lnTo>
                  <a:lnTo>
                    <a:pt x="1523033" y="28187"/>
                  </a:lnTo>
                  <a:lnTo>
                    <a:pt x="1523999" y="33047"/>
                  </a:lnTo>
                  <a:lnTo>
                    <a:pt x="1523999" y="462252"/>
                  </a:lnTo>
                  <a:lnTo>
                    <a:pt x="1495811" y="494332"/>
                  </a:lnTo>
                  <a:lnTo>
                    <a:pt x="1490952" y="495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8267698" y="3019424"/>
              <a:ext cx="1524000" cy="495300"/>
            </a:xfrm>
            <a:custGeom>
              <a:avLst/>
              <a:gdLst/>
              <a:ahLst/>
              <a:cxnLst/>
              <a:rect l="l" t="t" r="r" b="b"/>
              <a:pathLst>
                <a:path w="1524000" h="495300">
                  <a:moveTo>
                    <a:pt x="1490952" y="495299"/>
                  </a:moveTo>
                  <a:lnTo>
                    <a:pt x="33047" y="495299"/>
                  </a:lnTo>
                  <a:lnTo>
                    <a:pt x="28187" y="494332"/>
                  </a:lnTo>
                  <a:lnTo>
                    <a:pt x="966" y="467111"/>
                  </a:lnTo>
                  <a:lnTo>
                    <a:pt x="0" y="462252"/>
                  </a:lnTo>
                  <a:lnTo>
                    <a:pt x="0" y="4571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490952" y="0"/>
                  </a:lnTo>
                  <a:lnTo>
                    <a:pt x="1523033" y="28186"/>
                  </a:lnTo>
                  <a:lnTo>
                    <a:pt x="1523999" y="33047"/>
                  </a:lnTo>
                  <a:lnTo>
                    <a:pt x="1523999" y="462252"/>
                  </a:lnTo>
                  <a:lnTo>
                    <a:pt x="1495811" y="494332"/>
                  </a:lnTo>
                  <a:lnTo>
                    <a:pt x="1490952" y="4952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26198" y="2351214"/>
            <a:ext cx="5194299" cy="14793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 </a:t>
            </a:r>
            <a:r>
              <a:rPr sz="11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5720" algn="ctr">
              <a:lnSpc>
                <a:spcPct val="100000"/>
              </a:lnSpc>
              <a:spcBef>
                <a:spcPts val="45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AOT </a:t>
            </a: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컴파일러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</a:pPr>
            <a:endParaRPr sz="8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8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5085" algn="ctr">
              <a:lnSpc>
                <a:spcPct val="100000"/>
              </a:lnSpc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네이티브 기계어 코드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45720" algn="ctr">
              <a:lnSpc>
                <a:spcPct val="100000"/>
              </a:lnSpc>
              <a:spcBef>
                <a:spcPts val="45"/>
              </a:spcBef>
            </a:pPr>
            <a:r>
              <a:rPr sz="9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 아키텍처에 최적화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8700"/>
              </a:lnSpc>
              <a:spcBef>
                <a:spcPts val="1080"/>
              </a:spcBef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ART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앱 설치 시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DEX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파일을 네이티브 코드로 미리 변환하여 저장하고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실행 시 이 변환된 코 드를 직접 사용하여 성능을 크게 향상시킵니다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26199" y="4069640"/>
            <a:ext cx="2336801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Dalvik vs ART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비교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5562" y="4741797"/>
            <a:ext cx="44640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39280" y="5214231"/>
            <a:ext cx="30607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25217" y="5736198"/>
            <a:ext cx="44640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07956" y="6210253"/>
            <a:ext cx="58674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저장공간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40600" y="4606498"/>
            <a:ext cx="2898140" cy="1952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457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solidFill>
                  <a:srgbClr val="DA44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Dalvik: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JIT 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실행 시 컴파일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r>
              <a:rPr sz="1200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AOT 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설치 시 컴파일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200" dirty="0">
                <a:solidFill>
                  <a:srgbClr val="DA44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Dalvik: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중간 수준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향상된 실행 속도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최대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2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200" dirty="0">
                <a:solidFill>
                  <a:srgbClr val="DA44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Dalvik: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지속적 컴파일로 소모 큼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컴파일 오버헤드 감소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효율 개선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200" dirty="0">
                <a:solidFill>
                  <a:srgbClr val="DA44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Dalvik: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적은 저장공간 필요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dirty="0">
                <a:solidFill>
                  <a:srgbClr val="0E9D5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ART: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미리 컴파일된 코드로 더 많은 공간 필요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적용 방법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0657" y="1066006"/>
            <a:ext cx="5600700" cy="4038600"/>
            <a:chOff x="6210298" y="4000499"/>
            <a:chExt cx="5600700" cy="4038600"/>
          </a:xfrm>
        </p:grpSpPr>
        <p:sp>
          <p:nvSpPr>
            <p:cNvPr id="49" name="object 49"/>
            <p:cNvSpPr/>
            <p:nvPr/>
          </p:nvSpPr>
          <p:spPr>
            <a:xfrm>
              <a:off x="6210298" y="4000499"/>
              <a:ext cx="5600700" cy="4038600"/>
            </a:xfrm>
            <a:custGeom>
              <a:avLst/>
              <a:gdLst/>
              <a:ahLst/>
              <a:cxnLst/>
              <a:rect l="l" t="t" r="r" b="b"/>
              <a:pathLst>
                <a:path w="5600700" h="4038600">
                  <a:moveTo>
                    <a:pt x="5529503" y="4038599"/>
                  </a:moveTo>
                  <a:lnTo>
                    <a:pt x="71196" y="4038599"/>
                  </a:lnTo>
                  <a:lnTo>
                    <a:pt x="66241" y="4038110"/>
                  </a:lnTo>
                  <a:lnTo>
                    <a:pt x="29705" y="4022977"/>
                  </a:lnTo>
                  <a:lnTo>
                    <a:pt x="3885" y="3986937"/>
                  </a:lnTo>
                  <a:lnTo>
                    <a:pt x="0" y="3967402"/>
                  </a:lnTo>
                  <a:lnTo>
                    <a:pt x="0" y="3962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967402"/>
                  </a:lnTo>
                  <a:lnTo>
                    <a:pt x="5585077" y="4008893"/>
                  </a:lnTo>
                  <a:lnTo>
                    <a:pt x="5549038" y="4034712"/>
                  </a:lnTo>
                  <a:lnTo>
                    <a:pt x="5534458" y="4038110"/>
                  </a:lnTo>
                  <a:lnTo>
                    <a:pt x="5529503" y="4038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400799" y="4686299"/>
              <a:ext cx="38100" cy="3162300"/>
            </a:xfrm>
            <a:custGeom>
              <a:avLst/>
              <a:gdLst/>
              <a:ahLst/>
              <a:cxnLst/>
              <a:rect l="l" t="t" r="r" b="b"/>
              <a:pathLst>
                <a:path w="38100" h="3162300">
                  <a:moveTo>
                    <a:pt x="38099" y="3162299"/>
                  </a:moveTo>
                  <a:lnTo>
                    <a:pt x="0" y="3162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162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581762" y="4991099"/>
              <a:ext cx="5038725" cy="2857500"/>
            </a:xfrm>
            <a:custGeom>
              <a:avLst/>
              <a:gdLst/>
              <a:ahLst/>
              <a:cxnLst/>
              <a:rect l="l" t="t" r="r" b="b"/>
              <a:pathLst>
                <a:path w="5038725" h="2857500">
                  <a:moveTo>
                    <a:pt x="5038725" y="2280958"/>
                  </a:moveTo>
                  <a:lnTo>
                    <a:pt x="5010543" y="2248878"/>
                  </a:lnTo>
                  <a:lnTo>
                    <a:pt x="5005679" y="2247900"/>
                  </a:lnTo>
                  <a:lnTo>
                    <a:pt x="33058" y="2247900"/>
                  </a:lnTo>
                  <a:lnTo>
                    <a:pt x="977" y="2276094"/>
                  </a:lnTo>
                  <a:lnTo>
                    <a:pt x="0" y="2280958"/>
                  </a:lnTo>
                  <a:lnTo>
                    <a:pt x="0" y="2819400"/>
                  </a:lnTo>
                  <a:lnTo>
                    <a:pt x="0" y="2824454"/>
                  </a:lnTo>
                  <a:lnTo>
                    <a:pt x="28194" y="2856534"/>
                  </a:lnTo>
                  <a:lnTo>
                    <a:pt x="33058" y="2857500"/>
                  </a:lnTo>
                  <a:lnTo>
                    <a:pt x="5005679" y="2857500"/>
                  </a:lnTo>
                  <a:lnTo>
                    <a:pt x="5037760" y="2829318"/>
                  </a:lnTo>
                  <a:lnTo>
                    <a:pt x="5038725" y="2824454"/>
                  </a:lnTo>
                  <a:lnTo>
                    <a:pt x="5038725" y="2280958"/>
                  </a:lnTo>
                  <a:close/>
                </a:path>
                <a:path w="5038725" h="2857500">
                  <a:moveTo>
                    <a:pt x="5038725" y="33058"/>
                  </a:moveTo>
                  <a:lnTo>
                    <a:pt x="5010543" y="977"/>
                  </a:lnTo>
                  <a:lnTo>
                    <a:pt x="5005679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1866900"/>
                  </a:lnTo>
                  <a:lnTo>
                    <a:pt x="0" y="1871954"/>
                  </a:lnTo>
                  <a:lnTo>
                    <a:pt x="28194" y="1904034"/>
                  </a:lnTo>
                  <a:lnTo>
                    <a:pt x="33058" y="1905000"/>
                  </a:lnTo>
                  <a:lnTo>
                    <a:pt x="5005679" y="1905000"/>
                  </a:lnTo>
                  <a:lnTo>
                    <a:pt x="5037760" y="1876818"/>
                  </a:lnTo>
                  <a:lnTo>
                    <a:pt x="5038725" y="1871954"/>
                  </a:lnTo>
                  <a:lnTo>
                    <a:pt x="5038725" y="33058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400799" y="4190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5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6049" y="4314824"/>
              <a:ext cx="190499" cy="13334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73758" y="1238091"/>
            <a:ext cx="187424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적용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9434" y="1747869"/>
            <a:ext cx="321881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아이콘 리소스 오버레이 구조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73734" y="2133441"/>
            <a:ext cx="3104515" cy="107465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device/vendor/overlay/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frameworks/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base/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56134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packages/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3566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SystemUI/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10998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res/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3843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├── drawable/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49271" y="3185529"/>
            <a:ext cx="2289175" cy="4826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  <a:tabLst>
                <a:tab pos="286385" algn="l"/>
              </a:tabLst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│	└── ic_qs_bluetooth.xml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values/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└── colors.xml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9434" y="4060078"/>
            <a:ext cx="3256915" cy="765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colors.xml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내용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: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88265">
              <a:lnSpc>
                <a:spcPct val="100000"/>
              </a:lnSpc>
              <a:spcBef>
                <a:spcPts val="885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&lt;resources&gt;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2606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&lt;color name="qs_icon_active"&gt;#FF0000&lt;/color&gt;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88265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&lt;/resources&gt;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81000" y="5818090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58" y="5960965"/>
            <a:ext cx="117865" cy="17144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2477406" y="5932390"/>
            <a:ext cx="2018393" cy="205161"/>
          </a:xfrm>
          <a:custGeom>
            <a:avLst/>
            <a:gdLst/>
            <a:ahLst/>
            <a:cxnLst/>
            <a:rect l="l" t="t" r="r" b="b"/>
            <a:pathLst>
              <a:path w="1847850" h="228600">
                <a:moveTo>
                  <a:pt x="18148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814802" y="0"/>
                </a:lnTo>
                <a:lnTo>
                  <a:pt x="1846882" y="28186"/>
                </a:lnTo>
                <a:lnTo>
                  <a:pt x="1847849" y="33046"/>
                </a:lnTo>
                <a:lnTo>
                  <a:pt x="1847849" y="195552"/>
                </a:lnTo>
                <a:lnTo>
                  <a:pt x="1819662" y="227632"/>
                </a:lnTo>
                <a:lnTo>
                  <a:pt x="181480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7388" y="5931084"/>
            <a:ext cx="9599612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58620" algn="l"/>
                <a:tab pos="3484879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TIP: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 전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테스트를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위해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  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overlay_test_packages.mk</a:t>
            </a: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 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파일을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생성하여 특정 모듈만 빌드하는 방법도 고려해 보세요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Frutiger LT Com 55 Roman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Frutiger LT Com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461897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활용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952499"/>
            <a:ext cx="5600699" cy="2438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100" y="1187176"/>
            <a:ext cx="34417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고객사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/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제품별 커스터마이징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812" y="1684464"/>
            <a:ext cx="3005188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6395" algn="l"/>
                <a:tab pos="1567815" algn="l"/>
                <a:tab pos="2351405" algn="l"/>
              </a:tabLst>
            </a:pP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</a:t>
            </a: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대시보드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UI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테마 시스템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984" y="2103564"/>
            <a:ext cx="32366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8935" algn="l"/>
                <a:tab pos="1186180" algn="l"/>
                <a:tab pos="2092325" algn="l"/>
              </a:tabLst>
            </a:pP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</a:t>
            </a: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스마트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TV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용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브랜드 리소스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3025" y="2522664"/>
            <a:ext cx="2583429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8300" algn="l"/>
                <a:tab pos="868680" algn="l"/>
                <a:tab pos="1652270" algn="l"/>
              </a:tabLst>
            </a:pP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C</a:t>
            </a: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지역별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문화 맞춤형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UI/UX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199" y="2941764"/>
            <a:ext cx="3005188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0840" algn="l"/>
                <a:tab pos="1035685" algn="l"/>
                <a:tab pos="1819275" algn="l"/>
              </a:tabLst>
            </a:pP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D</a:t>
            </a:r>
            <a:r>
              <a:rPr sz="1500" baseline="2777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B2B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전용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산업용 테마	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보안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0999" y="3543300"/>
            <a:ext cx="5600700" cy="2133600"/>
            <a:chOff x="380999" y="3543300"/>
            <a:chExt cx="5600700" cy="2133600"/>
          </a:xfrm>
        </p:grpSpPr>
        <p:sp>
          <p:nvSpPr>
            <p:cNvPr id="12" name="object 12"/>
            <p:cNvSpPr/>
            <p:nvPr/>
          </p:nvSpPr>
          <p:spPr>
            <a:xfrm>
              <a:off x="380999" y="3543300"/>
              <a:ext cx="5600700" cy="2133600"/>
            </a:xfrm>
            <a:custGeom>
              <a:avLst/>
              <a:gdLst/>
              <a:ahLst/>
              <a:cxnLst/>
              <a:rect l="l" t="t" r="r" b="b"/>
              <a:pathLst>
                <a:path w="5600700" h="2133600">
                  <a:moveTo>
                    <a:pt x="5529502" y="2133598"/>
                  </a:moveTo>
                  <a:lnTo>
                    <a:pt x="71196" y="2133598"/>
                  </a:lnTo>
                  <a:lnTo>
                    <a:pt x="66241" y="2133110"/>
                  </a:lnTo>
                  <a:lnTo>
                    <a:pt x="29705" y="2117977"/>
                  </a:lnTo>
                  <a:lnTo>
                    <a:pt x="3885" y="2081937"/>
                  </a:lnTo>
                  <a:lnTo>
                    <a:pt x="0" y="2062402"/>
                  </a:lnTo>
                  <a:lnTo>
                    <a:pt x="0" y="2057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062402"/>
                  </a:lnTo>
                  <a:lnTo>
                    <a:pt x="5585076" y="2103893"/>
                  </a:lnTo>
                  <a:lnTo>
                    <a:pt x="5549037" y="2129713"/>
                  </a:lnTo>
                  <a:lnTo>
                    <a:pt x="5534457" y="2133110"/>
                  </a:lnTo>
                  <a:lnTo>
                    <a:pt x="5529502" y="21335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1487" y="3733799"/>
              <a:ext cx="381000" cy="1752600"/>
            </a:xfrm>
            <a:custGeom>
              <a:avLst/>
              <a:gdLst/>
              <a:ahLst/>
              <a:cxnLst/>
              <a:rect l="l" t="t" r="r" b="b"/>
              <a:pathLst>
                <a:path w="381000" h="1752600">
                  <a:moveTo>
                    <a:pt x="38100" y="495300"/>
                  </a:moveTo>
                  <a:lnTo>
                    <a:pt x="0" y="495300"/>
                  </a:lnTo>
                  <a:lnTo>
                    <a:pt x="0" y="1752600"/>
                  </a:lnTo>
                  <a:lnTo>
                    <a:pt x="38100" y="1752600"/>
                  </a:lnTo>
                  <a:lnTo>
                    <a:pt x="38100" y="495300"/>
                  </a:lnTo>
                  <a:close/>
                </a:path>
                <a:path w="381000" h="17526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264" y="3857624"/>
              <a:ext cx="153471" cy="1333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54100" y="3777976"/>
            <a:ext cx="3173729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Field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 이슈 및 해결 방안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2474" y="4267200"/>
            <a:ext cx="152400" cy="1066800"/>
            <a:chOff x="752474" y="4267200"/>
            <a:chExt cx="152400" cy="106680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474" y="4267200"/>
              <a:ext cx="152399" cy="152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474" y="4724400"/>
              <a:ext cx="152399" cy="1523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474" y="5181600"/>
              <a:ext cx="152399" cy="1523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68374" y="4218114"/>
            <a:ext cx="2691143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충돌 문제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60"/>
              </a:lnSpc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네이밍 규칙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표준화 및 빌드 우선순위 설정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8374" y="4675314"/>
            <a:ext cx="3068953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시간 증가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60"/>
              </a:lnSpc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패키지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모듈화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증분 빌드 최적화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8374" y="5132514"/>
            <a:ext cx="2765425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75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OTA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실패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60"/>
              </a:lnSpc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0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증분 패치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전략 및 버전 관리 강화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10298" y="952499"/>
            <a:ext cx="5600700" cy="5181600"/>
            <a:chOff x="6210298" y="952499"/>
            <a:chExt cx="5600700" cy="5181600"/>
          </a:xfrm>
        </p:grpSpPr>
        <p:sp>
          <p:nvSpPr>
            <p:cNvPr id="24" name="object 24"/>
            <p:cNvSpPr/>
            <p:nvPr/>
          </p:nvSpPr>
          <p:spPr>
            <a:xfrm>
              <a:off x="6210298" y="952499"/>
              <a:ext cx="5600700" cy="5181600"/>
            </a:xfrm>
            <a:custGeom>
              <a:avLst/>
              <a:gdLst/>
              <a:ahLst/>
              <a:cxnLst/>
              <a:rect l="l" t="t" r="r" b="b"/>
              <a:pathLst>
                <a:path w="5600700" h="5181600">
                  <a:moveTo>
                    <a:pt x="5529503" y="5181599"/>
                  </a:moveTo>
                  <a:lnTo>
                    <a:pt x="71196" y="5181599"/>
                  </a:lnTo>
                  <a:lnTo>
                    <a:pt x="66241" y="5181111"/>
                  </a:lnTo>
                  <a:lnTo>
                    <a:pt x="29705" y="5165977"/>
                  </a:lnTo>
                  <a:lnTo>
                    <a:pt x="3885" y="5129936"/>
                  </a:lnTo>
                  <a:lnTo>
                    <a:pt x="0" y="5110402"/>
                  </a:lnTo>
                  <a:lnTo>
                    <a:pt x="0" y="5105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5110402"/>
                  </a:lnTo>
                  <a:lnTo>
                    <a:pt x="5585077" y="5151893"/>
                  </a:lnTo>
                  <a:lnTo>
                    <a:pt x="5549038" y="5177712"/>
                  </a:lnTo>
                  <a:lnTo>
                    <a:pt x="5534458" y="5181111"/>
                  </a:lnTo>
                  <a:lnTo>
                    <a:pt x="5529503" y="5181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99" y="1638299"/>
              <a:ext cx="38100" cy="4191000"/>
            </a:xfrm>
            <a:custGeom>
              <a:avLst/>
              <a:gdLst/>
              <a:ahLst/>
              <a:cxnLst/>
              <a:rect l="l" t="t" r="r" b="b"/>
              <a:pathLst>
                <a:path w="38100" h="4191000">
                  <a:moveTo>
                    <a:pt x="38099" y="4190999"/>
                  </a:moveTo>
                  <a:lnTo>
                    <a:pt x="0" y="4190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419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581762" y="1943099"/>
              <a:ext cx="5038725" cy="3886200"/>
            </a:xfrm>
            <a:custGeom>
              <a:avLst/>
              <a:gdLst/>
              <a:ahLst/>
              <a:cxnLst/>
              <a:rect l="l" t="t" r="r" b="b"/>
              <a:pathLst>
                <a:path w="5038725" h="3886200">
                  <a:moveTo>
                    <a:pt x="5038725" y="2681046"/>
                  </a:moveTo>
                  <a:lnTo>
                    <a:pt x="5023104" y="2639555"/>
                  </a:lnTo>
                  <a:lnTo>
                    <a:pt x="4987061" y="2613736"/>
                  </a:lnTo>
                  <a:lnTo>
                    <a:pt x="4967529" y="2609850"/>
                  </a:lnTo>
                  <a:lnTo>
                    <a:pt x="71196" y="2609850"/>
                  </a:lnTo>
                  <a:lnTo>
                    <a:pt x="29705" y="2625483"/>
                  </a:lnTo>
                  <a:lnTo>
                    <a:pt x="3886" y="2661513"/>
                  </a:lnTo>
                  <a:lnTo>
                    <a:pt x="0" y="2681046"/>
                  </a:lnTo>
                  <a:lnTo>
                    <a:pt x="0" y="3810000"/>
                  </a:lnTo>
                  <a:lnTo>
                    <a:pt x="0" y="3815003"/>
                  </a:lnTo>
                  <a:lnTo>
                    <a:pt x="15621" y="3856494"/>
                  </a:lnTo>
                  <a:lnTo>
                    <a:pt x="51663" y="3882313"/>
                  </a:lnTo>
                  <a:lnTo>
                    <a:pt x="71196" y="3886200"/>
                  </a:lnTo>
                  <a:lnTo>
                    <a:pt x="4967529" y="3886200"/>
                  </a:lnTo>
                  <a:lnTo>
                    <a:pt x="5009019" y="3870579"/>
                  </a:lnTo>
                  <a:lnTo>
                    <a:pt x="5034839" y="3834549"/>
                  </a:lnTo>
                  <a:lnTo>
                    <a:pt x="5038725" y="3815003"/>
                  </a:lnTo>
                  <a:lnTo>
                    <a:pt x="5038725" y="2681046"/>
                  </a:lnTo>
                  <a:close/>
                </a:path>
                <a:path w="5038725" h="3886200">
                  <a:moveTo>
                    <a:pt x="5038725" y="71208"/>
                  </a:moveTo>
                  <a:lnTo>
                    <a:pt x="5023104" y="29705"/>
                  </a:lnTo>
                  <a:lnTo>
                    <a:pt x="4987061" y="3886"/>
                  </a:lnTo>
                  <a:lnTo>
                    <a:pt x="4967529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1200150"/>
                  </a:lnTo>
                  <a:lnTo>
                    <a:pt x="0" y="1205153"/>
                  </a:lnTo>
                  <a:lnTo>
                    <a:pt x="15621" y="1246644"/>
                  </a:lnTo>
                  <a:lnTo>
                    <a:pt x="51663" y="1272463"/>
                  </a:lnTo>
                  <a:lnTo>
                    <a:pt x="71196" y="1276350"/>
                  </a:lnTo>
                  <a:lnTo>
                    <a:pt x="4967529" y="1276350"/>
                  </a:lnTo>
                  <a:lnTo>
                    <a:pt x="5009019" y="1260729"/>
                  </a:lnTo>
                  <a:lnTo>
                    <a:pt x="5034839" y="1224699"/>
                  </a:lnTo>
                  <a:lnTo>
                    <a:pt x="5038725" y="1205153"/>
                  </a:lnTo>
                  <a:lnTo>
                    <a:pt x="5038725" y="71208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8912" y="1257299"/>
              <a:ext cx="104768" cy="1523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883400" y="1187176"/>
            <a:ext cx="21844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효율적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69074" y="1634363"/>
            <a:ext cx="22701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1.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모듈화된 리소스 설계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83375" y="2014220"/>
            <a:ext cx="2687955" cy="10769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- product/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|- overlay/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32740">
              <a:lnSpc>
                <a:spcPct val="100000"/>
              </a:lnSpc>
              <a:spcBef>
                <a:spcPts val="2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|- common/ // </a:t>
            </a:r>
            <a:r>
              <a:rPr sz="11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공통 리소스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|- device_a/ // </a:t>
            </a:r>
            <a:r>
              <a:rPr sz="11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디바이스별 리소스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32740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|- brand_x/ // </a:t>
            </a:r>
            <a:r>
              <a:rPr sz="11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브랜드별 리소스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69075" y="3329813"/>
            <a:ext cx="21939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2.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시스템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581775" y="3657600"/>
            <a:ext cx="152400" cy="457200"/>
            <a:chOff x="6581775" y="3657600"/>
            <a:chExt cx="152400" cy="45720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1775" y="3657600"/>
              <a:ext cx="152399" cy="1523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1775" y="3962399"/>
              <a:ext cx="152399" cy="1523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797675" y="3627564"/>
            <a:ext cx="257365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사전 빌드된 리소스 패키지 활용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97675" y="3932364"/>
            <a:ext cx="249872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캐시 및 병렬 빌드 최적화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69075" y="4244213"/>
            <a:ext cx="21177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3.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 관리 전략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83375" y="4624069"/>
            <a:ext cx="346646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25220">
              <a:lnSpc>
                <a:spcPct val="131000"/>
              </a:lnSpc>
              <a:spcBef>
                <a:spcPts val="10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device.mk PRODUCT_PACKAGE_OVERLAYS := \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$(LOCAL_PATH)/overlay/common \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$(LOCAL_PATH)/overlay/$(PRODUCT_DEVICE) \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72720">
              <a:lnSpc>
                <a:spcPct val="100000"/>
              </a:lnSpc>
              <a:spcBef>
                <a:spcPts val="390"/>
              </a:spcBef>
            </a:pPr>
            <a:r>
              <a:rPr sz="10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$(LOCAL_PATH)/overlay/$(PRODUCT_BRAND)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Nunito"/>
              </a:rPr>
              <a:t>SRO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활용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Nun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87" y="1599406"/>
            <a:ext cx="5600700" cy="1676399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360489" y="1761513"/>
            <a:ext cx="161131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TIP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46188" y="2274220"/>
            <a:ext cx="1878011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 기법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resource-dump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13188" y="2274220"/>
            <a:ext cx="1344611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문서화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 맵 작성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46189" y="2731420"/>
            <a:ext cx="1344611" cy="3540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Git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태그 활용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13188" y="2731420"/>
            <a:ext cx="1573212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스크립트 구성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4670" y="48760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3"/>
                </a:lnTo>
                <a:lnTo>
                  <a:pt x="11378337" y="643812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328" y="5114131"/>
            <a:ext cx="117865" cy="171449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8422368" y="4990306"/>
            <a:ext cx="1933575" cy="228600"/>
          </a:xfrm>
          <a:custGeom>
            <a:avLst/>
            <a:gdLst/>
            <a:ahLst/>
            <a:cxnLst/>
            <a:rect l="l" t="t" r="r" b="b"/>
            <a:pathLst>
              <a:path w="1933575" h="228600">
                <a:moveTo>
                  <a:pt x="1209675" y="33058"/>
                </a:moveTo>
                <a:lnTo>
                  <a:pt x="1181493" y="977"/>
                </a:lnTo>
                <a:lnTo>
                  <a:pt x="1176629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176629" y="228600"/>
                </a:lnTo>
                <a:lnTo>
                  <a:pt x="1208709" y="200418"/>
                </a:lnTo>
                <a:lnTo>
                  <a:pt x="1209675" y="195554"/>
                </a:lnTo>
                <a:lnTo>
                  <a:pt x="1209675" y="33058"/>
                </a:lnTo>
                <a:close/>
              </a:path>
              <a:path w="1933575" h="228600">
                <a:moveTo>
                  <a:pt x="1933575" y="33058"/>
                </a:moveTo>
                <a:lnTo>
                  <a:pt x="1905393" y="977"/>
                </a:lnTo>
                <a:lnTo>
                  <a:pt x="1900529" y="0"/>
                </a:lnTo>
                <a:lnTo>
                  <a:pt x="1442758" y="0"/>
                </a:lnTo>
                <a:lnTo>
                  <a:pt x="1410665" y="28194"/>
                </a:lnTo>
                <a:lnTo>
                  <a:pt x="1409700" y="33058"/>
                </a:lnTo>
                <a:lnTo>
                  <a:pt x="1409700" y="190500"/>
                </a:lnTo>
                <a:lnTo>
                  <a:pt x="1409700" y="195554"/>
                </a:lnTo>
                <a:lnTo>
                  <a:pt x="1437894" y="227634"/>
                </a:lnTo>
                <a:lnTo>
                  <a:pt x="1442758" y="228600"/>
                </a:lnTo>
                <a:lnTo>
                  <a:pt x="1900529" y="228600"/>
                </a:lnTo>
                <a:lnTo>
                  <a:pt x="1932609" y="200418"/>
                </a:lnTo>
                <a:lnTo>
                  <a:pt x="1933575" y="195554"/>
                </a:lnTo>
                <a:lnTo>
                  <a:pt x="193357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1058" y="4969643"/>
            <a:ext cx="10933430" cy="418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90"/>
              </a:spcBef>
              <a:tabLst>
                <a:tab pos="7183120" algn="l"/>
                <a:tab pos="8589645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포인트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SRO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빌드 시점에 적용되므로 체계적인 리소스 구조와 빌드 시스템 통합이 가장 중요합니다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.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제품군에서는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일관된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네이밍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규칙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모듈화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유지보수 비용을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크게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줄여줍니다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1718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개요 및 분류</a:t>
            </a:r>
            <a:endParaRPr sz="26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590800"/>
            <a:chOff x="380999" y="952499"/>
            <a:chExt cx="5600700" cy="2590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590800"/>
            </a:xfrm>
            <a:custGeom>
              <a:avLst/>
              <a:gdLst/>
              <a:ahLst/>
              <a:cxnLst/>
              <a:rect l="l" t="t" r="r" b="b"/>
              <a:pathLst>
                <a:path w="5600700" h="2590800">
                  <a:moveTo>
                    <a:pt x="5529502" y="2590799"/>
                  </a:moveTo>
                  <a:lnTo>
                    <a:pt x="71196" y="2590799"/>
                  </a:lnTo>
                  <a:lnTo>
                    <a:pt x="66241" y="2590311"/>
                  </a:lnTo>
                  <a:lnTo>
                    <a:pt x="29705" y="2575177"/>
                  </a:lnTo>
                  <a:lnTo>
                    <a:pt x="3885" y="2539137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519602"/>
                  </a:lnTo>
                  <a:lnTo>
                    <a:pt x="5585076" y="2561093"/>
                  </a:lnTo>
                  <a:lnTo>
                    <a:pt x="5549037" y="2586913"/>
                  </a:lnTo>
                  <a:lnTo>
                    <a:pt x="5534457" y="2590311"/>
                  </a:lnTo>
                  <a:lnTo>
                    <a:pt x="5529502" y="2590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2209800"/>
            </a:xfrm>
            <a:custGeom>
              <a:avLst/>
              <a:gdLst/>
              <a:ahLst/>
              <a:cxnLst/>
              <a:rect l="l" t="t" r="r" b="b"/>
              <a:pathLst>
                <a:path w="381000" h="2209800">
                  <a:moveTo>
                    <a:pt x="38100" y="495300"/>
                  </a:moveTo>
                  <a:lnTo>
                    <a:pt x="0" y="495300"/>
                  </a:lnTo>
                  <a:lnTo>
                    <a:pt x="0" y="2209800"/>
                  </a:lnTo>
                  <a:lnTo>
                    <a:pt x="38100" y="2209800"/>
                  </a:lnTo>
                  <a:lnTo>
                    <a:pt x="38100" y="495300"/>
                  </a:lnTo>
                  <a:close/>
                </a:path>
                <a:path w="381000" h="22098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1266824"/>
              <a:ext cx="133349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114606"/>
            <a:ext cx="3117849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Jetpack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이란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?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2323" y="1845128"/>
            <a:ext cx="1181100" cy="266700"/>
          </a:xfrm>
          <a:custGeom>
            <a:avLst/>
            <a:gdLst/>
            <a:ahLst/>
            <a:cxnLst/>
            <a:rect l="l" t="t" r="r" b="b"/>
            <a:pathLst>
              <a:path w="1181100" h="266700">
                <a:moveTo>
                  <a:pt x="114805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48052" y="0"/>
                </a:lnTo>
                <a:lnTo>
                  <a:pt x="1180133" y="28187"/>
                </a:lnTo>
                <a:lnTo>
                  <a:pt x="1181099" y="33047"/>
                </a:lnTo>
                <a:lnTo>
                  <a:pt x="1181099" y="233652"/>
                </a:lnTo>
                <a:lnTo>
                  <a:pt x="1152912" y="265733"/>
                </a:lnTo>
                <a:lnTo>
                  <a:pt x="11480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774" y="1587464"/>
            <a:ext cx="4550410" cy="5000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7314" marR="5080" indent="-95250">
              <a:lnSpc>
                <a:spcPct val="114900"/>
              </a:lnSpc>
              <a:spcBef>
                <a:spcPts val="114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고품질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앱을 쉽게 개발할 수 있도록 돕는 </a:t>
            </a:r>
            <a:r>
              <a:rPr sz="13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 모음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입니다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.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662" y="2305049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0536" y="2137245"/>
            <a:ext cx="4889488" cy="1236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14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Support Library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 Components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포함 일관된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 및 최신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모범 사례 적용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1248410">
              <a:lnSpc>
                <a:spcPts val="2400"/>
              </a:lnSpc>
              <a:spcBef>
                <a:spcPts val="8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하위 호환성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(backward compatibility)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1248410">
              <a:lnSpc>
                <a:spcPts val="2400"/>
              </a:lnSpc>
              <a:spcBef>
                <a:spcPts val="8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보일러플레이트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코드 감소 및 개발 가속화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0999" y="3733799"/>
            <a:ext cx="5600700" cy="2324100"/>
            <a:chOff x="380999" y="3733799"/>
            <a:chExt cx="5600700" cy="2324100"/>
          </a:xfrm>
        </p:grpSpPr>
        <p:sp>
          <p:nvSpPr>
            <p:cNvPr id="15" name="object 15"/>
            <p:cNvSpPr/>
            <p:nvPr/>
          </p:nvSpPr>
          <p:spPr>
            <a:xfrm>
              <a:off x="380999" y="3733799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8"/>
                  </a:lnTo>
                  <a:lnTo>
                    <a:pt x="3885" y="2272437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4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1487" y="39242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4038599"/>
              <a:ext cx="152399" cy="1523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4100" y="3905884"/>
            <a:ext cx="20701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등장 배경 및 필요성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8662" y="4514850"/>
            <a:ext cx="57150" cy="1276350"/>
          </a:xfrm>
          <a:custGeom>
            <a:avLst/>
            <a:gdLst/>
            <a:ahLst/>
            <a:cxnLst/>
            <a:rect l="l" t="t" r="r" b="b"/>
            <a:pathLst>
              <a:path w="57150" h="1276350">
                <a:moveTo>
                  <a:pt x="57150" y="1243990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90"/>
                </a:lnTo>
                <a:lnTo>
                  <a:pt x="0" y="1251572"/>
                </a:lnTo>
                <a:lnTo>
                  <a:pt x="24790" y="1276350"/>
                </a:lnTo>
                <a:lnTo>
                  <a:pt x="32372" y="1276350"/>
                </a:lnTo>
                <a:lnTo>
                  <a:pt x="57150" y="1251572"/>
                </a:lnTo>
                <a:lnTo>
                  <a:pt x="57150" y="1247775"/>
                </a:lnTo>
                <a:lnTo>
                  <a:pt x="57150" y="1243990"/>
                </a:lnTo>
                <a:close/>
              </a:path>
              <a:path w="57150" h="12763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2763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2763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2763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049" y="4321717"/>
            <a:ext cx="3888581" cy="91146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2018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년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Google I/O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공식 발표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400"/>
              </a:lnSpc>
              <a:spcBef>
                <a:spcPts val="8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안드로이드 개발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단편화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(fragmentation)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 해결 앱 아키텍처 표준화 및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수명주기 관리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용이성 강화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5050" y="5330062"/>
            <a:ext cx="41465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라이브러리의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호환성 문제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버전 관리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어려움 해소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050" y="5634862"/>
            <a:ext cx="347979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품질의 앱 개발을 위한 일관된 기반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97599" y="934085"/>
            <a:ext cx="241429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카테고리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10298" y="1409699"/>
            <a:ext cx="2724150" cy="1295400"/>
            <a:chOff x="6210298" y="1409699"/>
            <a:chExt cx="2724150" cy="1295400"/>
          </a:xfrm>
        </p:grpSpPr>
        <p:sp>
          <p:nvSpPr>
            <p:cNvPr id="25" name="object 25"/>
            <p:cNvSpPr/>
            <p:nvPr/>
          </p:nvSpPr>
          <p:spPr>
            <a:xfrm>
              <a:off x="6210298" y="1428749"/>
              <a:ext cx="2724150" cy="1276350"/>
            </a:xfrm>
            <a:custGeom>
              <a:avLst/>
              <a:gdLst/>
              <a:ahLst/>
              <a:cxnLst/>
              <a:rect l="l" t="t" r="r" b="b"/>
              <a:pathLst>
                <a:path w="2724150" h="1276350">
                  <a:moveTo>
                    <a:pt x="2652952" y="1276349"/>
                  </a:moveTo>
                  <a:lnTo>
                    <a:pt x="71196" y="1276349"/>
                  </a:lnTo>
                  <a:lnTo>
                    <a:pt x="66241" y="1275861"/>
                  </a:lnTo>
                  <a:lnTo>
                    <a:pt x="29705" y="1260727"/>
                  </a:lnTo>
                  <a:lnTo>
                    <a:pt x="3885" y="1224687"/>
                  </a:lnTo>
                  <a:lnTo>
                    <a:pt x="0" y="1205153"/>
                  </a:lnTo>
                  <a:lnTo>
                    <a:pt x="0" y="1200149"/>
                  </a:lnTo>
                  <a:lnTo>
                    <a:pt x="0" y="53397"/>
                  </a:lnTo>
                  <a:lnTo>
                    <a:pt x="18780" y="19392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1716"/>
                  </a:lnTo>
                  <a:lnTo>
                    <a:pt x="2721709" y="42319"/>
                  </a:lnTo>
                  <a:lnTo>
                    <a:pt x="2724149" y="53397"/>
                  </a:lnTo>
                  <a:lnTo>
                    <a:pt x="2724149" y="1205153"/>
                  </a:lnTo>
                  <a:lnTo>
                    <a:pt x="2708527" y="1246644"/>
                  </a:lnTo>
                  <a:lnTo>
                    <a:pt x="2672486" y="1272464"/>
                  </a:lnTo>
                  <a:lnTo>
                    <a:pt x="2657907" y="1275861"/>
                  </a:lnTo>
                  <a:lnTo>
                    <a:pt x="2652952" y="12763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210577" y="1409699"/>
              <a:ext cx="2724150" cy="70485"/>
            </a:xfrm>
            <a:custGeom>
              <a:avLst/>
              <a:gdLst/>
              <a:ahLst/>
              <a:cxnLst/>
              <a:rect l="l" t="t" r="r" b="b"/>
              <a:pathLst>
                <a:path w="2724150" h="70484">
                  <a:moveTo>
                    <a:pt x="0" y="70450"/>
                  </a:moveTo>
                  <a:lnTo>
                    <a:pt x="12551" y="33857"/>
                  </a:lnTo>
                  <a:lnTo>
                    <a:pt x="46760" y="5800"/>
                  </a:lnTo>
                  <a:lnTo>
                    <a:pt x="75922" y="0"/>
                  </a:lnTo>
                  <a:lnTo>
                    <a:pt x="2647672" y="0"/>
                  </a:lnTo>
                  <a:lnTo>
                    <a:pt x="2690013" y="12829"/>
                  </a:lnTo>
                  <a:lnTo>
                    <a:pt x="2713581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50"/>
                  </a:lnTo>
                  <a:close/>
                </a:path>
                <a:path w="2724150" h="70484">
                  <a:moveTo>
                    <a:pt x="2723594" y="70450"/>
                  </a:moveTo>
                  <a:lnTo>
                    <a:pt x="2690013" y="44514"/>
                  </a:lnTo>
                  <a:lnTo>
                    <a:pt x="2647672" y="38099"/>
                  </a:lnTo>
                  <a:lnTo>
                    <a:pt x="2713581" y="38099"/>
                  </a:lnTo>
                  <a:lnTo>
                    <a:pt x="2723509" y="68693"/>
                  </a:lnTo>
                  <a:lnTo>
                    <a:pt x="2723594" y="7045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362699" y="1600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200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200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9" y="1713993"/>
              <a:ext cx="152399" cy="15341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807199" y="1651480"/>
            <a:ext cx="149859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Foundation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62687" y="232409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790575" y="33058"/>
                </a:moveTo>
                <a:lnTo>
                  <a:pt x="762393" y="977"/>
                </a:lnTo>
                <a:lnTo>
                  <a:pt x="75752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757529" y="228600"/>
                </a:lnTo>
                <a:lnTo>
                  <a:pt x="789609" y="200418"/>
                </a:lnTo>
                <a:lnTo>
                  <a:pt x="790575" y="195554"/>
                </a:lnTo>
                <a:lnTo>
                  <a:pt x="790575" y="33058"/>
                </a:lnTo>
                <a:close/>
              </a:path>
              <a:path w="1828800" h="228600">
                <a:moveTo>
                  <a:pt x="1181100" y="33058"/>
                </a:moveTo>
                <a:lnTo>
                  <a:pt x="1152918" y="977"/>
                </a:lnTo>
                <a:lnTo>
                  <a:pt x="1148054" y="0"/>
                </a:lnTo>
                <a:lnTo>
                  <a:pt x="861733" y="0"/>
                </a:lnTo>
                <a:lnTo>
                  <a:pt x="829652" y="28194"/>
                </a:lnTo>
                <a:lnTo>
                  <a:pt x="828675" y="33058"/>
                </a:lnTo>
                <a:lnTo>
                  <a:pt x="828675" y="190500"/>
                </a:lnTo>
                <a:lnTo>
                  <a:pt x="828675" y="195554"/>
                </a:lnTo>
                <a:lnTo>
                  <a:pt x="856869" y="227634"/>
                </a:lnTo>
                <a:lnTo>
                  <a:pt x="861733" y="228600"/>
                </a:lnTo>
                <a:lnTo>
                  <a:pt x="1148054" y="228600"/>
                </a:lnTo>
                <a:lnTo>
                  <a:pt x="1180134" y="200418"/>
                </a:lnTo>
                <a:lnTo>
                  <a:pt x="1181100" y="195554"/>
                </a:lnTo>
                <a:lnTo>
                  <a:pt x="1181100" y="33058"/>
                </a:lnTo>
                <a:close/>
              </a:path>
              <a:path w="1828800" h="228600">
                <a:moveTo>
                  <a:pt x="1828800" y="33058"/>
                </a:moveTo>
                <a:lnTo>
                  <a:pt x="1800618" y="977"/>
                </a:lnTo>
                <a:lnTo>
                  <a:pt x="1795754" y="0"/>
                </a:lnTo>
                <a:lnTo>
                  <a:pt x="1252258" y="0"/>
                </a:lnTo>
                <a:lnTo>
                  <a:pt x="1220177" y="28194"/>
                </a:lnTo>
                <a:lnTo>
                  <a:pt x="1219200" y="33058"/>
                </a:lnTo>
                <a:lnTo>
                  <a:pt x="1219200" y="190500"/>
                </a:lnTo>
                <a:lnTo>
                  <a:pt x="1219200" y="195554"/>
                </a:lnTo>
                <a:lnTo>
                  <a:pt x="1247394" y="227634"/>
                </a:lnTo>
                <a:lnTo>
                  <a:pt x="1252258" y="228600"/>
                </a:lnTo>
                <a:lnTo>
                  <a:pt x="1795754" y="228600"/>
                </a:lnTo>
                <a:lnTo>
                  <a:pt x="1827834" y="200418"/>
                </a:lnTo>
                <a:lnTo>
                  <a:pt x="1828800" y="195554"/>
                </a:lnTo>
                <a:lnTo>
                  <a:pt x="1828800" y="33058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55657" y="2046414"/>
            <a:ext cx="2117713" cy="47128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시스템 기능 확장 라이브러리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30480" algn="ctr">
              <a:lnSpc>
                <a:spcPct val="100000"/>
              </a:lnSpc>
              <a:spcBef>
                <a:spcPts val="894"/>
              </a:spcBef>
              <a:tabLst>
                <a:tab pos="823594" algn="l"/>
                <a:tab pos="1216660" algn="l"/>
              </a:tabLst>
            </a:pPr>
            <a:r>
              <a:rPr sz="10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AppCompat	KTX	Multidex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086849" y="1409699"/>
            <a:ext cx="2724150" cy="1295400"/>
            <a:chOff x="9086849" y="1409699"/>
            <a:chExt cx="2724150" cy="1295400"/>
          </a:xfrm>
        </p:grpSpPr>
        <p:sp>
          <p:nvSpPr>
            <p:cNvPr id="33" name="object 33"/>
            <p:cNvSpPr/>
            <p:nvPr/>
          </p:nvSpPr>
          <p:spPr>
            <a:xfrm>
              <a:off x="9086849" y="1428749"/>
              <a:ext cx="2724150" cy="1276350"/>
            </a:xfrm>
            <a:custGeom>
              <a:avLst/>
              <a:gdLst/>
              <a:ahLst/>
              <a:cxnLst/>
              <a:rect l="l" t="t" r="r" b="b"/>
              <a:pathLst>
                <a:path w="2724150" h="1276350">
                  <a:moveTo>
                    <a:pt x="2652952" y="1276349"/>
                  </a:moveTo>
                  <a:lnTo>
                    <a:pt x="71196" y="1276349"/>
                  </a:lnTo>
                  <a:lnTo>
                    <a:pt x="66240" y="1275861"/>
                  </a:lnTo>
                  <a:lnTo>
                    <a:pt x="29703" y="1260727"/>
                  </a:lnTo>
                  <a:lnTo>
                    <a:pt x="3885" y="1224687"/>
                  </a:lnTo>
                  <a:lnTo>
                    <a:pt x="0" y="1205153"/>
                  </a:lnTo>
                  <a:lnTo>
                    <a:pt x="0" y="1200149"/>
                  </a:lnTo>
                  <a:lnTo>
                    <a:pt x="0" y="53397"/>
                  </a:lnTo>
                  <a:lnTo>
                    <a:pt x="18779" y="19392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1716"/>
                  </a:lnTo>
                  <a:lnTo>
                    <a:pt x="2721710" y="42319"/>
                  </a:lnTo>
                  <a:lnTo>
                    <a:pt x="2724149" y="53397"/>
                  </a:lnTo>
                  <a:lnTo>
                    <a:pt x="2724149" y="1205153"/>
                  </a:lnTo>
                  <a:lnTo>
                    <a:pt x="2708527" y="1246644"/>
                  </a:lnTo>
                  <a:lnTo>
                    <a:pt x="2672487" y="1272464"/>
                  </a:lnTo>
                  <a:lnTo>
                    <a:pt x="2657908" y="1275861"/>
                  </a:lnTo>
                  <a:lnTo>
                    <a:pt x="2652952" y="12763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087127" y="1409699"/>
              <a:ext cx="2724150" cy="70485"/>
            </a:xfrm>
            <a:custGeom>
              <a:avLst/>
              <a:gdLst/>
              <a:ahLst/>
              <a:cxnLst/>
              <a:rect l="l" t="t" r="r" b="b"/>
              <a:pathLst>
                <a:path w="2724150" h="70484">
                  <a:moveTo>
                    <a:pt x="0" y="70450"/>
                  </a:moveTo>
                  <a:lnTo>
                    <a:pt x="12550" y="33857"/>
                  </a:lnTo>
                  <a:lnTo>
                    <a:pt x="46760" y="5800"/>
                  </a:lnTo>
                  <a:lnTo>
                    <a:pt x="75922" y="0"/>
                  </a:lnTo>
                  <a:lnTo>
                    <a:pt x="2647672" y="0"/>
                  </a:lnTo>
                  <a:lnTo>
                    <a:pt x="2690013" y="12829"/>
                  </a:lnTo>
                  <a:lnTo>
                    <a:pt x="271358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4" y="66287"/>
                  </a:lnTo>
                  <a:lnTo>
                    <a:pt x="0" y="70450"/>
                  </a:lnTo>
                  <a:close/>
                </a:path>
                <a:path w="2724150" h="70484">
                  <a:moveTo>
                    <a:pt x="2723594" y="70450"/>
                  </a:moveTo>
                  <a:lnTo>
                    <a:pt x="2690013" y="44514"/>
                  </a:lnTo>
                  <a:lnTo>
                    <a:pt x="2647672" y="38099"/>
                  </a:lnTo>
                  <a:lnTo>
                    <a:pt x="2713580" y="38099"/>
                  </a:lnTo>
                  <a:lnTo>
                    <a:pt x="2723509" y="68693"/>
                  </a:lnTo>
                  <a:lnTo>
                    <a:pt x="2723594" y="70450"/>
                  </a:lnTo>
                  <a:close/>
                </a:path>
              </a:pathLst>
            </a:custGeom>
            <a:solidFill>
              <a:srgbClr val="0E9D58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239249" y="1600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200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0" y="27095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200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4024" y="1724024"/>
              <a:ext cx="171449" cy="13334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683749" y="1651480"/>
            <a:ext cx="1803401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239237" y="2324099"/>
            <a:ext cx="1895475" cy="228600"/>
          </a:xfrm>
          <a:custGeom>
            <a:avLst/>
            <a:gdLst/>
            <a:ahLst/>
            <a:cxnLst/>
            <a:rect l="l" t="t" r="r" b="b"/>
            <a:pathLst>
              <a:path w="1895475" h="228600">
                <a:moveTo>
                  <a:pt x="733425" y="33058"/>
                </a:moveTo>
                <a:lnTo>
                  <a:pt x="705243" y="977"/>
                </a:lnTo>
                <a:lnTo>
                  <a:pt x="700379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700379" y="228600"/>
                </a:lnTo>
                <a:lnTo>
                  <a:pt x="732459" y="200418"/>
                </a:lnTo>
                <a:lnTo>
                  <a:pt x="733425" y="195554"/>
                </a:lnTo>
                <a:lnTo>
                  <a:pt x="733425" y="33058"/>
                </a:lnTo>
                <a:close/>
              </a:path>
              <a:path w="1895475" h="228600">
                <a:moveTo>
                  <a:pt x="1381125" y="33058"/>
                </a:moveTo>
                <a:lnTo>
                  <a:pt x="1352943" y="977"/>
                </a:lnTo>
                <a:lnTo>
                  <a:pt x="1348079" y="0"/>
                </a:lnTo>
                <a:lnTo>
                  <a:pt x="804583" y="0"/>
                </a:lnTo>
                <a:lnTo>
                  <a:pt x="772490" y="28194"/>
                </a:lnTo>
                <a:lnTo>
                  <a:pt x="771525" y="33058"/>
                </a:lnTo>
                <a:lnTo>
                  <a:pt x="771525" y="190500"/>
                </a:lnTo>
                <a:lnTo>
                  <a:pt x="771525" y="195554"/>
                </a:lnTo>
                <a:lnTo>
                  <a:pt x="799719" y="227634"/>
                </a:lnTo>
                <a:lnTo>
                  <a:pt x="804583" y="228600"/>
                </a:lnTo>
                <a:lnTo>
                  <a:pt x="1348079" y="228600"/>
                </a:lnTo>
                <a:lnTo>
                  <a:pt x="1380159" y="200418"/>
                </a:lnTo>
                <a:lnTo>
                  <a:pt x="1381125" y="195554"/>
                </a:lnTo>
                <a:lnTo>
                  <a:pt x="1381125" y="33058"/>
                </a:lnTo>
                <a:close/>
              </a:path>
              <a:path w="1895475" h="228600">
                <a:moveTo>
                  <a:pt x="1895475" y="33058"/>
                </a:moveTo>
                <a:lnTo>
                  <a:pt x="1867293" y="977"/>
                </a:lnTo>
                <a:lnTo>
                  <a:pt x="1862429" y="0"/>
                </a:lnTo>
                <a:lnTo>
                  <a:pt x="1452283" y="0"/>
                </a:lnTo>
                <a:lnTo>
                  <a:pt x="1420202" y="28194"/>
                </a:lnTo>
                <a:lnTo>
                  <a:pt x="1419225" y="33058"/>
                </a:lnTo>
                <a:lnTo>
                  <a:pt x="1419225" y="190500"/>
                </a:lnTo>
                <a:lnTo>
                  <a:pt x="1419225" y="195554"/>
                </a:lnTo>
                <a:lnTo>
                  <a:pt x="1447419" y="227634"/>
                </a:lnTo>
                <a:lnTo>
                  <a:pt x="1452283" y="228600"/>
                </a:lnTo>
                <a:lnTo>
                  <a:pt x="1862429" y="228600"/>
                </a:lnTo>
                <a:lnTo>
                  <a:pt x="1894509" y="200418"/>
                </a:lnTo>
                <a:lnTo>
                  <a:pt x="1895475" y="195554"/>
                </a:lnTo>
                <a:lnTo>
                  <a:pt x="1895475" y="33058"/>
                </a:lnTo>
                <a:close/>
              </a:path>
            </a:pathLst>
          </a:custGeom>
          <a:solidFill>
            <a:srgbClr val="D0FAE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26550" y="2046414"/>
            <a:ext cx="2136788" cy="47128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아키텍처 설계 및 데이터 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>
              <a:lnSpc>
                <a:spcPct val="100000"/>
              </a:lnSpc>
              <a:spcBef>
                <a:spcPts val="894"/>
              </a:spcBef>
              <a:tabLst>
                <a:tab pos="860425" algn="l"/>
                <a:tab pos="1511935" algn="l"/>
              </a:tabLst>
            </a:pPr>
            <a:r>
              <a:rPr sz="105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ViewModel	LiveData	Room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210298" y="2857499"/>
            <a:ext cx="2724150" cy="1562100"/>
            <a:chOff x="6210298" y="2857499"/>
            <a:chExt cx="2724150" cy="1562100"/>
          </a:xfrm>
        </p:grpSpPr>
        <p:sp>
          <p:nvSpPr>
            <p:cNvPr id="41" name="object 41"/>
            <p:cNvSpPr/>
            <p:nvPr/>
          </p:nvSpPr>
          <p:spPr>
            <a:xfrm>
              <a:off x="6210298" y="2876549"/>
              <a:ext cx="2724150" cy="1543050"/>
            </a:xfrm>
            <a:custGeom>
              <a:avLst/>
              <a:gdLst/>
              <a:ahLst/>
              <a:cxnLst/>
              <a:rect l="l" t="t" r="r" b="b"/>
              <a:pathLst>
                <a:path w="2724150" h="1543050">
                  <a:moveTo>
                    <a:pt x="2652952" y="1543049"/>
                  </a:moveTo>
                  <a:lnTo>
                    <a:pt x="71196" y="1543049"/>
                  </a:lnTo>
                  <a:lnTo>
                    <a:pt x="66241" y="1542561"/>
                  </a:lnTo>
                  <a:lnTo>
                    <a:pt x="29705" y="1527427"/>
                  </a:lnTo>
                  <a:lnTo>
                    <a:pt x="3885" y="1491387"/>
                  </a:lnTo>
                  <a:lnTo>
                    <a:pt x="0" y="1471852"/>
                  </a:lnTo>
                  <a:lnTo>
                    <a:pt x="0" y="1466849"/>
                  </a:lnTo>
                  <a:lnTo>
                    <a:pt x="0" y="53397"/>
                  </a:lnTo>
                  <a:lnTo>
                    <a:pt x="18780" y="19391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1716"/>
                  </a:lnTo>
                  <a:lnTo>
                    <a:pt x="2721709" y="42319"/>
                  </a:lnTo>
                  <a:lnTo>
                    <a:pt x="2724149" y="53397"/>
                  </a:lnTo>
                  <a:lnTo>
                    <a:pt x="2724149" y="1471852"/>
                  </a:lnTo>
                  <a:lnTo>
                    <a:pt x="2708527" y="1513343"/>
                  </a:lnTo>
                  <a:lnTo>
                    <a:pt x="2672486" y="1539163"/>
                  </a:lnTo>
                  <a:lnTo>
                    <a:pt x="2657907" y="1542561"/>
                  </a:lnTo>
                  <a:lnTo>
                    <a:pt x="2652952" y="1543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210577" y="2857499"/>
              <a:ext cx="2724150" cy="70485"/>
            </a:xfrm>
            <a:custGeom>
              <a:avLst/>
              <a:gdLst/>
              <a:ahLst/>
              <a:cxnLst/>
              <a:rect l="l" t="t" r="r" b="b"/>
              <a:pathLst>
                <a:path w="2724150" h="70485">
                  <a:moveTo>
                    <a:pt x="0" y="70450"/>
                  </a:moveTo>
                  <a:lnTo>
                    <a:pt x="12551" y="33857"/>
                  </a:lnTo>
                  <a:lnTo>
                    <a:pt x="46760" y="5800"/>
                  </a:lnTo>
                  <a:lnTo>
                    <a:pt x="75922" y="0"/>
                  </a:lnTo>
                  <a:lnTo>
                    <a:pt x="2647672" y="0"/>
                  </a:lnTo>
                  <a:lnTo>
                    <a:pt x="2690013" y="12829"/>
                  </a:lnTo>
                  <a:lnTo>
                    <a:pt x="2713581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5" y="66287"/>
                  </a:lnTo>
                  <a:lnTo>
                    <a:pt x="0" y="70450"/>
                  </a:lnTo>
                  <a:close/>
                </a:path>
                <a:path w="2724150" h="70485">
                  <a:moveTo>
                    <a:pt x="2723594" y="70450"/>
                  </a:moveTo>
                  <a:lnTo>
                    <a:pt x="2690013" y="44514"/>
                  </a:lnTo>
                  <a:lnTo>
                    <a:pt x="2647672" y="38099"/>
                  </a:lnTo>
                  <a:lnTo>
                    <a:pt x="2713581" y="38099"/>
                  </a:lnTo>
                  <a:lnTo>
                    <a:pt x="2723509" y="68693"/>
                  </a:lnTo>
                  <a:lnTo>
                    <a:pt x="2723594" y="70450"/>
                  </a:lnTo>
                  <a:close/>
                </a:path>
              </a:pathLst>
            </a:custGeom>
            <a:solidFill>
              <a:srgbClr val="DA44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362699" y="3047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4" y="331659"/>
                  </a:lnTo>
                  <a:lnTo>
                    <a:pt x="32103" y="296336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DB252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999" y="3162299"/>
              <a:ext cx="152399" cy="1523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807200" y="3099280"/>
            <a:ext cx="584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362687" y="3771899"/>
            <a:ext cx="2105025" cy="228600"/>
          </a:xfrm>
          <a:custGeom>
            <a:avLst/>
            <a:gdLst/>
            <a:ahLst/>
            <a:cxnLst/>
            <a:rect l="l" t="t" r="r" b="b"/>
            <a:pathLst>
              <a:path w="2105025" h="228600">
                <a:moveTo>
                  <a:pt x="657225" y="33058"/>
                </a:moveTo>
                <a:lnTo>
                  <a:pt x="629043" y="977"/>
                </a:lnTo>
                <a:lnTo>
                  <a:pt x="62417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624179" y="228600"/>
                </a:lnTo>
                <a:lnTo>
                  <a:pt x="656259" y="200418"/>
                </a:lnTo>
                <a:lnTo>
                  <a:pt x="657225" y="195554"/>
                </a:lnTo>
                <a:lnTo>
                  <a:pt x="657225" y="33058"/>
                </a:lnTo>
                <a:close/>
              </a:path>
              <a:path w="2105025" h="228600">
                <a:moveTo>
                  <a:pt x="1362075" y="33058"/>
                </a:moveTo>
                <a:lnTo>
                  <a:pt x="1333893" y="977"/>
                </a:lnTo>
                <a:lnTo>
                  <a:pt x="1329029" y="0"/>
                </a:lnTo>
                <a:lnTo>
                  <a:pt x="728383" y="0"/>
                </a:lnTo>
                <a:lnTo>
                  <a:pt x="696302" y="28194"/>
                </a:lnTo>
                <a:lnTo>
                  <a:pt x="695325" y="33058"/>
                </a:lnTo>
                <a:lnTo>
                  <a:pt x="695325" y="190500"/>
                </a:lnTo>
                <a:lnTo>
                  <a:pt x="695325" y="195554"/>
                </a:lnTo>
                <a:lnTo>
                  <a:pt x="723519" y="227634"/>
                </a:lnTo>
                <a:lnTo>
                  <a:pt x="728383" y="228600"/>
                </a:lnTo>
                <a:lnTo>
                  <a:pt x="1329029" y="228600"/>
                </a:lnTo>
                <a:lnTo>
                  <a:pt x="1361109" y="200418"/>
                </a:lnTo>
                <a:lnTo>
                  <a:pt x="1362075" y="195554"/>
                </a:lnTo>
                <a:lnTo>
                  <a:pt x="1362075" y="33058"/>
                </a:lnTo>
                <a:close/>
              </a:path>
              <a:path w="2105025" h="228600">
                <a:moveTo>
                  <a:pt x="2105025" y="33058"/>
                </a:moveTo>
                <a:lnTo>
                  <a:pt x="2076843" y="977"/>
                </a:lnTo>
                <a:lnTo>
                  <a:pt x="2071979" y="0"/>
                </a:lnTo>
                <a:lnTo>
                  <a:pt x="1433233" y="0"/>
                </a:lnTo>
                <a:lnTo>
                  <a:pt x="1401152" y="28194"/>
                </a:lnTo>
                <a:lnTo>
                  <a:pt x="1400175" y="33058"/>
                </a:lnTo>
                <a:lnTo>
                  <a:pt x="1400175" y="190500"/>
                </a:lnTo>
                <a:lnTo>
                  <a:pt x="1400175" y="195554"/>
                </a:lnTo>
                <a:lnTo>
                  <a:pt x="1428369" y="227634"/>
                </a:lnTo>
                <a:lnTo>
                  <a:pt x="1433233" y="228600"/>
                </a:lnTo>
                <a:lnTo>
                  <a:pt x="2071979" y="228600"/>
                </a:lnTo>
                <a:lnTo>
                  <a:pt x="2104059" y="200418"/>
                </a:lnTo>
                <a:lnTo>
                  <a:pt x="2105025" y="195554"/>
                </a:lnTo>
                <a:lnTo>
                  <a:pt x="2105025" y="33058"/>
                </a:lnTo>
                <a:close/>
              </a:path>
            </a:pathLst>
          </a:custGeom>
          <a:solidFill>
            <a:srgbClr val="FEE2E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49999" y="3487727"/>
            <a:ext cx="2298699" cy="4789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구성요소 및 사용자 경험 향상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>
              <a:lnSpc>
                <a:spcPct val="100000"/>
              </a:lnSpc>
              <a:spcBef>
                <a:spcPts val="885"/>
              </a:spcBef>
              <a:tabLst>
                <a:tab pos="783590" algn="l"/>
                <a:tab pos="1485900" algn="l"/>
              </a:tabLst>
            </a:pPr>
            <a:r>
              <a:rPr sz="1050" dirty="0">
                <a:solidFill>
                  <a:srgbClr val="B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Compose	Fragment	Animation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086849" y="2857499"/>
            <a:ext cx="2724150" cy="1562100"/>
            <a:chOff x="9086849" y="2857499"/>
            <a:chExt cx="2724150" cy="1562100"/>
          </a:xfrm>
        </p:grpSpPr>
        <p:sp>
          <p:nvSpPr>
            <p:cNvPr id="49" name="object 49"/>
            <p:cNvSpPr/>
            <p:nvPr/>
          </p:nvSpPr>
          <p:spPr>
            <a:xfrm>
              <a:off x="9086849" y="2876549"/>
              <a:ext cx="2724150" cy="1543050"/>
            </a:xfrm>
            <a:custGeom>
              <a:avLst/>
              <a:gdLst/>
              <a:ahLst/>
              <a:cxnLst/>
              <a:rect l="l" t="t" r="r" b="b"/>
              <a:pathLst>
                <a:path w="2724150" h="1543050">
                  <a:moveTo>
                    <a:pt x="2652952" y="1543049"/>
                  </a:moveTo>
                  <a:lnTo>
                    <a:pt x="71196" y="1543049"/>
                  </a:lnTo>
                  <a:lnTo>
                    <a:pt x="66240" y="1542561"/>
                  </a:lnTo>
                  <a:lnTo>
                    <a:pt x="29703" y="1527427"/>
                  </a:lnTo>
                  <a:lnTo>
                    <a:pt x="3885" y="1491387"/>
                  </a:lnTo>
                  <a:lnTo>
                    <a:pt x="0" y="1471852"/>
                  </a:lnTo>
                  <a:lnTo>
                    <a:pt x="0" y="1466849"/>
                  </a:lnTo>
                  <a:lnTo>
                    <a:pt x="0" y="53397"/>
                  </a:lnTo>
                  <a:lnTo>
                    <a:pt x="18779" y="19391"/>
                  </a:lnTo>
                  <a:lnTo>
                    <a:pt x="56426" y="1830"/>
                  </a:lnTo>
                  <a:lnTo>
                    <a:pt x="71196" y="0"/>
                  </a:lnTo>
                  <a:lnTo>
                    <a:pt x="2652952" y="0"/>
                  </a:lnTo>
                  <a:lnTo>
                    <a:pt x="2694444" y="11716"/>
                  </a:lnTo>
                  <a:lnTo>
                    <a:pt x="2721710" y="42319"/>
                  </a:lnTo>
                  <a:lnTo>
                    <a:pt x="2724149" y="53397"/>
                  </a:lnTo>
                  <a:lnTo>
                    <a:pt x="2724149" y="1471852"/>
                  </a:lnTo>
                  <a:lnTo>
                    <a:pt x="2708527" y="1513343"/>
                  </a:lnTo>
                  <a:lnTo>
                    <a:pt x="2672487" y="1539163"/>
                  </a:lnTo>
                  <a:lnTo>
                    <a:pt x="2657908" y="1542561"/>
                  </a:lnTo>
                  <a:lnTo>
                    <a:pt x="2652952" y="15430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087127" y="2857499"/>
              <a:ext cx="2724150" cy="70485"/>
            </a:xfrm>
            <a:custGeom>
              <a:avLst/>
              <a:gdLst/>
              <a:ahLst/>
              <a:cxnLst/>
              <a:rect l="l" t="t" r="r" b="b"/>
              <a:pathLst>
                <a:path w="2724150" h="70485">
                  <a:moveTo>
                    <a:pt x="0" y="70450"/>
                  </a:moveTo>
                  <a:lnTo>
                    <a:pt x="12550" y="33857"/>
                  </a:lnTo>
                  <a:lnTo>
                    <a:pt x="46760" y="5800"/>
                  </a:lnTo>
                  <a:lnTo>
                    <a:pt x="75922" y="0"/>
                  </a:lnTo>
                  <a:lnTo>
                    <a:pt x="2647672" y="0"/>
                  </a:lnTo>
                  <a:lnTo>
                    <a:pt x="2690013" y="12829"/>
                  </a:lnTo>
                  <a:lnTo>
                    <a:pt x="2713580" y="38099"/>
                  </a:lnTo>
                  <a:lnTo>
                    <a:pt x="75922" y="38099"/>
                  </a:lnTo>
                  <a:lnTo>
                    <a:pt x="68415" y="38281"/>
                  </a:lnTo>
                  <a:lnTo>
                    <a:pt x="27604" y="46733"/>
                  </a:lnTo>
                  <a:lnTo>
                    <a:pt x="1654" y="66287"/>
                  </a:lnTo>
                  <a:lnTo>
                    <a:pt x="0" y="70450"/>
                  </a:lnTo>
                  <a:close/>
                </a:path>
                <a:path w="2724150" h="70485">
                  <a:moveTo>
                    <a:pt x="2723594" y="70450"/>
                  </a:moveTo>
                  <a:lnTo>
                    <a:pt x="2690013" y="44514"/>
                  </a:lnTo>
                  <a:lnTo>
                    <a:pt x="2647672" y="38099"/>
                  </a:lnTo>
                  <a:lnTo>
                    <a:pt x="2713580" y="38099"/>
                  </a:lnTo>
                  <a:lnTo>
                    <a:pt x="2723509" y="68693"/>
                  </a:lnTo>
                  <a:lnTo>
                    <a:pt x="2723594" y="70450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239249" y="3047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6" y="358507"/>
                  </a:lnTo>
                  <a:lnTo>
                    <a:pt x="62574" y="331659"/>
                  </a:lnTo>
                  <a:lnTo>
                    <a:pt x="32103" y="296336"/>
                  </a:lnTo>
                  <a:lnTo>
                    <a:pt x="11129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0" y="27095"/>
                  </a:lnTo>
                  <a:lnTo>
                    <a:pt x="135198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3" y="325203"/>
                  </a:lnTo>
                  <a:lnTo>
                    <a:pt x="288426" y="353903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F59D0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4975" y="3164800"/>
              <a:ext cx="187523" cy="14936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9683748" y="3099280"/>
            <a:ext cx="137068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Behavior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239237" y="3771899"/>
            <a:ext cx="1724025" cy="228600"/>
          </a:xfrm>
          <a:custGeom>
            <a:avLst/>
            <a:gdLst/>
            <a:ahLst/>
            <a:cxnLst/>
            <a:rect l="l" t="t" r="r" b="b"/>
            <a:pathLst>
              <a:path w="1724025" h="228600">
                <a:moveTo>
                  <a:pt x="895350" y="33058"/>
                </a:moveTo>
                <a:lnTo>
                  <a:pt x="867168" y="977"/>
                </a:lnTo>
                <a:lnTo>
                  <a:pt x="862304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862304" y="228600"/>
                </a:lnTo>
                <a:lnTo>
                  <a:pt x="894384" y="200418"/>
                </a:lnTo>
                <a:lnTo>
                  <a:pt x="895350" y="195554"/>
                </a:lnTo>
                <a:lnTo>
                  <a:pt x="895350" y="33058"/>
                </a:lnTo>
                <a:close/>
              </a:path>
              <a:path w="1724025" h="228600">
                <a:moveTo>
                  <a:pt x="1724025" y="33058"/>
                </a:moveTo>
                <a:lnTo>
                  <a:pt x="1695843" y="977"/>
                </a:lnTo>
                <a:lnTo>
                  <a:pt x="1690979" y="0"/>
                </a:lnTo>
                <a:lnTo>
                  <a:pt x="966508" y="0"/>
                </a:lnTo>
                <a:lnTo>
                  <a:pt x="934415" y="28194"/>
                </a:lnTo>
                <a:lnTo>
                  <a:pt x="933450" y="33058"/>
                </a:lnTo>
                <a:lnTo>
                  <a:pt x="933450" y="190500"/>
                </a:lnTo>
                <a:lnTo>
                  <a:pt x="933450" y="195554"/>
                </a:lnTo>
                <a:lnTo>
                  <a:pt x="961644" y="227634"/>
                </a:lnTo>
                <a:lnTo>
                  <a:pt x="966508" y="228600"/>
                </a:lnTo>
                <a:lnTo>
                  <a:pt x="1690979" y="228600"/>
                </a:lnTo>
                <a:lnTo>
                  <a:pt x="1723059" y="200418"/>
                </a:lnTo>
                <a:lnTo>
                  <a:pt x="1724025" y="195554"/>
                </a:lnTo>
                <a:lnTo>
                  <a:pt x="1724025" y="33058"/>
                </a:lnTo>
                <a:close/>
              </a:path>
            </a:pathLst>
          </a:custGeom>
          <a:solidFill>
            <a:srgbClr val="FEF2C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226549" y="3494214"/>
            <a:ext cx="2597585" cy="47128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기능 및 통합 서비스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8265">
              <a:lnSpc>
                <a:spcPct val="100000"/>
              </a:lnSpc>
              <a:spcBef>
                <a:spcPts val="894"/>
              </a:spcBef>
              <a:tabLst>
                <a:tab pos="1017269" algn="l"/>
              </a:tabLst>
            </a:pPr>
            <a:r>
              <a:rPr sz="1050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WorkManager	Permissions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239248" y="4038599"/>
            <a:ext cx="828675" cy="228600"/>
          </a:xfrm>
          <a:custGeom>
            <a:avLst/>
            <a:gdLst/>
            <a:ahLst/>
            <a:cxnLst/>
            <a:rect l="l" t="t" r="r" b="b"/>
            <a:pathLst>
              <a:path w="828675" h="228600">
                <a:moveTo>
                  <a:pt x="795627" y="228599"/>
                </a:moveTo>
                <a:lnTo>
                  <a:pt x="33047" y="228599"/>
                </a:lnTo>
                <a:lnTo>
                  <a:pt x="28186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795627" y="0"/>
                </a:lnTo>
                <a:lnTo>
                  <a:pt x="827708" y="28186"/>
                </a:lnTo>
                <a:lnTo>
                  <a:pt x="828674" y="33047"/>
                </a:lnTo>
                <a:lnTo>
                  <a:pt x="828674" y="195552"/>
                </a:lnTo>
                <a:lnTo>
                  <a:pt x="800486" y="227632"/>
                </a:lnTo>
                <a:lnTo>
                  <a:pt x="795627" y="228599"/>
                </a:lnTo>
                <a:close/>
              </a:path>
            </a:pathLst>
          </a:custGeom>
          <a:solidFill>
            <a:srgbClr val="FEF2C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302749" y="4050341"/>
            <a:ext cx="984251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B4530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Notifications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10298" y="4571999"/>
            <a:ext cx="5600700" cy="1562100"/>
            <a:chOff x="6210298" y="4571999"/>
            <a:chExt cx="5600700" cy="1562100"/>
          </a:xfrm>
        </p:grpSpPr>
        <p:sp>
          <p:nvSpPr>
            <p:cNvPr id="59" name="object 59"/>
            <p:cNvSpPr/>
            <p:nvPr/>
          </p:nvSpPr>
          <p:spPr>
            <a:xfrm>
              <a:off x="6210298" y="4571999"/>
              <a:ext cx="5600700" cy="1562100"/>
            </a:xfrm>
            <a:custGeom>
              <a:avLst/>
              <a:gdLst/>
              <a:ahLst/>
              <a:cxnLst/>
              <a:rect l="l" t="t" r="r" b="b"/>
              <a:pathLst>
                <a:path w="5600700" h="1562100">
                  <a:moveTo>
                    <a:pt x="5529503" y="1562099"/>
                  </a:moveTo>
                  <a:lnTo>
                    <a:pt x="71196" y="1562099"/>
                  </a:lnTo>
                  <a:lnTo>
                    <a:pt x="66241" y="1561611"/>
                  </a:lnTo>
                  <a:lnTo>
                    <a:pt x="29705" y="1546477"/>
                  </a:lnTo>
                  <a:lnTo>
                    <a:pt x="3885" y="1510436"/>
                  </a:lnTo>
                  <a:lnTo>
                    <a:pt x="0" y="1490903"/>
                  </a:lnTo>
                  <a:lnTo>
                    <a:pt x="0" y="1485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490903"/>
                  </a:lnTo>
                  <a:lnTo>
                    <a:pt x="5585077" y="1532393"/>
                  </a:lnTo>
                  <a:lnTo>
                    <a:pt x="5549038" y="1558212"/>
                  </a:lnTo>
                  <a:lnTo>
                    <a:pt x="5534458" y="1561611"/>
                  </a:lnTo>
                  <a:lnTo>
                    <a:pt x="5529503" y="1562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362699" y="5029199"/>
              <a:ext cx="5295900" cy="952500"/>
            </a:xfrm>
            <a:custGeom>
              <a:avLst/>
              <a:gdLst/>
              <a:ahLst/>
              <a:cxnLst/>
              <a:rect l="l" t="t" r="r" b="b"/>
              <a:pathLst>
                <a:path w="5295900" h="952500">
                  <a:moveTo>
                    <a:pt x="5224702" y="952499"/>
                  </a:moveTo>
                  <a:lnTo>
                    <a:pt x="71196" y="952499"/>
                  </a:lnTo>
                  <a:lnTo>
                    <a:pt x="66240" y="952011"/>
                  </a:lnTo>
                  <a:lnTo>
                    <a:pt x="29705" y="936877"/>
                  </a:lnTo>
                  <a:lnTo>
                    <a:pt x="3884" y="900837"/>
                  </a:lnTo>
                  <a:lnTo>
                    <a:pt x="0" y="881302"/>
                  </a:lnTo>
                  <a:lnTo>
                    <a:pt x="0" y="876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0" y="3885"/>
                  </a:lnTo>
                  <a:lnTo>
                    <a:pt x="71196" y="0"/>
                  </a:lnTo>
                  <a:lnTo>
                    <a:pt x="5224702" y="0"/>
                  </a:lnTo>
                  <a:lnTo>
                    <a:pt x="5266193" y="15621"/>
                  </a:lnTo>
                  <a:lnTo>
                    <a:pt x="5292011" y="51661"/>
                  </a:lnTo>
                  <a:lnTo>
                    <a:pt x="5295898" y="71196"/>
                  </a:lnTo>
                  <a:lnTo>
                    <a:pt x="5295898" y="881302"/>
                  </a:lnTo>
                  <a:lnTo>
                    <a:pt x="5280276" y="922794"/>
                  </a:lnTo>
                  <a:lnTo>
                    <a:pt x="5244236" y="948612"/>
                  </a:lnTo>
                  <a:lnTo>
                    <a:pt x="5229657" y="952011"/>
                  </a:lnTo>
                  <a:lnTo>
                    <a:pt x="5224702" y="952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699" y="4763690"/>
              <a:ext cx="192881" cy="15001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619081" y="4714733"/>
            <a:ext cx="214391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패키지 구조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058149" y="5143499"/>
            <a:ext cx="1905000" cy="381000"/>
          </a:xfrm>
          <a:custGeom>
            <a:avLst/>
            <a:gdLst/>
            <a:ahLst/>
            <a:cxnLst/>
            <a:rect l="l" t="t" r="r" b="b"/>
            <a:pathLst>
              <a:path w="1905000" h="381000">
                <a:moveTo>
                  <a:pt x="1833803" y="380999"/>
                </a:moveTo>
                <a:lnTo>
                  <a:pt x="71196" y="380999"/>
                </a:lnTo>
                <a:lnTo>
                  <a:pt x="66240" y="380511"/>
                </a:lnTo>
                <a:lnTo>
                  <a:pt x="29705" y="365377"/>
                </a:lnTo>
                <a:lnTo>
                  <a:pt x="3885" y="329336"/>
                </a:lnTo>
                <a:lnTo>
                  <a:pt x="0" y="309803"/>
                </a:lnTo>
                <a:lnTo>
                  <a:pt x="0" y="3047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833803" y="0"/>
                </a:lnTo>
                <a:lnTo>
                  <a:pt x="1875292" y="15621"/>
                </a:lnTo>
                <a:lnTo>
                  <a:pt x="1901112" y="51660"/>
                </a:lnTo>
                <a:lnTo>
                  <a:pt x="1904999" y="71196"/>
                </a:lnTo>
                <a:lnTo>
                  <a:pt x="1904999" y="309803"/>
                </a:lnTo>
                <a:lnTo>
                  <a:pt x="1889376" y="351293"/>
                </a:lnTo>
                <a:lnTo>
                  <a:pt x="1853336" y="377113"/>
                </a:lnTo>
                <a:lnTo>
                  <a:pt x="1838757" y="380511"/>
                </a:lnTo>
                <a:lnTo>
                  <a:pt x="1833803" y="3809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11888" y="5210228"/>
            <a:ext cx="13512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androidx.*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58148" y="5600699"/>
            <a:ext cx="590550" cy="266700"/>
          </a:xfrm>
          <a:custGeom>
            <a:avLst/>
            <a:gdLst/>
            <a:ahLst/>
            <a:cxnLst/>
            <a:rect l="l" t="t" r="r" b="b"/>
            <a:pathLst>
              <a:path w="590550" h="266700">
                <a:moveTo>
                  <a:pt x="557501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57501" y="0"/>
                </a:lnTo>
                <a:lnTo>
                  <a:pt x="589582" y="28187"/>
                </a:lnTo>
                <a:lnTo>
                  <a:pt x="590549" y="33047"/>
                </a:lnTo>
                <a:lnTo>
                  <a:pt x="590549" y="233652"/>
                </a:lnTo>
                <a:lnTo>
                  <a:pt x="562362" y="265732"/>
                </a:lnTo>
                <a:lnTo>
                  <a:pt x="557501" y="266699"/>
                </a:lnTo>
                <a:close/>
              </a:path>
            </a:pathLst>
          </a:custGeom>
          <a:solidFill>
            <a:srgbClr val="D0FAE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56326" y="5627814"/>
            <a:ext cx="492372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055E4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core.*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762999" y="5600699"/>
            <a:ext cx="492372" cy="266700"/>
          </a:xfrm>
          <a:custGeom>
            <a:avLst/>
            <a:gdLst/>
            <a:ahLst/>
            <a:cxnLst/>
            <a:rect l="l" t="t" r="r" b="b"/>
            <a:pathLst>
              <a:path w="447675" h="266700">
                <a:moveTo>
                  <a:pt x="414626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14626" y="0"/>
                </a:lnTo>
                <a:lnTo>
                  <a:pt x="446707" y="28187"/>
                </a:lnTo>
                <a:lnTo>
                  <a:pt x="447674" y="33047"/>
                </a:lnTo>
                <a:lnTo>
                  <a:pt x="447674" y="233652"/>
                </a:lnTo>
                <a:lnTo>
                  <a:pt x="419487" y="265732"/>
                </a:lnTo>
                <a:lnTo>
                  <a:pt x="414626" y="266699"/>
                </a:lnTo>
                <a:close/>
              </a:path>
            </a:pathLst>
          </a:custGeom>
          <a:solidFill>
            <a:srgbClr val="FEE2E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67725" y="5626333"/>
            <a:ext cx="40764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991B1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ui.*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324973" y="5600699"/>
            <a:ext cx="638175" cy="266700"/>
          </a:xfrm>
          <a:custGeom>
            <a:avLst/>
            <a:gdLst/>
            <a:ahLst/>
            <a:cxnLst/>
            <a:rect l="l" t="t" r="r" b="b"/>
            <a:pathLst>
              <a:path w="638175" h="266700">
                <a:moveTo>
                  <a:pt x="605127" y="266699"/>
                </a:moveTo>
                <a:lnTo>
                  <a:pt x="33047" y="266699"/>
                </a:lnTo>
                <a:lnTo>
                  <a:pt x="28186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6" y="966"/>
                </a:lnTo>
                <a:lnTo>
                  <a:pt x="33047" y="0"/>
                </a:lnTo>
                <a:lnTo>
                  <a:pt x="605127" y="0"/>
                </a:lnTo>
                <a:lnTo>
                  <a:pt x="637208" y="28187"/>
                </a:lnTo>
                <a:lnTo>
                  <a:pt x="638174" y="33047"/>
                </a:lnTo>
                <a:lnTo>
                  <a:pt x="638174" y="233652"/>
                </a:lnTo>
                <a:lnTo>
                  <a:pt x="609986" y="265732"/>
                </a:lnTo>
                <a:lnTo>
                  <a:pt x="605127" y="266699"/>
                </a:lnTo>
                <a:close/>
              </a:path>
            </a:pathLst>
          </a:custGeom>
          <a:solidFill>
            <a:srgbClr val="FEF2C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427764" y="5623100"/>
            <a:ext cx="859236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91400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work.*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80999" y="6286499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0657" y="6429374"/>
            <a:ext cx="117865" cy="171449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2895600" y="6400799"/>
            <a:ext cx="1790700" cy="228600"/>
          </a:xfrm>
          <a:custGeom>
            <a:avLst/>
            <a:gdLst/>
            <a:ahLst/>
            <a:cxnLst/>
            <a:rect l="l" t="t" r="r" b="b"/>
            <a:pathLst>
              <a:path w="1790700" h="228600">
                <a:moveTo>
                  <a:pt x="17576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757652" y="0"/>
                </a:lnTo>
                <a:lnTo>
                  <a:pt x="1789733" y="28187"/>
                </a:lnTo>
                <a:lnTo>
                  <a:pt x="1790699" y="33047"/>
                </a:lnTo>
                <a:lnTo>
                  <a:pt x="1790699" y="195551"/>
                </a:lnTo>
                <a:lnTo>
                  <a:pt x="1762512" y="227632"/>
                </a:lnTo>
                <a:lnTo>
                  <a:pt x="17576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87386" y="6402377"/>
            <a:ext cx="7961311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092325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다음 레슨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중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 Components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자세한 활용법에 대해 살펴보겠습니다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 Components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299" y="1298727"/>
            <a:ext cx="7425055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 Components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안정적이고 테스트 가능하며 유지보수가 용이한 앱을 설계하기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모음입니다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399" y="3076223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0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38099" y="0"/>
                </a:lnTo>
                <a:lnTo>
                  <a:pt x="38099" y="7238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3399" y="2619023"/>
            <a:ext cx="381000" cy="381000"/>
            <a:chOff x="533399" y="1790699"/>
            <a:chExt cx="381000" cy="381000"/>
          </a:xfrm>
        </p:grpSpPr>
        <p:sp>
          <p:nvSpPr>
            <p:cNvPr id="8" name="object 8"/>
            <p:cNvSpPr/>
            <p:nvPr/>
          </p:nvSpPr>
          <p:spPr>
            <a:xfrm>
              <a:off x="533399" y="1790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" y="1914513"/>
              <a:ext cx="142874" cy="1333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16000" y="2668903"/>
            <a:ext cx="1128908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Lifecycle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4374" y="35524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4374" y="37048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673" y="3058759"/>
            <a:ext cx="3619501" cy="7528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2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Activity/Fragment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생명주기를 관찰하여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변화 에 대응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3515" marR="1106805">
              <a:lnSpc>
                <a:spcPts val="1200"/>
              </a:lnSpc>
              <a:spcBef>
                <a:spcPts val="38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LifecycleOwner / LifecycleObserver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생명주기 인식 컴포넌트 생성 가능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43399" y="3076223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099" y="533399"/>
                </a:moveTo>
                <a:lnTo>
                  <a:pt x="0" y="533399"/>
                </a:lnTo>
                <a:lnTo>
                  <a:pt x="0" y="0"/>
                </a:lnTo>
                <a:lnTo>
                  <a:pt x="38099" y="0"/>
                </a:lnTo>
                <a:lnTo>
                  <a:pt x="38099" y="5333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43399" y="2619023"/>
            <a:ext cx="381000" cy="381000"/>
            <a:chOff x="4343399" y="1790699"/>
            <a:chExt cx="381000" cy="381000"/>
          </a:xfrm>
        </p:grpSpPr>
        <p:sp>
          <p:nvSpPr>
            <p:cNvPr id="16" name="object 16"/>
            <p:cNvSpPr/>
            <p:nvPr/>
          </p:nvSpPr>
          <p:spPr>
            <a:xfrm>
              <a:off x="4343399" y="17906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7224" y="1904999"/>
              <a:ext cx="133349" cy="1523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825999" y="2668903"/>
            <a:ext cx="1440818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ViewModel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24374" y="33619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24374" y="35143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11674" y="3026878"/>
            <a:ext cx="2574925" cy="57900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회전 등 구성 변경에도 데이터 유지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3515">
              <a:lnSpc>
                <a:spcPts val="1230"/>
              </a:lnSpc>
              <a:spcBef>
                <a:spcPts val="29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관련 데이터 저장 및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3515">
              <a:lnSpc>
                <a:spcPts val="123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컨트롤러와 데이터 처리 분리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399" y="4714523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099" y="533399"/>
                </a:moveTo>
                <a:lnTo>
                  <a:pt x="0" y="533399"/>
                </a:lnTo>
                <a:lnTo>
                  <a:pt x="0" y="0"/>
                </a:lnTo>
                <a:lnTo>
                  <a:pt x="38099" y="0"/>
                </a:lnTo>
                <a:lnTo>
                  <a:pt x="38099" y="5333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33399" y="4257323"/>
            <a:ext cx="381000" cy="381000"/>
            <a:chOff x="533399" y="3428999"/>
            <a:chExt cx="381000" cy="381000"/>
          </a:xfrm>
        </p:grpSpPr>
        <p:sp>
          <p:nvSpPr>
            <p:cNvPr id="24" name="object 24"/>
            <p:cNvSpPr/>
            <p:nvPr/>
          </p:nvSpPr>
          <p:spPr>
            <a:xfrm>
              <a:off x="533399" y="3428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224" y="3552824"/>
              <a:ext cx="133349" cy="13334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15999" y="4307203"/>
            <a:ext cx="1348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LiveData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4374" y="50002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4374" y="51526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1674" y="4665178"/>
            <a:ext cx="2096134" cy="5918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관찰 가능한 데이터 홀더 클래스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3515" marR="5080">
              <a:lnSpc>
                <a:spcPts val="1200"/>
              </a:lnSpc>
              <a:spcBef>
                <a:spcPts val="38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생명주기 인식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Observable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데이터 변경 시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 업데이트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43399" y="4714523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38099" y="533399"/>
                </a:moveTo>
                <a:lnTo>
                  <a:pt x="0" y="533399"/>
                </a:lnTo>
                <a:lnTo>
                  <a:pt x="0" y="0"/>
                </a:lnTo>
                <a:lnTo>
                  <a:pt x="38099" y="0"/>
                </a:lnTo>
                <a:lnTo>
                  <a:pt x="38099" y="5333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343399" y="4257323"/>
            <a:ext cx="381000" cy="381000"/>
            <a:chOff x="4343399" y="3428999"/>
            <a:chExt cx="381000" cy="381000"/>
          </a:xfrm>
        </p:grpSpPr>
        <p:sp>
          <p:nvSpPr>
            <p:cNvPr id="32" name="object 32"/>
            <p:cNvSpPr/>
            <p:nvPr/>
          </p:nvSpPr>
          <p:spPr>
            <a:xfrm>
              <a:off x="4343399" y="3428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699" y="3552824"/>
              <a:ext cx="152399" cy="13334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825999" y="4307203"/>
            <a:ext cx="203200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Room Database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24374" y="50002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11675" y="4658553"/>
            <a:ext cx="3032125" cy="441146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SQLite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추상화 라이브러리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3515">
              <a:lnSpc>
                <a:spcPct val="100000"/>
              </a:lnSpc>
              <a:spcBef>
                <a:spcPts val="28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Entity, DAO, Database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24374" y="51526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4A5462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83124" y="5071234"/>
            <a:ext cx="2251076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LiveData, Coroutines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통합 지원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198" y="952499"/>
            <a:ext cx="3733800" cy="495299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8712200" y="1154779"/>
            <a:ext cx="20320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MVVM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설계 패턴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31200" y="1736771"/>
            <a:ext cx="1955800" cy="3545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Model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및 비즈니스 로직 담당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37230" y="2145341"/>
            <a:ext cx="606228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Room DB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31199" y="3032171"/>
            <a:ext cx="1955799" cy="35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25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ViewModel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View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Model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연결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UI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로직 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67371" y="3440741"/>
            <a:ext cx="1546223" cy="17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5819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ViewModel	LiveData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31200" y="4327571"/>
            <a:ext cx="1480185" cy="5994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25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View</a:t>
            </a:r>
            <a:endParaRPr sz="120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12700">
              <a:lnSpc>
                <a:spcPts val="125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표현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ViewModel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관찰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67367" y="4736141"/>
            <a:ext cx="783818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Fragment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369300" y="5315965"/>
            <a:ext cx="328930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장점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관심사 분리</a:t>
            </a: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테스트 용이성</a:t>
            </a: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재사용성 향상</a:t>
            </a:r>
            <a:r>
              <a:rPr sz="9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UI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0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간소화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Architecture Components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80999" y="1523206"/>
            <a:ext cx="7467600" cy="3848100"/>
            <a:chOff x="380999" y="4724399"/>
            <a:chExt cx="7467600" cy="3848100"/>
          </a:xfrm>
        </p:grpSpPr>
        <p:sp>
          <p:nvSpPr>
            <p:cNvPr id="40" name="object 40"/>
            <p:cNvSpPr/>
            <p:nvPr/>
          </p:nvSpPr>
          <p:spPr>
            <a:xfrm>
              <a:off x="380999" y="4724399"/>
              <a:ext cx="7467600" cy="3848100"/>
            </a:xfrm>
            <a:custGeom>
              <a:avLst/>
              <a:gdLst/>
              <a:ahLst/>
              <a:cxnLst/>
              <a:rect l="l" t="t" r="r" b="b"/>
              <a:pathLst>
                <a:path w="7467600" h="3848100">
                  <a:moveTo>
                    <a:pt x="7396402" y="3848099"/>
                  </a:moveTo>
                  <a:lnTo>
                    <a:pt x="71196" y="3848099"/>
                  </a:lnTo>
                  <a:lnTo>
                    <a:pt x="66241" y="3847611"/>
                  </a:lnTo>
                  <a:lnTo>
                    <a:pt x="29705" y="3832477"/>
                  </a:lnTo>
                  <a:lnTo>
                    <a:pt x="3885" y="3796436"/>
                  </a:lnTo>
                  <a:lnTo>
                    <a:pt x="0" y="3776902"/>
                  </a:lnTo>
                  <a:lnTo>
                    <a:pt x="0" y="37718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7396402" y="0"/>
                  </a:lnTo>
                  <a:lnTo>
                    <a:pt x="7437893" y="15621"/>
                  </a:lnTo>
                  <a:lnTo>
                    <a:pt x="7463713" y="51661"/>
                  </a:lnTo>
                  <a:lnTo>
                    <a:pt x="7467598" y="71196"/>
                  </a:lnTo>
                  <a:lnTo>
                    <a:pt x="7467598" y="3776902"/>
                  </a:lnTo>
                  <a:lnTo>
                    <a:pt x="7451977" y="3818393"/>
                  </a:lnTo>
                  <a:lnTo>
                    <a:pt x="7415936" y="3844213"/>
                  </a:lnTo>
                  <a:lnTo>
                    <a:pt x="7401356" y="3847611"/>
                  </a:lnTo>
                  <a:lnTo>
                    <a:pt x="7396402" y="38480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33399" y="5219699"/>
              <a:ext cx="7162800" cy="3200400"/>
            </a:xfrm>
            <a:custGeom>
              <a:avLst/>
              <a:gdLst/>
              <a:ahLst/>
              <a:cxnLst/>
              <a:rect l="l" t="t" r="r" b="b"/>
              <a:pathLst>
                <a:path w="7162800" h="3200400">
                  <a:moveTo>
                    <a:pt x="7129750" y="3200399"/>
                  </a:moveTo>
                  <a:lnTo>
                    <a:pt x="33047" y="3200399"/>
                  </a:lnTo>
                  <a:lnTo>
                    <a:pt x="28187" y="3199431"/>
                  </a:lnTo>
                  <a:lnTo>
                    <a:pt x="966" y="3172211"/>
                  </a:lnTo>
                  <a:lnTo>
                    <a:pt x="0" y="3167351"/>
                  </a:lnTo>
                  <a:lnTo>
                    <a:pt x="0" y="31622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7129750" y="0"/>
                  </a:lnTo>
                  <a:lnTo>
                    <a:pt x="7161832" y="28186"/>
                  </a:lnTo>
                  <a:lnTo>
                    <a:pt x="7162798" y="33047"/>
                  </a:lnTo>
                  <a:lnTo>
                    <a:pt x="7162798" y="3167351"/>
                  </a:lnTo>
                  <a:lnTo>
                    <a:pt x="7134611" y="3199431"/>
                  </a:lnTo>
                  <a:lnTo>
                    <a:pt x="7129750" y="3200399"/>
                  </a:lnTo>
                  <a:close/>
                </a:path>
              </a:pathLst>
            </a:custGeom>
            <a:solidFill>
              <a:srgbClr val="1F293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246" y="4913523"/>
              <a:ext cx="240431" cy="19325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35025" y="1668335"/>
            <a:ext cx="16795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Room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코드 예시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9599" y="2057241"/>
            <a:ext cx="1989455" cy="7874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@Entity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data class User(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74320">
              <a:lnSpc>
                <a:spcPct val="111100"/>
              </a:lnSpc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@PrimaryKey val uid: Int, val name: String,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743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val email: String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6899" y="2834481"/>
            <a:ext cx="3317875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@Dao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 marR="1102360" indent="-274955">
              <a:lnSpc>
                <a:spcPct val="111100"/>
              </a:lnSpc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interface UserDao { @Query("SELECT * FROM user")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fun getAll(): LiveData&lt;List&lt;User&gt;&gt;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@Insert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fun insertAll(vararg users: User)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>
              <a:lnSpc>
                <a:spcPct val="111100"/>
              </a:lnSpc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@Database(entities = [User::class], version = 1) abstract class AppDatabase : RoomDatabase() {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8702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abstract fun userDao(): UserDao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90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80999" y="5828506"/>
            <a:ext cx="11430000" cy="419100"/>
            <a:chOff x="380999" y="8724900"/>
            <a:chExt cx="11430000" cy="419100"/>
          </a:xfrm>
        </p:grpSpPr>
        <p:sp>
          <p:nvSpPr>
            <p:cNvPr id="56" name="object 56"/>
            <p:cNvSpPr/>
            <p:nvPr/>
          </p:nvSpPr>
          <p:spPr>
            <a:xfrm>
              <a:off x="380999" y="8724900"/>
              <a:ext cx="11430000" cy="419100"/>
            </a:xfrm>
            <a:custGeom>
              <a:avLst/>
              <a:gdLst/>
              <a:ahLst/>
              <a:cxnLst/>
              <a:rect l="l" t="t" r="r" b="b"/>
              <a:pathLst>
                <a:path w="11430000" h="419100">
                  <a:moveTo>
                    <a:pt x="11358802" y="419098"/>
                  </a:moveTo>
                  <a:lnTo>
                    <a:pt x="71196" y="419098"/>
                  </a:lnTo>
                  <a:lnTo>
                    <a:pt x="66241" y="418609"/>
                  </a:lnTo>
                  <a:lnTo>
                    <a:pt x="29705" y="403476"/>
                  </a:lnTo>
                  <a:lnTo>
                    <a:pt x="3885" y="367436"/>
                  </a:lnTo>
                  <a:lnTo>
                    <a:pt x="0" y="347902"/>
                  </a:lnTo>
                  <a:lnTo>
                    <a:pt x="0" y="342899"/>
                  </a:lnTo>
                  <a:lnTo>
                    <a:pt x="0" y="71195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19"/>
                  </a:lnTo>
                  <a:lnTo>
                    <a:pt x="11426113" y="51659"/>
                  </a:lnTo>
                  <a:lnTo>
                    <a:pt x="11429999" y="71195"/>
                  </a:lnTo>
                  <a:lnTo>
                    <a:pt x="11429999" y="347902"/>
                  </a:lnTo>
                  <a:lnTo>
                    <a:pt x="11414376" y="389393"/>
                  </a:lnTo>
                  <a:lnTo>
                    <a:pt x="11378337" y="415212"/>
                  </a:lnTo>
                  <a:lnTo>
                    <a:pt x="11363757" y="418610"/>
                  </a:lnTo>
                  <a:lnTo>
                    <a:pt x="11358802" y="41909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299" y="8859440"/>
              <a:ext cx="214312" cy="150018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73112" y="5925341"/>
            <a:ext cx="6313488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실습</a:t>
            </a: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Room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LiveData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활용한 간단한 메모 앱을 구현하며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MVVM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아키텍처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패턴을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적용해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봅니다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1140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Components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218406"/>
            <a:ext cx="5619750" cy="1238250"/>
            <a:chOff x="380999" y="876299"/>
            <a:chExt cx="5619750" cy="1238250"/>
          </a:xfrm>
        </p:grpSpPr>
        <p:sp>
          <p:nvSpPr>
            <p:cNvPr id="6" name="object 6"/>
            <p:cNvSpPr/>
            <p:nvPr/>
          </p:nvSpPr>
          <p:spPr>
            <a:xfrm>
              <a:off x="380999" y="876299"/>
              <a:ext cx="5619750" cy="1238250"/>
            </a:xfrm>
            <a:custGeom>
              <a:avLst/>
              <a:gdLst/>
              <a:ahLst/>
              <a:cxnLst/>
              <a:rect l="l" t="t" r="r" b="b"/>
              <a:pathLst>
                <a:path w="5619750" h="1238250">
                  <a:moveTo>
                    <a:pt x="5548552" y="1238249"/>
                  </a:moveTo>
                  <a:lnTo>
                    <a:pt x="71196" y="1238249"/>
                  </a:lnTo>
                  <a:lnTo>
                    <a:pt x="66241" y="1237761"/>
                  </a:lnTo>
                  <a:lnTo>
                    <a:pt x="29705" y="1222628"/>
                  </a:lnTo>
                  <a:lnTo>
                    <a:pt x="3885" y="1186587"/>
                  </a:lnTo>
                  <a:lnTo>
                    <a:pt x="0" y="1167053"/>
                  </a:lnTo>
                  <a:lnTo>
                    <a:pt x="0" y="1162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48552" y="0"/>
                  </a:lnTo>
                  <a:lnTo>
                    <a:pt x="5590043" y="15621"/>
                  </a:lnTo>
                  <a:lnTo>
                    <a:pt x="5615863" y="51661"/>
                  </a:lnTo>
                  <a:lnTo>
                    <a:pt x="5619749" y="71196"/>
                  </a:lnTo>
                  <a:lnTo>
                    <a:pt x="5619749" y="1167053"/>
                  </a:lnTo>
                  <a:lnTo>
                    <a:pt x="5604127" y="1208544"/>
                  </a:lnTo>
                  <a:lnTo>
                    <a:pt x="5568087" y="1234364"/>
                  </a:lnTo>
                  <a:lnTo>
                    <a:pt x="5553508" y="1237761"/>
                  </a:lnTo>
                  <a:lnTo>
                    <a:pt x="5548552" y="1238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33399" y="1028699"/>
              <a:ext cx="152400" cy="381000"/>
            </a:xfrm>
            <a:custGeom>
              <a:avLst/>
              <a:gdLst/>
              <a:ahLst/>
              <a:cxnLst/>
              <a:rect l="l" t="t" r="r" b="b"/>
              <a:pathLst>
                <a:path w="152400" h="381000">
                  <a:moveTo>
                    <a:pt x="81203" y="380999"/>
                  </a:moveTo>
                  <a:lnTo>
                    <a:pt x="71196" y="380999"/>
                  </a:lnTo>
                  <a:lnTo>
                    <a:pt x="66241" y="380511"/>
                  </a:lnTo>
                  <a:lnTo>
                    <a:pt x="29705" y="365378"/>
                  </a:lnTo>
                  <a:lnTo>
                    <a:pt x="3885" y="329337"/>
                  </a:lnTo>
                  <a:lnTo>
                    <a:pt x="0" y="309803"/>
                  </a:lnTo>
                  <a:lnTo>
                    <a:pt x="0" y="3047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81203" y="0"/>
                  </a:lnTo>
                  <a:lnTo>
                    <a:pt x="122694" y="15621"/>
                  </a:lnTo>
                  <a:lnTo>
                    <a:pt x="148514" y="51661"/>
                  </a:lnTo>
                  <a:lnTo>
                    <a:pt x="152399" y="71196"/>
                  </a:lnTo>
                  <a:lnTo>
                    <a:pt x="152399" y="309803"/>
                  </a:lnTo>
                  <a:lnTo>
                    <a:pt x="136778" y="351294"/>
                  </a:lnTo>
                  <a:lnTo>
                    <a:pt x="100737" y="377114"/>
                  </a:lnTo>
                  <a:lnTo>
                    <a:pt x="86158" y="380511"/>
                  </a:lnTo>
                  <a:lnTo>
                    <a:pt x="81203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9" y="1142999"/>
              <a:ext cx="152399" cy="1523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0099" y="1333499"/>
              <a:ext cx="38100" cy="647700"/>
            </a:xfrm>
            <a:custGeom>
              <a:avLst/>
              <a:gdLst/>
              <a:ahLst/>
              <a:cxnLst/>
              <a:rect l="l" t="t" r="r" b="b"/>
              <a:pathLst>
                <a:path w="38100" h="647700">
                  <a:moveTo>
                    <a:pt x="38099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47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00099" y="2057399"/>
              <a:ext cx="5198745" cy="57150"/>
            </a:xfrm>
            <a:custGeom>
              <a:avLst/>
              <a:gdLst/>
              <a:ahLst/>
              <a:cxnLst/>
              <a:rect l="l" t="t" r="r" b="b"/>
              <a:pathLst>
                <a:path w="5198745" h="57150">
                  <a:moveTo>
                    <a:pt x="5124449" y="57150"/>
                  </a:moveTo>
                  <a:lnTo>
                    <a:pt x="0" y="5715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98149" y="0"/>
                  </a:lnTo>
                  <a:lnTo>
                    <a:pt x="5178330" y="34831"/>
                  </a:lnTo>
                  <a:lnTo>
                    <a:pt x="5139318" y="55699"/>
                  </a:lnTo>
                  <a:lnTo>
                    <a:pt x="5124449" y="571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7399" y="1336813"/>
            <a:ext cx="325120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Component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062" y="1761331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8874" y="1647814"/>
            <a:ext cx="3125460" cy="6852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단일 액티비티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프래그먼트 아키텍처 지원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 Graph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화면 전환 시각화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SafeArgs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타입 안전한 화면 간 인자 전달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1248" y="1218406"/>
            <a:ext cx="5619750" cy="1238250"/>
            <a:chOff x="6191248" y="876299"/>
            <a:chExt cx="5619750" cy="1238250"/>
          </a:xfrm>
        </p:grpSpPr>
        <p:sp>
          <p:nvSpPr>
            <p:cNvPr id="15" name="object 15"/>
            <p:cNvSpPr/>
            <p:nvPr/>
          </p:nvSpPr>
          <p:spPr>
            <a:xfrm>
              <a:off x="6191248" y="876299"/>
              <a:ext cx="5619750" cy="1238250"/>
            </a:xfrm>
            <a:custGeom>
              <a:avLst/>
              <a:gdLst/>
              <a:ahLst/>
              <a:cxnLst/>
              <a:rect l="l" t="t" r="r" b="b"/>
              <a:pathLst>
                <a:path w="5619750" h="1238250">
                  <a:moveTo>
                    <a:pt x="5548553" y="1238249"/>
                  </a:moveTo>
                  <a:lnTo>
                    <a:pt x="71196" y="1238249"/>
                  </a:lnTo>
                  <a:lnTo>
                    <a:pt x="66241" y="1237761"/>
                  </a:lnTo>
                  <a:lnTo>
                    <a:pt x="29705" y="1222628"/>
                  </a:lnTo>
                  <a:lnTo>
                    <a:pt x="3885" y="1186587"/>
                  </a:lnTo>
                  <a:lnTo>
                    <a:pt x="0" y="1167053"/>
                  </a:lnTo>
                  <a:lnTo>
                    <a:pt x="0" y="1162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48553" y="0"/>
                  </a:lnTo>
                  <a:lnTo>
                    <a:pt x="5590044" y="15621"/>
                  </a:lnTo>
                  <a:lnTo>
                    <a:pt x="5615864" y="51661"/>
                  </a:lnTo>
                  <a:lnTo>
                    <a:pt x="5619750" y="71196"/>
                  </a:lnTo>
                  <a:lnTo>
                    <a:pt x="5619750" y="1167053"/>
                  </a:lnTo>
                  <a:lnTo>
                    <a:pt x="5604127" y="1208544"/>
                  </a:lnTo>
                  <a:lnTo>
                    <a:pt x="5568088" y="1234364"/>
                  </a:lnTo>
                  <a:lnTo>
                    <a:pt x="5553508" y="1237761"/>
                  </a:lnTo>
                  <a:lnTo>
                    <a:pt x="5548553" y="1238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343648" y="1028699"/>
              <a:ext cx="171450" cy="381000"/>
            </a:xfrm>
            <a:custGeom>
              <a:avLst/>
              <a:gdLst/>
              <a:ahLst/>
              <a:cxnLst/>
              <a:rect l="l" t="t" r="r" b="b"/>
              <a:pathLst>
                <a:path w="171450" h="381000">
                  <a:moveTo>
                    <a:pt x="91353" y="380999"/>
                  </a:moveTo>
                  <a:lnTo>
                    <a:pt x="80096" y="380999"/>
                  </a:lnTo>
                  <a:lnTo>
                    <a:pt x="74521" y="380450"/>
                  </a:lnTo>
                  <a:lnTo>
                    <a:pt x="33418" y="363425"/>
                  </a:lnTo>
                  <a:lnTo>
                    <a:pt x="8679" y="333280"/>
                  </a:lnTo>
                  <a:lnTo>
                    <a:pt x="0" y="300903"/>
                  </a:lnTo>
                  <a:lnTo>
                    <a:pt x="0" y="295274"/>
                  </a:lnTo>
                  <a:lnTo>
                    <a:pt x="0" y="80096"/>
                  </a:lnTo>
                  <a:lnTo>
                    <a:pt x="11319" y="42778"/>
                  </a:lnTo>
                  <a:lnTo>
                    <a:pt x="42778" y="11319"/>
                  </a:lnTo>
                  <a:lnTo>
                    <a:pt x="80096" y="0"/>
                  </a:lnTo>
                  <a:lnTo>
                    <a:pt x="91353" y="0"/>
                  </a:lnTo>
                  <a:lnTo>
                    <a:pt x="128670" y="11319"/>
                  </a:lnTo>
                  <a:lnTo>
                    <a:pt x="160129" y="42778"/>
                  </a:lnTo>
                  <a:lnTo>
                    <a:pt x="171450" y="80096"/>
                  </a:lnTo>
                  <a:lnTo>
                    <a:pt x="171450" y="300903"/>
                  </a:lnTo>
                  <a:lnTo>
                    <a:pt x="160129" y="338220"/>
                  </a:lnTo>
                  <a:lnTo>
                    <a:pt x="128670" y="369679"/>
                  </a:lnTo>
                  <a:lnTo>
                    <a:pt x="96928" y="380450"/>
                  </a:lnTo>
                  <a:lnTo>
                    <a:pt x="91353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174" y="1142493"/>
              <a:ext cx="152399" cy="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29399" y="1333499"/>
              <a:ext cx="38100" cy="647700"/>
            </a:xfrm>
            <a:custGeom>
              <a:avLst/>
              <a:gdLst/>
              <a:ahLst/>
              <a:cxnLst/>
              <a:rect l="l" t="t" r="r" b="b"/>
              <a:pathLst>
                <a:path w="38100" h="647700">
                  <a:moveTo>
                    <a:pt x="38099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47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629398" y="2057399"/>
              <a:ext cx="5179695" cy="57150"/>
            </a:xfrm>
            <a:custGeom>
              <a:avLst/>
              <a:gdLst/>
              <a:ahLst/>
              <a:cxnLst/>
              <a:rect l="l" t="t" r="r" b="b"/>
              <a:pathLst>
                <a:path w="5179695" h="57150">
                  <a:moveTo>
                    <a:pt x="5105400" y="57150"/>
                  </a:moveTo>
                  <a:lnTo>
                    <a:pt x="0" y="5715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79100" y="0"/>
                  </a:lnTo>
                  <a:lnTo>
                    <a:pt x="5159281" y="34831"/>
                  </a:lnTo>
                  <a:lnTo>
                    <a:pt x="5120269" y="55699"/>
                  </a:lnTo>
                  <a:lnTo>
                    <a:pt x="5105400" y="571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16700" y="1336813"/>
            <a:ext cx="22225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Paging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Library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0362" y="1761331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88175" y="1616844"/>
            <a:ext cx="2955925" cy="7213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6800"/>
              </a:lnSpc>
              <a:spcBef>
                <a:spcPts val="14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 페이징 처리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6800"/>
              </a:lnSpc>
              <a:spcBef>
                <a:spcPts val="14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사용량 및 메모리 사용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6800"/>
              </a:lnSpc>
              <a:spcBef>
                <a:spcPts val="14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Room, Network API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자연스러운 연동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0999" y="2647156"/>
            <a:ext cx="5619750" cy="1238250"/>
            <a:chOff x="380999" y="2305049"/>
            <a:chExt cx="5619750" cy="1238250"/>
          </a:xfrm>
        </p:grpSpPr>
        <p:sp>
          <p:nvSpPr>
            <p:cNvPr id="24" name="object 24"/>
            <p:cNvSpPr/>
            <p:nvPr/>
          </p:nvSpPr>
          <p:spPr>
            <a:xfrm>
              <a:off x="380999" y="2305049"/>
              <a:ext cx="5619750" cy="1238250"/>
            </a:xfrm>
            <a:custGeom>
              <a:avLst/>
              <a:gdLst/>
              <a:ahLst/>
              <a:cxnLst/>
              <a:rect l="l" t="t" r="r" b="b"/>
              <a:pathLst>
                <a:path w="5619750" h="1238250">
                  <a:moveTo>
                    <a:pt x="5548552" y="1238249"/>
                  </a:moveTo>
                  <a:lnTo>
                    <a:pt x="71196" y="1238249"/>
                  </a:lnTo>
                  <a:lnTo>
                    <a:pt x="66241" y="1237761"/>
                  </a:lnTo>
                  <a:lnTo>
                    <a:pt x="29705" y="1222627"/>
                  </a:lnTo>
                  <a:lnTo>
                    <a:pt x="3885" y="1186587"/>
                  </a:lnTo>
                  <a:lnTo>
                    <a:pt x="0" y="1167053"/>
                  </a:lnTo>
                  <a:lnTo>
                    <a:pt x="0" y="1162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48552" y="0"/>
                  </a:lnTo>
                  <a:lnTo>
                    <a:pt x="5590043" y="15621"/>
                  </a:lnTo>
                  <a:lnTo>
                    <a:pt x="5615863" y="51661"/>
                  </a:lnTo>
                  <a:lnTo>
                    <a:pt x="5619749" y="71196"/>
                  </a:lnTo>
                  <a:lnTo>
                    <a:pt x="5619749" y="1167053"/>
                  </a:lnTo>
                  <a:lnTo>
                    <a:pt x="5604127" y="1208543"/>
                  </a:lnTo>
                  <a:lnTo>
                    <a:pt x="5568087" y="1234363"/>
                  </a:lnTo>
                  <a:lnTo>
                    <a:pt x="5553508" y="1237761"/>
                  </a:lnTo>
                  <a:lnTo>
                    <a:pt x="5548552" y="1238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33399" y="2457449"/>
              <a:ext cx="152400" cy="381000"/>
            </a:xfrm>
            <a:custGeom>
              <a:avLst/>
              <a:gdLst/>
              <a:ahLst/>
              <a:cxnLst/>
              <a:rect l="l" t="t" r="r" b="b"/>
              <a:pathLst>
                <a:path w="152400" h="381000">
                  <a:moveTo>
                    <a:pt x="81203" y="380999"/>
                  </a:moveTo>
                  <a:lnTo>
                    <a:pt x="71196" y="380999"/>
                  </a:lnTo>
                  <a:lnTo>
                    <a:pt x="66241" y="380511"/>
                  </a:lnTo>
                  <a:lnTo>
                    <a:pt x="29705" y="365377"/>
                  </a:lnTo>
                  <a:lnTo>
                    <a:pt x="3885" y="329337"/>
                  </a:lnTo>
                  <a:lnTo>
                    <a:pt x="0" y="309803"/>
                  </a:lnTo>
                  <a:lnTo>
                    <a:pt x="0" y="3047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81203" y="0"/>
                  </a:lnTo>
                  <a:lnTo>
                    <a:pt x="122694" y="15621"/>
                  </a:lnTo>
                  <a:lnTo>
                    <a:pt x="148514" y="51661"/>
                  </a:lnTo>
                  <a:lnTo>
                    <a:pt x="152399" y="71196"/>
                  </a:lnTo>
                  <a:lnTo>
                    <a:pt x="152399" y="309803"/>
                  </a:lnTo>
                  <a:lnTo>
                    <a:pt x="136778" y="351293"/>
                  </a:lnTo>
                  <a:lnTo>
                    <a:pt x="100737" y="377114"/>
                  </a:lnTo>
                  <a:lnTo>
                    <a:pt x="86158" y="380511"/>
                  </a:lnTo>
                  <a:lnTo>
                    <a:pt x="81203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162" y="2586037"/>
              <a:ext cx="147637" cy="1238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0099" y="2762249"/>
              <a:ext cx="38100" cy="647700"/>
            </a:xfrm>
            <a:custGeom>
              <a:avLst/>
              <a:gdLst/>
              <a:ahLst/>
              <a:cxnLst/>
              <a:rect l="l" t="t" r="r" b="b"/>
              <a:pathLst>
                <a:path w="38100" h="647700">
                  <a:moveTo>
                    <a:pt x="38099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47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00099" y="3486149"/>
              <a:ext cx="5198745" cy="57150"/>
            </a:xfrm>
            <a:custGeom>
              <a:avLst/>
              <a:gdLst/>
              <a:ahLst/>
              <a:cxnLst/>
              <a:rect l="l" t="t" r="r" b="b"/>
              <a:pathLst>
                <a:path w="5198745" h="57150">
                  <a:moveTo>
                    <a:pt x="5124449" y="57150"/>
                  </a:moveTo>
                  <a:lnTo>
                    <a:pt x="0" y="5715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198149" y="0"/>
                  </a:lnTo>
                  <a:lnTo>
                    <a:pt x="5178330" y="34831"/>
                  </a:lnTo>
                  <a:lnTo>
                    <a:pt x="5139318" y="55699"/>
                  </a:lnTo>
                  <a:lnTo>
                    <a:pt x="5124449" y="571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7399" y="2765563"/>
            <a:ext cx="1906281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RecyclerView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1062" y="3190081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58874" y="3069307"/>
            <a:ext cx="4098926" cy="7112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ListView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발전된 형태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효율적인 뷰 재사용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LayoutManager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(Linear, Grid, Staggered) DiffUtil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통한 데이터 변경 효율화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91248" y="2647156"/>
            <a:ext cx="5619750" cy="1238250"/>
            <a:chOff x="6191248" y="2305049"/>
            <a:chExt cx="5619750" cy="1238250"/>
          </a:xfrm>
        </p:grpSpPr>
        <p:sp>
          <p:nvSpPr>
            <p:cNvPr id="33" name="object 33"/>
            <p:cNvSpPr/>
            <p:nvPr/>
          </p:nvSpPr>
          <p:spPr>
            <a:xfrm>
              <a:off x="6191248" y="2305049"/>
              <a:ext cx="5619750" cy="1238250"/>
            </a:xfrm>
            <a:custGeom>
              <a:avLst/>
              <a:gdLst/>
              <a:ahLst/>
              <a:cxnLst/>
              <a:rect l="l" t="t" r="r" b="b"/>
              <a:pathLst>
                <a:path w="5619750" h="1238250">
                  <a:moveTo>
                    <a:pt x="5548553" y="1238249"/>
                  </a:moveTo>
                  <a:lnTo>
                    <a:pt x="71196" y="1238249"/>
                  </a:lnTo>
                  <a:lnTo>
                    <a:pt x="66241" y="1237761"/>
                  </a:lnTo>
                  <a:lnTo>
                    <a:pt x="29705" y="1222627"/>
                  </a:lnTo>
                  <a:lnTo>
                    <a:pt x="3885" y="1186587"/>
                  </a:lnTo>
                  <a:lnTo>
                    <a:pt x="0" y="1167053"/>
                  </a:lnTo>
                  <a:lnTo>
                    <a:pt x="0" y="11620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48553" y="0"/>
                  </a:lnTo>
                  <a:lnTo>
                    <a:pt x="5590044" y="15621"/>
                  </a:lnTo>
                  <a:lnTo>
                    <a:pt x="5615864" y="51661"/>
                  </a:lnTo>
                  <a:lnTo>
                    <a:pt x="5619750" y="71196"/>
                  </a:lnTo>
                  <a:lnTo>
                    <a:pt x="5619750" y="1167053"/>
                  </a:lnTo>
                  <a:lnTo>
                    <a:pt x="5604127" y="1208543"/>
                  </a:lnTo>
                  <a:lnTo>
                    <a:pt x="5568088" y="1234363"/>
                  </a:lnTo>
                  <a:lnTo>
                    <a:pt x="5553508" y="1237761"/>
                  </a:lnTo>
                  <a:lnTo>
                    <a:pt x="5548553" y="1238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343648" y="2457449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121805" y="380999"/>
                  </a:moveTo>
                  <a:lnTo>
                    <a:pt x="106795" y="380999"/>
                  </a:lnTo>
                  <a:lnTo>
                    <a:pt x="99362" y="380267"/>
                  </a:lnTo>
                  <a:lnTo>
                    <a:pt x="57037" y="365906"/>
                  </a:lnTo>
                  <a:lnTo>
                    <a:pt x="23432" y="336441"/>
                  </a:lnTo>
                  <a:lnTo>
                    <a:pt x="3659" y="296359"/>
                  </a:lnTo>
                  <a:lnTo>
                    <a:pt x="0" y="274204"/>
                  </a:lnTo>
                  <a:lnTo>
                    <a:pt x="0" y="266699"/>
                  </a:lnTo>
                  <a:lnTo>
                    <a:pt x="0" y="106794"/>
                  </a:lnTo>
                  <a:lnTo>
                    <a:pt x="11571" y="63625"/>
                  </a:lnTo>
                  <a:lnTo>
                    <a:pt x="38784" y="28170"/>
                  </a:lnTo>
                  <a:lnTo>
                    <a:pt x="77492" y="5828"/>
                  </a:lnTo>
                  <a:lnTo>
                    <a:pt x="106795" y="0"/>
                  </a:lnTo>
                  <a:lnTo>
                    <a:pt x="121805" y="0"/>
                  </a:lnTo>
                  <a:lnTo>
                    <a:pt x="164974" y="11572"/>
                  </a:lnTo>
                  <a:lnTo>
                    <a:pt x="200429" y="38783"/>
                  </a:lnTo>
                  <a:lnTo>
                    <a:pt x="222771" y="77492"/>
                  </a:lnTo>
                  <a:lnTo>
                    <a:pt x="228599" y="106794"/>
                  </a:lnTo>
                  <a:lnTo>
                    <a:pt x="228599" y="274204"/>
                  </a:lnTo>
                  <a:lnTo>
                    <a:pt x="217027" y="317373"/>
                  </a:lnTo>
                  <a:lnTo>
                    <a:pt x="189815" y="352829"/>
                  </a:lnTo>
                  <a:lnTo>
                    <a:pt x="151106" y="375170"/>
                  </a:lnTo>
                  <a:lnTo>
                    <a:pt x="129238" y="380267"/>
                  </a:lnTo>
                  <a:lnTo>
                    <a:pt x="121805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1749" y="2570440"/>
              <a:ext cx="163353" cy="15370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686549" y="2762249"/>
              <a:ext cx="38100" cy="647700"/>
            </a:xfrm>
            <a:custGeom>
              <a:avLst/>
              <a:gdLst/>
              <a:ahLst/>
              <a:cxnLst/>
              <a:rect l="l" t="t" r="r" b="b"/>
              <a:pathLst>
                <a:path w="38100" h="647700">
                  <a:moveTo>
                    <a:pt x="38099" y="647699"/>
                  </a:moveTo>
                  <a:lnTo>
                    <a:pt x="0" y="647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47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686548" y="3486149"/>
              <a:ext cx="4972050" cy="57150"/>
            </a:xfrm>
            <a:custGeom>
              <a:avLst/>
              <a:gdLst/>
              <a:ahLst/>
              <a:cxnLst/>
              <a:rect l="l" t="t" r="r" b="b"/>
              <a:pathLst>
                <a:path w="4972050" h="57150">
                  <a:moveTo>
                    <a:pt x="4972049" y="57150"/>
                  </a:moveTo>
                  <a:lnTo>
                    <a:pt x="0" y="5715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939000" y="0"/>
                  </a:lnTo>
                  <a:lnTo>
                    <a:pt x="4971081" y="28187"/>
                  </a:lnTo>
                  <a:lnTo>
                    <a:pt x="4972049" y="571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676380" y="2765563"/>
            <a:ext cx="364872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Compose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최신 트렌드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67512" y="3190081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47855" y="3062050"/>
            <a:ext cx="3467744" cy="71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선언적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작성 방식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명령형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선언형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lang="en-US" sz="12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간소화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유지보수 용이성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향상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기반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프로그래밍 모델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0999" y="4037806"/>
            <a:ext cx="11430000" cy="1562100"/>
          </a:xfrm>
          <a:custGeom>
            <a:avLst/>
            <a:gdLst/>
            <a:ahLst/>
            <a:cxnLst/>
            <a:rect l="l" t="t" r="r" b="b"/>
            <a:pathLst>
              <a:path w="11430000" h="1562100">
                <a:moveTo>
                  <a:pt x="11358802" y="1562099"/>
                </a:moveTo>
                <a:lnTo>
                  <a:pt x="71196" y="1562099"/>
                </a:lnTo>
                <a:lnTo>
                  <a:pt x="66241" y="1561610"/>
                </a:lnTo>
                <a:lnTo>
                  <a:pt x="29705" y="1546476"/>
                </a:lnTo>
                <a:lnTo>
                  <a:pt x="3885" y="1510437"/>
                </a:lnTo>
                <a:lnTo>
                  <a:pt x="0" y="1490903"/>
                </a:lnTo>
                <a:lnTo>
                  <a:pt x="0" y="14858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1490903"/>
                </a:lnTo>
                <a:lnTo>
                  <a:pt x="11414376" y="1532393"/>
                </a:lnTo>
                <a:lnTo>
                  <a:pt x="11378337" y="1558213"/>
                </a:lnTo>
                <a:lnTo>
                  <a:pt x="11363757" y="1561610"/>
                </a:lnTo>
                <a:lnTo>
                  <a:pt x="11358802" y="15620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37315" y="5142706"/>
            <a:ext cx="3058885" cy="304800"/>
          </a:xfrm>
          <a:custGeom>
            <a:avLst/>
            <a:gdLst/>
            <a:ahLst/>
            <a:cxnLst/>
            <a:rect l="l" t="t" r="r" b="b"/>
            <a:pathLst>
              <a:path w="2438400" h="304800">
                <a:moveTo>
                  <a:pt x="2385002" y="304799"/>
                </a:moveTo>
                <a:lnTo>
                  <a:pt x="53397" y="304799"/>
                </a:lnTo>
                <a:lnTo>
                  <a:pt x="49680" y="304433"/>
                </a:lnTo>
                <a:lnTo>
                  <a:pt x="14085" y="285406"/>
                </a:lnTo>
                <a:lnTo>
                  <a:pt x="0" y="251402"/>
                </a:lnTo>
                <a:lnTo>
                  <a:pt x="0" y="2476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2385002" y="0"/>
                </a:lnTo>
                <a:lnTo>
                  <a:pt x="2424313" y="19391"/>
                </a:lnTo>
                <a:lnTo>
                  <a:pt x="2438399" y="53397"/>
                </a:lnTo>
                <a:lnTo>
                  <a:pt x="2438399" y="251402"/>
                </a:lnTo>
                <a:lnTo>
                  <a:pt x="2419007" y="290714"/>
                </a:lnTo>
                <a:lnTo>
                  <a:pt x="2388718" y="304433"/>
                </a:lnTo>
                <a:lnTo>
                  <a:pt x="2385002" y="3047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0700" y="4193318"/>
            <a:ext cx="2374898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UI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컴포넌트 통합 구성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5799" y="4533106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708602" y="304799"/>
                </a:moveTo>
                <a:lnTo>
                  <a:pt x="53397" y="304799"/>
                </a:lnTo>
                <a:lnTo>
                  <a:pt x="49681" y="304434"/>
                </a:lnTo>
                <a:lnTo>
                  <a:pt x="14085" y="285407"/>
                </a:lnTo>
                <a:lnTo>
                  <a:pt x="0" y="251402"/>
                </a:lnTo>
                <a:lnTo>
                  <a:pt x="0" y="2476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708602" y="0"/>
                </a:lnTo>
                <a:lnTo>
                  <a:pt x="747914" y="19391"/>
                </a:lnTo>
                <a:lnTo>
                  <a:pt x="761999" y="53397"/>
                </a:lnTo>
                <a:lnTo>
                  <a:pt x="761999" y="251402"/>
                </a:lnTo>
                <a:lnTo>
                  <a:pt x="742607" y="290714"/>
                </a:lnTo>
                <a:lnTo>
                  <a:pt x="712318" y="304434"/>
                </a:lnTo>
                <a:lnTo>
                  <a:pt x="708602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6902" y="4582948"/>
            <a:ext cx="590878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08697" y="4533106"/>
            <a:ext cx="2954020" cy="534670"/>
            <a:chOff x="1008697" y="4190999"/>
            <a:chExt cx="2954020" cy="53467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697" y="4591049"/>
              <a:ext cx="116204" cy="1342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200399" y="419099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08602" y="304799"/>
                  </a:moveTo>
                  <a:lnTo>
                    <a:pt x="53397" y="304799"/>
                  </a:lnTo>
                  <a:lnTo>
                    <a:pt x="49681" y="304434"/>
                  </a:lnTo>
                  <a:lnTo>
                    <a:pt x="14085" y="285407"/>
                  </a:lnTo>
                  <a:lnTo>
                    <a:pt x="0" y="251402"/>
                  </a:lnTo>
                  <a:lnTo>
                    <a:pt x="0" y="2476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708602" y="0"/>
                  </a:lnTo>
                  <a:lnTo>
                    <a:pt x="747914" y="19391"/>
                  </a:lnTo>
                  <a:lnTo>
                    <a:pt x="761999" y="53397"/>
                  </a:lnTo>
                  <a:lnTo>
                    <a:pt x="761999" y="251402"/>
                  </a:lnTo>
                  <a:lnTo>
                    <a:pt x="742607" y="290714"/>
                  </a:lnTo>
                  <a:lnTo>
                    <a:pt x="712318" y="304434"/>
                  </a:lnTo>
                  <a:lnTo>
                    <a:pt x="708602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229918" y="4582948"/>
            <a:ext cx="69860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23297" y="4533106"/>
            <a:ext cx="2954020" cy="534670"/>
            <a:chOff x="3523297" y="4190999"/>
            <a:chExt cx="2954020" cy="534670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297" y="4591049"/>
              <a:ext cx="116204" cy="1342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14999" y="419099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08602" y="304799"/>
                  </a:moveTo>
                  <a:lnTo>
                    <a:pt x="53397" y="304799"/>
                  </a:lnTo>
                  <a:lnTo>
                    <a:pt x="49681" y="304434"/>
                  </a:lnTo>
                  <a:lnTo>
                    <a:pt x="14085" y="285407"/>
                  </a:lnTo>
                  <a:lnTo>
                    <a:pt x="0" y="251402"/>
                  </a:lnTo>
                  <a:lnTo>
                    <a:pt x="0" y="2476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7" y="0"/>
                  </a:lnTo>
                  <a:lnTo>
                    <a:pt x="708602" y="0"/>
                  </a:lnTo>
                  <a:lnTo>
                    <a:pt x="747914" y="19391"/>
                  </a:lnTo>
                  <a:lnTo>
                    <a:pt x="762000" y="53397"/>
                  </a:lnTo>
                  <a:lnTo>
                    <a:pt x="762000" y="251402"/>
                  </a:lnTo>
                  <a:lnTo>
                    <a:pt x="742607" y="290714"/>
                  </a:lnTo>
                  <a:lnTo>
                    <a:pt x="712318" y="304434"/>
                  </a:lnTo>
                  <a:lnTo>
                    <a:pt x="708602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783624" y="4582948"/>
            <a:ext cx="83760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Fragment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37897" y="4933156"/>
            <a:ext cx="116204" cy="134272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157027" y="4533106"/>
            <a:ext cx="932853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708602" y="304799"/>
                </a:moveTo>
                <a:lnTo>
                  <a:pt x="53397" y="304799"/>
                </a:lnTo>
                <a:lnTo>
                  <a:pt x="49681" y="304434"/>
                </a:lnTo>
                <a:lnTo>
                  <a:pt x="14084" y="285407"/>
                </a:lnTo>
                <a:lnTo>
                  <a:pt x="0" y="251402"/>
                </a:lnTo>
                <a:lnTo>
                  <a:pt x="0" y="247649"/>
                </a:lnTo>
                <a:lnTo>
                  <a:pt x="0" y="53397"/>
                </a:lnTo>
                <a:lnTo>
                  <a:pt x="19391" y="14085"/>
                </a:lnTo>
                <a:lnTo>
                  <a:pt x="53397" y="0"/>
                </a:lnTo>
                <a:lnTo>
                  <a:pt x="708602" y="0"/>
                </a:lnTo>
                <a:lnTo>
                  <a:pt x="747913" y="19391"/>
                </a:lnTo>
                <a:lnTo>
                  <a:pt x="762000" y="53397"/>
                </a:lnTo>
                <a:lnTo>
                  <a:pt x="762000" y="251402"/>
                </a:lnTo>
                <a:lnTo>
                  <a:pt x="742606" y="290714"/>
                </a:lnTo>
                <a:lnTo>
                  <a:pt x="712318" y="304434"/>
                </a:lnTo>
                <a:lnTo>
                  <a:pt x="708602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95717" y="4582948"/>
            <a:ext cx="932854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RecyclerView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52497" y="4533106"/>
            <a:ext cx="2954020" cy="534670"/>
            <a:chOff x="8552497" y="4190999"/>
            <a:chExt cx="2954020" cy="534670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2497" y="4591049"/>
              <a:ext cx="116204" cy="13427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744198" y="419099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708603" y="304799"/>
                  </a:moveTo>
                  <a:lnTo>
                    <a:pt x="53399" y="304799"/>
                  </a:lnTo>
                  <a:lnTo>
                    <a:pt x="49681" y="304434"/>
                  </a:lnTo>
                  <a:lnTo>
                    <a:pt x="14085" y="285407"/>
                  </a:lnTo>
                  <a:lnTo>
                    <a:pt x="0" y="251402"/>
                  </a:lnTo>
                  <a:lnTo>
                    <a:pt x="1" y="247649"/>
                  </a:lnTo>
                  <a:lnTo>
                    <a:pt x="0" y="53397"/>
                  </a:lnTo>
                  <a:lnTo>
                    <a:pt x="19392" y="14085"/>
                  </a:lnTo>
                  <a:lnTo>
                    <a:pt x="53399" y="0"/>
                  </a:lnTo>
                  <a:lnTo>
                    <a:pt x="708603" y="0"/>
                  </a:lnTo>
                  <a:lnTo>
                    <a:pt x="747914" y="19391"/>
                  </a:lnTo>
                  <a:lnTo>
                    <a:pt x="762001" y="53397"/>
                  </a:lnTo>
                  <a:lnTo>
                    <a:pt x="762001" y="251402"/>
                  </a:lnTo>
                  <a:lnTo>
                    <a:pt x="742608" y="290714"/>
                  </a:lnTo>
                  <a:lnTo>
                    <a:pt x="712319" y="304434"/>
                  </a:lnTo>
                  <a:lnTo>
                    <a:pt x="708603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895685" y="4582948"/>
            <a:ext cx="76200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Paging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7097" y="4933157"/>
            <a:ext cx="116204" cy="134272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4691742" y="5188569"/>
            <a:ext cx="3207594" cy="1904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42365" marR="5080" indent="-1130300">
              <a:lnSpc>
                <a:spcPct val="104200"/>
              </a:lnSpc>
              <a:spcBef>
                <a:spcPts val="75"/>
              </a:spcBef>
            </a:pP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Compose (</a:t>
            </a:r>
            <a:r>
              <a:rPr sz="11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모던 </a:t>
            </a: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통합</a:t>
            </a:r>
            <a:r>
              <a:rPr sz="115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프레임워크</a:t>
            </a:r>
            <a:r>
              <a:rPr sz="12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0999" y="57523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8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4"/>
                </a:lnTo>
                <a:lnTo>
                  <a:pt x="11378337" y="643813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0657" y="5990431"/>
            <a:ext cx="117865" cy="171449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5283201" y="5866606"/>
            <a:ext cx="2209800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1047750" y="33058"/>
                </a:moveTo>
                <a:lnTo>
                  <a:pt x="1019568" y="977"/>
                </a:lnTo>
                <a:lnTo>
                  <a:pt x="101470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014704" y="228600"/>
                </a:lnTo>
                <a:lnTo>
                  <a:pt x="1046784" y="200418"/>
                </a:lnTo>
                <a:lnTo>
                  <a:pt x="1047750" y="195554"/>
                </a:lnTo>
                <a:lnTo>
                  <a:pt x="1047750" y="33058"/>
                </a:lnTo>
                <a:close/>
              </a:path>
              <a:path w="2209800" h="228600">
                <a:moveTo>
                  <a:pt x="2209800" y="33058"/>
                </a:moveTo>
                <a:lnTo>
                  <a:pt x="2181618" y="977"/>
                </a:lnTo>
                <a:lnTo>
                  <a:pt x="2176754" y="0"/>
                </a:lnTo>
                <a:lnTo>
                  <a:pt x="1280833" y="0"/>
                </a:lnTo>
                <a:lnTo>
                  <a:pt x="1248752" y="28194"/>
                </a:lnTo>
                <a:lnTo>
                  <a:pt x="1247775" y="33058"/>
                </a:lnTo>
                <a:lnTo>
                  <a:pt x="1247775" y="190500"/>
                </a:lnTo>
                <a:lnTo>
                  <a:pt x="1247775" y="195554"/>
                </a:lnTo>
                <a:lnTo>
                  <a:pt x="1275969" y="227634"/>
                </a:lnTo>
                <a:lnTo>
                  <a:pt x="1280833" y="228600"/>
                </a:lnTo>
                <a:lnTo>
                  <a:pt x="2176754" y="228600"/>
                </a:lnTo>
                <a:lnTo>
                  <a:pt x="2208834" y="200418"/>
                </a:lnTo>
                <a:lnTo>
                  <a:pt x="2209800" y="195554"/>
                </a:lnTo>
                <a:lnTo>
                  <a:pt x="220980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7387" y="5846806"/>
            <a:ext cx="10907395" cy="422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5"/>
              </a:spcBef>
              <a:tabLst>
                <a:tab pos="4169410" algn="l"/>
                <a:tab pos="5418455" algn="l"/>
              </a:tabLst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Migration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전략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시스템과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Compose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상호운용성을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활용해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ComposeView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나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AndroidView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점진적 마이그레이션이 가능합니다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최신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트렌드에 맞추어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Compose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앱 구조를 익히는 것이 중요합니다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Foundation Libraries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1295400"/>
            <a:chOff x="380999" y="952499"/>
            <a:chExt cx="5600700" cy="12954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1295400"/>
            </a:xfrm>
            <a:custGeom>
              <a:avLst/>
              <a:gdLst/>
              <a:ahLst/>
              <a:cxnLst/>
              <a:rect l="l" t="t" r="r" b="b"/>
              <a:pathLst>
                <a:path w="5600700" h="1295400">
                  <a:moveTo>
                    <a:pt x="5529502" y="1295399"/>
                  </a:moveTo>
                  <a:lnTo>
                    <a:pt x="71196" y="1295399"/>
                  </a:lnTo>
                  <a:lnTo>
                    <a:pt x="66241" y="1294911"/>
                  </a:lnTo>
                  <a:lnTo>
                    <a:pt x="29705" y="1279777"/>
                  </a:lnTo>
                  <a:lnTo>
                    <a:pt x="3885" y="1243737"/>
                  </a:lnTo>
                  <a:lnTo>
                    <a:pt x="0" y="1224203"/>
                  </a:lnTo>
                  <a:lnTo>
                    <a:pt x="0" y="1219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224203"/>
                  </a:lnTo>
                  <a:lnTo>
                    <a:pt x="5585076" y="1265694"/>
                  </a:lnTo>
                  <a:lnTo>
                    <a:pt x="5549037" y="1291513"/>
                  </a:lnTo>
                  <a:lnTo>
                    <a:pt x="5534457" y="1294911"/>
                  </a:lnTo>
                  <a:lnTo>
                    <a:pt x="5529502" y="1295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33387" y="1104899"/>
              <a:ext cx="381000" cy="914400"/>
            </a:xfrm>
            <a:custGeom>
              <a:avLst/>
              <a:gdLst/>
              <a:ahLst/>
              <a:cxnLst/>
              <a:rect l="l" t="t" r="r" b="b"/>
              <a:pathLst>
                <a:path w="381000" h="914400">
                  <a:moveTo>
                    <a:pt x="38100" y="533400"/>
                  </a:moveTo>
                  <a:lnTo>
                    <a:pt x="0" y="533400"/>
                  </a:lnTo>
                  <a:lnTo>
                    <a:pt x="0" y="914400"/>
                  </a:lnTo>
                  <a:lnTo>
                    <a:pt x="38100" y="914400"/>
                  </a:lnTo>
                  <a:lnTo>
                    <a:pt x="38100" y="533400"/>
                  </a:lnTo>
                  <a:close/>
                </a:path>
                <a:path w="381000" h="9144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20" y="1228873"/>
              <a:ext cx="185588" cy="1328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1055854"/>
            <a:ext cx="2907667" cy="508473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Foundation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인프라 라이브러리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674" y="1617637"/>
            <a:ext cx="5125085" cy="3842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9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개발의 기반이 되는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인프라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 모음으로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백그라운드 작업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미디어 처리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 터 저장 등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앱의 기본 기능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제공합니다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99" y="2400299"/>
            <a:ext cx="5600700" cy="2438400"/>
          </a:xfrm>
          <a:custGeom>
            <a:avLst/>
            <a:gdLst/>
            <a:ahLst/>
            <a:cxnLst/>
            <a:rect l="l" t="t" r="r" b="b"/>
            <a:pathLst>
              <a:path w="5600700" h="2438400">
                <a:moveTo>
                  <a:pt x="5529502" y="2438399"/>
                </a:moveTo>
                <a:lnTo>
                  <a:pt x="71196" y="2438399"/>
                </a:lnTo>
                <a:lnTo>
                  <a:pt x="66241" y="2437911"/>
                </a:lnTo>
                <a:lnTo>
                  <a:pt x="29705" y="2422777"/>
                </a:lnTo>
                <a:lnTo>
                  <a:pt x="3885" y="2386737"/>
                </a:lnTo>
                <a:lnTo>
                  <a:pt x="0" y="2367203"/>
                </a:lnTo>
                <a:lnTo>
                  <a:pt x="0" y="2362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367203"/>
                </a:lnTo>
                <a:lnTo>
                  <a:pt x="5585076" y="2408693"/>
                </a:lnTo>
                <a:lnTo>
                  <a:pt x="5549037" y="2434513"/>
                </a:lnTo>
                <a:lnTo>
                  <a:pt x="5534457" y="2437911"/>
                </a:lnTo>
                <a:lnTo>
                  <a:pt x="5529502" y="24383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399" y="2933699"/>
            <a:ext cx="38100" cy="1752600"/>
          </a:xfrm>
          <a:custGeom>
            <a:avLst/>
            <a:gdLst/>
            <a:ahLst/>
            <a:cxnLst/>
            <a:rect l="l" t="t" r="r" b="b"/>
            <a:pathLst>
              <a:path w="38100" h="1752600">
                <a:moveTo>
                  <a:pt x="38099" y="1752599"/>
                </a:moveTo>
                <a:lnTo>
                  <a:pt x="0" y="1752599"/>
                </a:lnTo>
                <a:lnTo>
                  <a:pt x="0" y="0"/>
                </a:lnTo>
                <a:lnTo>
                  <a:pt x="38099" y="0"/>
                </a:lnTo>
                <a:lnTo>
                  <a:pt x="38099" y="1752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4374" y="3886199"/>
            <a:ext cx="5114925" cy="800100"/>
          </a:xfrm>
          <a:custGeom>
            <a:avLst/>
            <a:gdLst/>
            <a:ahLst/>
            <a:cxnLst/>
            <a:rect l="l" t="t" r="r" b="b"/>
            <a:pathLst>
              <a:path w="5114925" h="800100">
                <a:moveTo>
                  <a:pt x="5081876" y="800099"/>
                </a:moveTo>
                <a:lnTo>
                  <a:pt x="33047" y="800099"/>
                </a:lnTo>
                <a:lnTo>
                  <a:pt x="28187" y="799132"/>
                </a:lnTo>
                <a:lnTo>
                  <a:pt x="966" y="771911"/>
                </a:lnTo>
                <a:lnTo>
                  <a:pt x="0" y="767051"/>
                </a:lnTo>
                <a:lnTo>
                  <a:pt x="0" y="7619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081876" y="0"/>
                </a:lnTo>
                <a:lnTo>
                  <a:pt x="5113957" y="28187"/>
                </a:lnTo>
                <a:lnTo>
                  <a:pt x="5114924" y="33047"/>
                </a:lnTo>
                <a:lnTo>
                  <a:pt x="5114924" y="767051"/>
                </a:lnTo>
                <a:lnTo>
                  <a:pt x="5086736" y="799132"/>
                </a:lnTo>
                <a:lnTo>
                  <a:pt x="5081876" y="8000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399" y="25526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8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1"/>
                </a:lnTo>
                <a:lnTo>
                  <a:pt x="243192" y="274804"/>
                </a:lnTo>
                <a:lnTo>
                  <a:pt x="203733" y="295894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885" y="2637591"/>
            <a:ext cx="153114" cy="1294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33449" y="2552699"/>
            <a:ext cx="1428751" cy="304800"/>
          </a:xfrm>
          <a:custGeom>
            <a:avLst/>
            <a:gdLst/>
            <a:ahLst/>
            <a:cxnLst/>
            <a:rect l="l" t="t" r="r" b="b"/>
            <a:pathLst>
              <a:path w="1285875" h="304800">
                <a:moveTo>
                  <a:pt x="1252827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1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252827" y="0"/>
                </a:lnTo>
                <a:lnTo>
                  <a:pt x="1284907" y="28187"/>
                </a:lnTo>
                <a:lnTo>
                  <a:pt x="1285874" y="33047"/>
                </a:lnTo>
                <a:lnTo>
                  <a:pt x="1285874" y="271752"/>
                </a:lnTo>
                <a:lnTo>
                  <a:pt x="1257687" y="303832"/>
                </a:lnTo>
                <a:lnTo>
                  <a:pt x="1252827" y="3047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4362" y="3019424"/>
            <a:ext cx="47625" cy="733425"/>
          </a:xfrm>
          <a:custGeom>
            <a:avLst/>
            <a:gdLst/>
            <a:ahLst/>
            <a:cxnLst/>
            <a:rect l="l" t="t" r="r" b="b"/>
            <a:pathLst>
              <a:path w="47625" h="733425">
                <a:moveTo>
                  <a:pt x="47625" y="706462"/>
                </a:moveTo>
                <a:lnTo>
                  <a:pt x="26974" y="685800"/>
                </a:lnTo>
                <a:lnTo>
                  <a:pt x="20662" y="685800"/>
                </a:lnTo>
                <a:lnTo>
                  <a:pt x="0" y="706462"/>
                </a:lnTo>
                <a:lnTo>
                  <a:pt x="0" y="712774"/>
                </a:lnTo>
                <a:lnTo>
                  <a:pt x="20662" y="733425"/>
                </a:lnTo>
                <a:lnTo>
                  <a:pt x="26974" y="733425"/>
                </a:lnTo>
                <a:lnTo>
                  <a:pt x="47625" y="712774"/>
                </a:lnTo>
                <a:lnTo>
                  <a:pt x="47625" y="709612"/>
                </a:lnTo>
                <a:lnTo>
                  <a:pt x="47625" y="706462"/>
                </a:lnTo>
                <a:close/>
              </a:path>
              <a:path w="47625" h="7334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7334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733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2175" y="2562812"/>
            <a:ext cx="3354068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16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WorkManager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6924" y="3949699"/>
            <a:ext cx="3220720" cy="6311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61290" marR="5080" indent="-149225">
              <a:lnSpc>
                <a:spcPct val="105300"/>
              </a:lnSpc>
              <a:spcBef>
                <a:spcPts val="6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val uploadWorkRequest = OneTimeWorkRequestBuilder&lt;UploadWorker&gt;()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6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.setConstraints(constraints)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6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.build()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0999" y="4991099"/>
            <a:ext cx="5600700" cy="1562100"/>
          </a:xfrm>
          <a:custGeom>
            <a:avLst/>
            <a:gdLst/>
            <a:ahLst/>
            <a:cxnLst/>
            <a:rect l="l" t="t" r="r" b="b"/>
            <a:pathLst>
              <a:path w="5600700" h="1562100">
                <a:moveTo>
                  <a:pt x="5529502" y="1562099"/>
                </a:moveTo>
                <a:lnTo>
                  <a:pt x="71196" y="1562099"/>
                </a:lnTo>
                <a:lnTo>
                  <a:pt x="66241" y="1561611"/>
                </a:lnTo>
                <a:lnTo>
                  <a:pt x="29705" y="1546478"/>
                </a:lnTo>
                <a:lnTo>
                  <a:pt x="3885" y="1510437"/>
                </a:lnTo>
                <a:lnTo>
                  <a:pt x="0" y="1490903"/>
                </a:lnTo>
                <a:lnTo>
                  <a:pt x="0" y="14858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0"/>
                </a:lnTo>
                <a:lnTo>
                  <a:pt x="5596812" y="51660"/>
                </a:lnTo>
                <a:lnTo>
                  <a:pt x="5600699" y="71196"/>
                </a:lnTo>
                <a:lnTo>
                  <a:pt x="5600699" y="1490903"/>
                </a:lnTo>
                <a:lnTo>
                  <a:pt x="5585076" y="1532393"/>
                </a:lnTo>
                <a:lnTo>
                  <a:pt x="5549037" y="1558213"/>
                </a:lnTo>
                <a:lnTo>
                  <a:pt x="5534457" y="1561611"/>
                </a:lnTo>
                <a:lnTo>
                  <a:pt x="5529502" y="15620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387" y="5143499"/>
            <a:ext cx="304800" cy="1257300"/>
          </a:xfrm>
          <a:custGeom>
            <a:avLst/>
            <a:gdLst/>
            <a:ahLst/>
            <a:cxnLst/>
            <a:rect l="l" t="t" r="r" b="b"/>
            <a:pathLst>
              <a:path w="304800" h="1257300">
                <a:moveTo>
                  <a:pt x="38100" y="381000"/>
                </a:moveTo>
                <a:lnTo>
                  <a:pt x="0" y="381000"/>
                </a:lnTo>
                <a:lnTo>
                  <a:pt x="0" y="1257300"/>
                </a:lnTo>
                <a:lnTo>
                  <a:pt x="38100" y="1257300"/>
                </a:lnTo>
                <a:lnTo>
                  <a:pt x="38100" y="381000"/>
                </a:lnTo>
                <a:close/>
              </a:path>
              <a:path w="304800" h="1257300">
                <a:moveTo>
                  <a:pt x="304800" y="152400"/>
                </a:moveTo>
                <a:lnTo>
                  <a:pt x="298246" y="108165"/>
                </a:lnTo>
                <a:lnTo>
                  <a:pt x="279120" y="67741"/>
                </a:lnTo>
                <a:lnTo>
                  <a:pt x="249085" y="34594"/>
                </a:lnTo>
                <a:lnTo>
                  <a:pt x="210731" y="11607"/>
                </a:lnTo>
                <a:lnTo>
                  <a:pt x="167347" y="736"/>
                </a:lnTo>
                <a:lnTo>
                  <a:pt x="152400" y="0"/>
                </a:lnTo>
                <a:lnTo>
                  <a:pt x="144919" y="190"/>
                </a:lnTo>
                <a:lnTo>
                  <a:pt x="101066" y="8915"/>
                </a:lnTo>
                <a:lnTo>
                  <a:pt x="61607" y="29997"/>
                </a:lnTo>
                <a:lnTo>
                  <a:pt x="29997" y="61607"/>
                </a:lnTo>
                <a:lnTo>
                  <a:pt x="8915" y="101066"/>
                </a:lnTo>
                <a:lnTo>
                  <a:pt x="190" y="144919"/>
                </a:lnTo>
                <a:lnTo>
                  <a:pt x="0" y="152400"/>
                </a:lnTo>
                <a:lnTo>
                  <a:pt x="190" y="159893"/>
                </a:lnTo>
                <a:lnTo>
                  <a:pt x="8915" y="203733"/>
                </a:lnTo>
                <a:lnTo>
                  <a:pt x="29997" y="243192"/>
                </a:lnTo>
                <a:lnTo>
                  <a:pt x="61607" y="274815"/>
                </a:lnTo>
                <a:lnTo>
                  <a:pt x="101066" y="295897"/>
                </a:lnTo>
                <a:lnTo>
                  <a:pt x="144919" y="304622"/>
                </a:lnTo>
                <a:lnTo>
                  <a:pt x="152400" y="304800"/>
                </a:lnTo>
                <a:lnTo>
                  <a:pt x="159893" y="304622"/>
                </a:lnTo>
                <a:lnTo>
                  <a:pt x="203746" y="295897"/>
                </a:lnTo>
                <a:lnTo>
                  <a:pt x="243205" y="274815"/>
                </a:lnTo>
                <a:lnTo>
                  <a:pt x="274815" y="243192"/>
                </a:lnTo>
                <a:lnTo>
                  <a:pt x="295897" y="203733"/>
                </a:lnTo>
                <a:lnTo>
                  <a:pt x="304622" y="159893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599" y="5229224"/>
            <a:ext cx="152399" cy="13334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33449" y="5143499"/>
            <a:ext cx="971551" cy="304800"/>
          </a:xfrm>
          <a:custGeom>
            <a:avLst/>
            <a:gdLst/>
            <a:ahLst/>
            <a:cxnLst/>
            <a:rect l="l" t="t" r="r" b="b"/>
            <a:pathLst>
              <a:path w="885825" h="304800">
                <a:moveTo>
                  <a:pt x="852777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1"/>
                </a:lnTo>
                <a:lnTo>
                  <a:pt x="0" y="271751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52777" y="0"/>
                </a:lnTo>
                <a:lnTo>
                  <a:pt x="884858" y="28187"/>
                </a:lnTo>
                <a:lnTo>
                  <a:pt x="885824" y="33047"/>
                </a:lnTo>
                <a:lnTo>
                  <a:pt x="885824" y="271751"/>
                </a:lnTo>
                <a:lnTo>
                  <a:pt x="857637" y="303832"/>
                </a:lnTo>
                <a:lnTo>
                  <a:pt x="852777" y="3047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2174" y="5015983"/>
            <a:ext cx="3832225" cy="400751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5"/>
              </a:spcBef>
            </a:pPr>
            <a:r>
              <a:rPr sz="16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CameraX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10298" y="952499"/>
            <a:ext cx="5600700" cy="2438400"/>
          </a:xfrm>
          <a:custGeom>
            <a:avLst/>
            <a:gdLst/>
            <a:ahLst/>
            <a:cxnLst/>
            <a:rect l="l" t="t" r="r" b="b"/>
            <a:pathLst>
              <a:path w="5600700" h="2438400">
                <a:moveTo>
                  <a:pt x="5529503" y="2438399"/>
                </a:moveTo>
                <a:lnTo>
                  <a:pt x="71196" y="2438399"/>
                </a:lnTo>
                <a:lnTo>
                  <a:pt x="66241" y="2437911"/>
                </a:lnTo>
                <a:lnTo>
                  <a:pt x="29705" y="2422777"/>
                </a:lnTo>
                <a:lnTo>
                  <a:pt x="3885" y="2386737"/>
                </a:lnTo>
                <a:lnTo>
                  <a:pt x="0" y="2367203"/>
                </a:lnTo>
                <a:lnTo>
                  <a:pt x="0" y="2362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367203"/>
                </a:lnTo>
                <a:lnTo>
                  <a:pt x="5585077" y="2408693"/>
                </a:lnTo>
                <a:lnTo>
                  <a:pt x="5549038" y="2434513"/>
                </a:lnTo>
                <a:lnTo>
                  <a:pt x="5534458" y="2437911"/>
                </a:lnTo>
                <a:lnTo>
                  <a:pt x="5529503" y="24383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62699" y="1485899"/>
            <a:ext cx="38100" cy="1752600"/>
          </a:xfrm>
          <a:custGeom>
            <a:avLst/>
            <a:gdLst/>
            <a:ahLst/>
            <a:cxnLst/>
            <a:rect l="l" t="t" r="r" b="b"/>
            <a:pathLst>
              <a:path w="38100" h="1752600">
                <a:moveTo>
                  <a:pt x="38099" y="1752599"/>
                </a:moveTo>
                <a:lnTo>
                  <a:pt x="0" y="1752599"/>
                </a:lnTo>
                <a:lnTo>
                  <a:pt x="0" y="0"/>
                </a:lnTo>
                <a:lnTo>
                  <a:pt x="38099" y="0"/>
                </a:lnTo>
                <a:lnTo>
                  <a:pt x="38099" y="17525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43673" y="2438399"/>
            <a:ext cx="5114925" cy="800100"/>
          </a:xfrm>
          <a:custGeom>
            <a:avLst/>
            <a:gdLst/>
            <a:ahLst/>
            <a:cxnLst/>
            <a:rect l="l" t="t" r="r" b="b"/>
            <a:pathLst>
              <a:path w="5114925" h="800100">
                <a:moveTo>
                  <a:pt x="5081875" y="800099"/>
                </a:moveTo>
                <a:lnTo>
                  <a:pt x="33047" y="800099"/>
                </a:lnTo>
                <a:lnTo>
                  <a:pt x="28187" y="799132"/>
                </a:lnTo>
                <a:lnTo>
                  <a:pt x="966" y="771911"/>
                </a:lnTo>
                <a:lnTo>
                  <a:pt x="0" y="767051"/>
                </a:lnTo>
                <a:lnTo>
                  <a:pt x="0" y="7619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081875" y="0"/>
                </a:lnTo>
                <a:lnTo>
                  <a:pt x="5113956" y="28187"/>
                </a:lnTo>
                <a:lnTo>
                  <a:pt x="5114924" y="33047"/>
                </a:lnTo>
                <a:lnTo>
                  <a:pt x="5114924" y="767051"/>
                </a:lnTo>
                <a:lnTo>
                  <a:pt x="5086735" y="799132"/>
                </a:lnTo>
                <a:lnTo>
                  <a:pt x="5081875" y="8000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62699" y="110489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3"/>
                </a:lnTo>
                <a:lnTo>
                  <a:pt x="8903" y="101066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6"/>
                </a:lnTo>
                <a:lnTo>
                  <a:pt x="304616" y="144913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3"/>
                </a:lnTo>
                <a:lnTo>
                  <a:pt x="203733" y="295895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48424" y="1181099"/>
            <a:ext cx="133349" cy="152399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6762748" y="1104899"/>
            <a:ext cx="1162052" cy="304800"/>
          </a:xfrm>
          <a:custGeom>
            <a:avLst/>
            <a:gdLst/>
            <a:ahLst/>
            <a:cxnLst/>
            <a:rect l="l" t="t" r="r" b="b"/>
            <a:pathLst>
              <a:path w="962025" h="304800">
                <a:moveTo>
                  <a:pt x="928977" y="304799"/>
                </a:moveTo>
                <a:lnTo>
                  <a:pt x="33047" y="304799"/>
                </a:lnTo>
                <a:lnTo>
                  <a:pt x="28187" y="303833"/>
                </a:lnTo>
                <a:lnTo>
                  <a:pt x="966" y="276612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928977" y="0"/>
                </a:lnTo>
                <a:lnTo>
                  <a:pt x="961058" y="28187"/>
                </a:lnTo>
                <a:lnTo>
                  <a:pt x="962024" y="33047"/>
                </a:lnTo>
                <a:lnTo>
                  <a:pt x="962024" y="271752"/>
                </a:lnTo>
                <a:lnTo>
                  <a:pt x="933837" y="303833"/>
                </a:lnTo>
                <a:lnTo>
                  <a:pt x="928977" y="3047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43662" y="1571624"/>
            <a:ext cx="47625" cy="733425"/>
          </a:xfrm>
          <a:custGeom>
            <a:avLst/>
            <a:gdLst/>
            <a:ahLst/>
            <a:cxnLst/>
            <a:rect l="l" t="t" r="r" b="b"/>
            <a:pathLst>
              <a:path w="47625" h="733425">
                <a:moveTo>
                  <a:pt x="47625" y="706462"/>
                </a:moveTo>
                <a:lnTo>
                  <a:pt x="26974" y="685800"/>
                </a:lnTo>
                <a:lnTo>
                  <a:pt x="20662" y="685800"/>
                </a:lnTo>
                <a:lnTo>
                  <a:pt x="0" y="706462"/>
                </a:lnTo>
                <a:lnTo>
                  <a:pt x="0" y="712774"/>
                </a:lnTo>
                <a:lnTo>
                  <a:pt x="20662" y="733425"/>
                </a:lnTo>
                <a:lnTo>
                  <a:pt x="26974" y="733425"/>
                </a:lnTo>
                <a:lnTo>
                  <a:pt x="47625" y="712774"/>
                </a:lnTo>
                <a:lnTo>
                  <a:pt x="47625" y="709612"/>
                </a:lnTo>
                <a:lnTo>
                  <a:pt x="47625" y="706462"/>
                </a:lnTo>
                <a:close/>
              </a:path>
              <a:path w="47625" h="7334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7334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733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21475" y="985047"/>
            <a:ext cx="2139315" cy="39241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40"/>
              </a:spcBef>
            </a:pPr>
            <a:r>
              <a:rPr sz="16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DataStore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38925" y="2501900"/>
            <a:ext cx="2972435" cy="4787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48590" indent="-149225">
              <a:lnSpc>
                <a:spcPct val="105300"/>
              </a:lnSpc>
              <a:spcBef>
                <a:spcPts val="6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val dataStore = context.createDataStore( name = "settings",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48590">
              <a:lnSpc>
                <a:spcPct val="100000"/>
              </a:lnSpc>
              <a:spcBef>
                <a:spcPts val="60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serializer = SettingsSerializer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8925" y="2959100"/>
            <a:ext cx="749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210298" y="3543300"/>
            <a:ext cx="5600700" cy="2476500"/>
            <a:chOff x="6210298" y="3543300"/>
            <a:chExt cx="5600700" cy="2476500"/>
          </a:xfrm>
        </p:grpSpPr>
        <p:sp>
          <p:nvSpPr>
            <p:cNvPr id="40" name="object 40"/>
            <p:cNvSpPr/>
            <p:nvPr/>
          </p:nvSpPr>
          <p:spPr>
            <a:xfrm>
              <a:off x="6210298" y="3543300"/>
              <a:ext cx="5600700" cy="2476500"/>
            </a:xfrm>
            <a:custGeom>
              <a:avLst/>
              <a:gdLst/>
              <a:ahLst/>
              <a:cxnLst/>
              <a:rect l="l" t="t" r="r" b="b"/>
              <a:pathLst>
                <a:path w="5600700" h="2476500">
                  <a:moveTo>
                    <a:pt x="5529503" y="2476498"/>
                  </a:moveTo>
                  <a:lnTo>
                    <a:pt x="71196" y="2476498"/>
                  </a:lnTo>
                  <a:lnTo>
                    <a:pt x="66241" y="2476011"/>
                  </a:lnTo>
                  <a:lnTo>
                    <a:pt x="29705" y="2460876"/>
                  </a:lnTo>
                  <a:lnTo>
                    <a:pt x="3885" y="2424836"/>
                  </a:lnTo>
                  <a:lnTo>
                    <a:pt x="0" y="2405302"/>
                  </a:lnTo>
                  <a:lnTo>
                    <a:pt x="0" y="24002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405302"/>
                  </a:lnTo>
                  <a:lnTo>
                    <a:pt x="5585077" y="2446793"/>
                  </a:lnTo>
                  <a:lnTo>
                    <a:pt x="5549038" y="2472613"/>
                  </a:lnTo>
                  <a:lnTo>
                    <a:pt x="5534458" y="2476011"/>
                  </a:lnTo>
                  <a:lnTo>
                    <a:pt x="5529503" y="2476498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362699" y="4076699"/>
              <a:ext cx="38100" cy="1790700"/>
            </a:xfrm>
            <a:custGeom>
              <a:avLst/>
              <a:gdLst/>
              <a:ahLst/>
              <a:cxnLst/>
              <a:rect l="l" t="t" r="r" b="b"/>
              <a:pathLst>
                <a:path w="38100" h="1790700">
                  <a:moveTo>
                    <a:pt x="38099" y="1790699"/>
                  </a:moveTo>
                  <a:lnTo>
                    <a:pt x="0" y="1790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790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362699" y="3695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0" y="249082"/>
                  </a:lnTo>
                  <a:lnTo>
                    <a:pt x="11599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3" y="144912"/>
                  </a:lnTo>
                  <a:lnTo>
                    <a:pt x="8903" y="101065"/>
                  </a:lnTo>
                  <a:lnTo>
                    <a:pt x="29995" y="61607"/>
                  </a:lnTo>
                  <a:lnTo>
                    <a:pt x="61606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7949" y="3771899"/>
              <a:ext cx="114299" cy="1523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43662" y="4352924"/>
              <a:ext cx="47625" cy="504825"/>
            </a:xfrm>
            <a:custGeom>
              <a:avLst/>
              <a:gdLst/>
              <a:ahLst/>
              <a:cxnLst/>
              <a:rect l="l" t="t" r="r" b="b"/>
              <a:pathLst>
                <a:path w="47625" h="504825">
                  <a:moveTo>
                    <a:pt x="47625" y="477862"/>
                  </a:moveTo>
                  <a:lnTo>
                    <a:pt x="26974" y="457200"/>
                  </a:lnTo>
                  <a:lnTo>
                    <a:pt x="20662" y="457200"/>
                  </a:lnTo>
                  <a:lnTo>
                    <a:pt x="0" y="477862"/>
                  </a:lnTo>
                  <a:lnTo>
                    <a:pt x="0" y="484174"/>
                  </a:lnTo>
                  <a:lnTo>
                    <a:pt x="20662" y="504825"/>
                  </a:lnTo>
                  <a:lnTo>
                    <a:pt x="26974" y="504825"/>
                  </a:lnTo>
                  <a:lnTo>
                    <a:pt x="47625" y="484174"/>
                  </a:lnTo>
                  <a:lnTo>
                    <a:pt x="47625" y="481012"/>
                  </a:lnTo>
                  <a:lnTo>
                    <a:pt x="47625" y="477862"/>
                  </a:lnTo>
                  <a:close/>
                </a:path>
                <a:path w="47625" h="5048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5048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530975" y="3703840"/>
            <a:ext cx="4518025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3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Networking &amp; Storage </a:t>
            </a:r>
            <a:r>
              <a:rPr sz="15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500" b="1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적용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43662" y="5305424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16461" y="5047242"/>
            <a:ext cx="3656239" cy="82888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스토리지 최적화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202565">
              <a:lnSpc>
                <a:spcPct val="100000"/>
              </a:lnSpc>
              <a:spcBef>
                <a:spcPts val="20"/>
              </a:spcBef>
            </a:pP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Room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DataStore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함께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5080">
              <a:lnSpc>
                <a:spcPct val="120000"/>
              </a:lnSpc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파일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MediaStore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 </a:t>
            </a:r>
            <a:endParaRPr lang="en-US" sz="12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202565" marR="5080">
              <a:lnSpc>
                <a:spcPct val="120000"/>
              </a:lnSpc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간 공유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FileProvider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+ SAF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32A2B1-56C4-2ACE-F149-DB02C5A852BE}"/>
              </a:ext>
            </a:extLst>
          </p:cNvPr>
          <p:cNvSpPr txBox="1"/>
          <p:nvPr/>
        </p:nvSpPr>
        <p:spPr>
          <a:xfrm>
            <a:off x="816708" y="2918835"/>
            <a:ext cx="6096000" cy="9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안정적인 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백그라운드 작업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종료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 재시작에도 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작업 지속 </a:t>
            </a:r>
          </a:p>
          <a:p>
            <a:pPr marL="12700" marR="5080" lvl="0" indent="0" defTabSz="914400" eaLnBrk="1" fontAlgn="auto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작업 </a:t>
            </a: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체이닝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제약조건 설정 기능 </a:t>
            </a:r>
          </a:p>
          <a:p>
            <a:pPr marL="12700" marR="5080" lvl="0" indent="0" defTabSz="914400" eaLnBrk="1" fontAlgn="auto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 상태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등 자동 고려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0A218E-29DA-48A9-16C3-7D0D02D5AF6B}"/>
              </a:ext>
            </a:extLst>
          </p:cNvPr>
          <p:cNvSpPr txBox="1"/>
          <p:nvPr/>
        </p:nvSpPr>
        <p:spPr>
          <a:xfrm>
            <a:off x="662575" y="5524229"/>
            <a:ext cx="5143499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950594" lvl="0" indent="-171450" defTabSz="914400" eaLnBrk="1" fontAlgn="auto" latinLnBrk="0" hangingPunct="1">
              <a:lnSpc>
                <a:spcPts val="13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카메라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복잡성 추상화 </a:t>
            </a:r>
            <a:endParaRPr kumimoji="0" lang="en-US" altLang="ko-KR" sz="1150" b="1" i="0" u="none" strike="noStrike" kern="0" cap="none" spc="0" normalizeH="0" baseline="0" noProof="0" dirty="0">
              <a:ln>
                <a:noFill/>
              </a:ln>
              <a:solidFill>
                <a:srgbClr val="4185F4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84150" marR="950594" lvl="0" indent="-171450" defTabSz="914400" eaLnBrk="1" fontAlgn="auto" latinLnBrk="0" hangingPunct="1">
              <a:lnSpc>
                <a:spcPts val="13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기기 호환성 자동 처리</a:t>
            </a:r>
            <a:endParaRPr kumimoji="0" lang="en-US" altLang="ko-KR" sz="11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4150" marR="950594" lvl="0" indent="-171450" defTabSz="914400" eaLnBrk="1" fontAlgn="auto" latinLnBrk="0" hangingPunct="1">
              <a:lnSpc>
                <a:spcPts val="13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미리보기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이미지 분석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캡처 등 </a:t>
            </a:r>
            <a:endParaRPr lang="en-US" altLang="ko-KR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84150" marR="950594" lvl="0" indent="-171450" defTabSz="914400" eaLnBrk="1" fontAlgn="auto" latinLnBrk="0" hangingPunct="1">
              <a:lnSpc>
                <a:spcPts val="1300"/>
              </a:lnSpc>
              <a:spcBef>
                <a:spcPts val="425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UseCase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ML Kit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다른 라이브러리와 연동 용이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C35387-DFE6-D7B1-71C5-7E54F279B547}"/>
              </a:ext>
            </a:extLst>
          </p:cNvPr>
          <p:cNvSpPr txBox="1"/>
          <p:nvPr/>
        </p:nvSpPr>
        <p:spPr>
          <a:xfrm>
            <a:off x="6653893" y="1467498"/>
            <a:ext cx="3874405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SharedPreferences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현대적 대안 </a:t>
            </a:r>
            <a:endParaRPr kumimoji="0" lang="en-US" altLang="ko-KR" sz="11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비동기식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API,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Coroutine/Flow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 </a:t>
            </a:r>
            <a:endParaRPr kumimoji="0" lang="en-US" altLang="ko-KR" sz="11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안정성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(Proto </a:t>
            </a:r>
            <a:r>
              <a:rPr kumimoji="0" lang="en-US" altLang="ko-KR" sz="12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DataStore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트랜잭션 지원으로 데이터 일관성 유지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6EDD5CF-94A6-E9C1-D456-A257EC9A6B3D}"/>
              </a:ext>
            </a:extLst>
          </p:cNvPr>
          <p:cNvSpPr txBox="1"/>
          <p:nvPr/>
        </p:nvSpPr>
        <p:spPr>
          <a:xfrm>
            <a:off x="6415314" y="4069442"/>
            <a:ext cx="4842781" cy="903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네트워킹 표준 패턴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202565" marR="0" lvl="0" indent="0" defTabSz="91440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Retrofit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+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OkHttp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+ </a:t>
            </a:r>
            <a:r>
              <a:rPr kumimoji="0" lang="en-US" altLang="ko-KR" sz="12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Coroutines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조합</a:t>
            </a:r>
            <a:endParaRPr kumimoji="0" lang="en-US" altLang="ko-KR" sz="11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30734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Repository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패턴으로 데이터 소스 추상화 </a:t>
            </a:r>
            <a:endParaRPr kumimoji="0" lang="en-US" altLang="ko-KR" sz="115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202565" marR="30734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캐싱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전략 통합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kumimoji="0" lang="en-US" altLang="ko-KR" sz="125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OkHttp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+ Room)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Foundation Libraries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063303" y="1980406"/>
            <a:ext cx="8039992" cy="2515916"/>
          </a:xfrm>
          <a:custGeom>
            <a:avLst/>
            <a:gdLst/>
            <a:ahLst/>
            <a:cxnLst/>
            <a:rect l="l" t="t" r="r" b="b"/>
            <a:pathLst>
              <a:path w="5600700" h="1752600">
                <a:moveTo>
                  <a:pt x="5529503" y="1752599"/>
                </a:moveTo>
                <a:lnTo>
                  <a:pt x="71196" y="1752599"/>
                </a:lnTo>
                <a:lnTo>
                  <a:pt x="66241" y="1752110"/>
                </a:lnTo>
                <a:lnTo>
                  <a:pt x="29705" y="1736976"/>
                </a:lnTo>
                <a:lnTo>
                  <a:pt x="3885" y="1700936"/>
                </a:lnTo>
                <a:lnTo>
                  <a:pt x="0" y="1681403"/>
                </a:lnTo>
                <a:lnTo>
                  <a:pt x="0" y="16763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1681403"/>
                </a:lnTo>
                <a:lnTo>
                  <a:pt x="5585077" y="1722893"/>
                </a:lnTo>
                <a:lnTo>
                  <a:pt x="5549038" y="1748712"/>
                </a:lnTo>
                <a:lnTo>
                  <a:pt x="5534458" y="1752110"/>
                </a:lnTo>
                <a:lnTo>
                  <a:pt x="5529503" y="17525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01997" y="2173385"/>
            <a:ext cx="3705789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Foundation Libraries </a:t>
            </a: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아키텍처</a:t>
            </a:r>
            <a:endParaRPr sz="16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282080" y="2582038"/>
            <a:ext cx="7602441" cy="1695509"/>
          </a:xfrm>
          <a:custGeom>
            <a:avLst/>
            <a:gdLst/>
            <a:ahLst/>
            <a:cxnLst/>
            <a:rect l="l" t="t" r="r" b="b"/>
            <a:pathLst>
              <a:path w="5295900" h="1181100">
                <a:moveTo>
                  <a:pt x="5224702" y="1181099"/>
                </a:moveTo>
                <a:lnTo>
                  <a:pt x="71196" y="1181099"/>
                </a:lnTo>
                <a:lnTo>
                  <a:pt x="66240" y="1180611"/>
                </a:lnTo>
                <a:lnTo>
                  <a:pt x="29705" y="1165477"/>
                </a:lnTo>
                <a:lnTo>
                  <a:pt x="3884" y="1129437"/>
                </a:lnTo>
                <a:lnTo>
                  <a:pt x="0" y="1109903"/>
                </a:lnTo>
                <a:lnTo>
                  <a:pt x="0" y="1104899"/>
                </a:lnTo>
                <a:lnTo>
                  <a:pt x="0" y="71196"/>
                </a:lnTo>
                <a:lnTo>
                  <a:pt x="15621" y="29704"/>
                </a:lnTo>
                <a:lnTo>
                  <a:pt x="51660" y="3885"/>
                </a:lnTo>
                <a:lnTo>
                  <a:pt x="71196" y="0"/>
                </a:lnTo>
                <a:lnTo>
                  <a:pt x="5224702" y="0"/>
                </a:lnTo>
                <a:lnTo>
                  <a:pt x="5266193" y="15621"/>
                </a:lnTo>
                <a:lnTo>
                  <a:pt x="5292011" y="51660"/>
                </a:lnTo>
                <a:lnTo>
                  <a:pt x="5295898" y="71196"/>
                </a:lnTo>
                <a:lnTo>
                  <a:pt x="5295898" y="1109903"/>
                </a:lnTo>
                <a:lnTo>
                  <a:pt x="5280276" y="1151392"/>
                </a:lnTo>
                <a:lnTo>
                  <a:pt x="5244236" y="1177212"/>
                </a:lnTo>
                <a:lnTo>
                  <a:pt x="5229657" y="1180611"/>
                </a:lnTo>
                <a:lnTo>
                  <a:pt x="5224702" y="1181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446161" y="2746120"/>
            <a:ext cx="2351834" cy="437551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1605251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2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605251" y="0"/>
                </a:lnTo>
                <a:lnTo>
                  <a:pt x="1637332" y="28186"/>
                </a:lnTo>
                <a:lnTo>
                  <a:pt x="1638299" y="33047"/>
                </a:lnTo>
                <a:lnTo>
                  <a:pt x="1638299" y="271752"/>
                </a:lnTo>
                <a:lnTo>
                  <a:pt x="1610112" y="303832"/>
                </a:lnTo>
                <a:lnTo>
                  <a:pt x="1605251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87435" y="2817669"/>
            <a:ext cx="887108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Layer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07382" y="2746120"/>
            <a:ext cx="2351834" cy="437551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1605252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2"/>
                </a:lnTo>
                <a:lnTo>
                  <a:pt x="0" y="271752"/>
                </a:lnTo>
                <a:lnTo>
                  <a:pt x="0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605252" y="0"/>
                </a:lnTo>
                <a:lnTo>
                  <a:pt x="1637333" y="28186"/>
                </a:lnTo>
                <a:lnTo>
                  <a:pt x="1638299" y="33047"/>
                </a:lnTo>
                <a:lnTo>
                  <a:pt x="1638299" y="271752"/>
                </a:lnTo>
                <a:lnTo>
                  <a:pt x="1610111" y="303832"/>
                </a:lnTo>
                <a:lnTo>
                  <a:pt x="1605252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30950" y="2817669"/>
            <a:ext cx="1618880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Domain Layer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368604" y="2746120"/>
            <a:ext cx="2351834" cy="437551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1605253" y="304799"/>
                </a:moveTo>
                <a:lnTo>
                  <a:pt x="33047" y="304799"/>
                </a:lnTo>
                <a:lnTo>
                  <a:pt x="28187" y="303832"/>
                </a:lnTo>
                <a:lnTo>
                  <a:pt x="966" y="276612"/>
                </a:lnTo>
                <a:lnTo>
                  <a:pt x="0" y="271752"/>
                </a:lnTo>
                <a:lnTo>
                  <a:pt x="1" y="2666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605253" y="0"/>
                </a:lnTo>
                <a:lnTo>
                  <a:pt x="1637333" y="28186"/>
                </a:lnTo>
                <a:lnTo>
                  <a:pt x="1638299" y="33047"/>
                </a:lnTo>
                <a:lnTo>
                  <a:pt x="1638299" y="271752"/>
                </a:lnTo>
                <a:lnTo>
                  <a:pt x="1610112" y="303832"/>
                </a:lnTo>
                <a:lnTo>
                  <a:pt x="1605253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16942" y="2817669"/>
            <a:ext cx="1384721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Data Layer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500838" y="3347753"/>
            <a:ext cx="2283467" cy="711020"/>
          </a:xfrm>
          <a:custGeom>
            <a:avLst/>
            <a:gdLst/>
            <a:ahLst/>
            <a:cxnLst/>
            <a:rect l="l" t="t" r="r" b="b"/>
            <a:pathLst>
              <a:path w="1590675" h="495300">
                <a:moveTo>
                  <a:pt x="1590675" y="299758"/>
                </a:moveTo>
                <a:lnTo>
                  <a:pt x="1562493" y="267677"/>
                </a:lnTo>
                <a:lnTo>
                  <a:pt x="1557629" y="266700"/>
                </a:lnTo>
                <a:lnTo>
                  <a:pt x="33058" y="266700"/>
                </a:lnTo>
                <a:lnTo>
                  <a:pt x="977" y="294894"/>
                </a:lnTo>
                <a:lnTo>
                  <a:pt x="0" y="299758"/>
                </a:lnTo>
                <a:lnTo>
                  <a:pt x="0" y="457200"/>
                </a:lnTo>
                <a:lnTo>
                  <a:pt x="0" y="462254"/>
                </a:lnTo>
                <a:lnTo>
                  <a:pt x="28194" y="494334"/>
                </a:lnTo>
                <a:lnTo>
                  <a:pt x="33058" y="495300"/>
                </a:lnTo>
                <a:lnTo>
                  <a:pt x="1557629" y="495300"/>
                </a:lnTo>
                <a:lnTo>
                  <a:pt x="1589709" y="467118"/>
                </a:lnTo>
                <a:lnTo>
                  <a:pt x="1590675" y="462254"/>
                </a:lnTo>
                <a:lnTo>
                  <a:pt x="1590675" y="299758"/>
                </a:lnTo>
                <a:close/>
              </a:path>
              <a:path w="1590675" h="495300">
                <a:moveTo>
                  <a:pt x="1590675" y="33058"/>
                </a:moveTo>
                <a:lnTo>
                  <a:pt x="1562493" y="977"/>
                </a:lnTo>
                <a:lnTo>
                  <a:pt x="155762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557629" y="228600"/>
                </a:lnTo>
                <a:lnTo>
                  <a:pt x="1589709" y="200418"/>
                </a:lnTo>
                <a:lnTo>
                  <a:pt x="1590675" y="195554"/>
                </a:lnTo>
                <a:lnTo>
                  <a:pt x="1590675" y="33058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59875" y="3386379"/>
            <a:ext cx="1101953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Compose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79318" y="3769235"/>
            <a:ext cx="1082510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CameraX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948386" y="3347753"/>
            <a:ext cx="2269794" cy="711020"/>
          </a:xfrm>
          <a:custGeom>
            <a:avLst/>
            <a:gdLst/>
            <a:ahLst/>
            <a:cxnLst/>
            <a:rect l="l" t="t" r="r" b="b"/>
            <a:pathLst>
              <a:path w="1581150" h="495300">
                <a:moveTo>
                  <a:pt x="1581150" y="299758"/>
                </a:moveTo>
                <a:lnTo>
                  <a:pt x="1552968" y="267677"/>
                </a:lnTo>
                <a:lnTo>
                  <a:pt x="1548104" y="266700"/>
                </a:lnTo>
                <a:lnTo>
                  <a:pt x="33058" y="266700"/>
                </a:lnTo>
                <a:lnTo>
                  <a:pt x="965" y="294894"/>
                </a:lnTo>
                <a:lnTo>
                  <a:pt x="0" y="299758"/>
                </a:lnTo>
                <a:lnTo>
                  <a:pt x="0" y="457200"/>
                </a:lnTo>
                <a:lnTo>
                  <a:pt x="0" y="462254"/>
                </a:lnTo>
                <a:lnTo>
                  <a:pt x="28194" y="494334"/>
                </a:lnTo>
                <a:lnTo>
                  <a:pt x="33058" y="495300"/>
                </a:lnTo>
                <a:lnTo>
                  <a:pt x="1548104" y="495300"/>
                </a:lnTo>
                <a:lnTo>
                  <a:pt x="1580184" y="467118"/>
                </a:lnTo>
                <a:lnTo>
                  <a:pt x="1581150" y="462254"/>
                </a:lnTo>
                <a:lnTo>
                  <a:pt x="1581150" y="299758"/>
                </a:lnTo>
                <a:close/>
              </a:path>
              <a:path w="1581150" h="495300">
                <a:moveTo>
                  <a:pt x="1581150" y="33058"/>
                </a:moveTo>
                <a:lnTo>
                  <a:pt x="1552968" y="977"/>
                </a:lnTo>
                <a:lnTo>
                  <a:pt x="1548104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548104" y="228600"/>
                </a:lnTo>
                <a:lnTo>
                  <a:pt x="1580184" y="200418"/>
                </a:lnTo>
                <a:lnTo>
                  <a:pt x="1581150" y="195554"/>
                </a:lnTo>
                <a:lnTo>
                  <a:pt x="1581150" y="33058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35010" y="3386379"/>
            <a:ext cx="1450737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WorkManager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47814" y="3769235"/>
            <a:ext cx="1450737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ViewModel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82262" y="3347753"/>
            <a:ext cx="2283467" cy="711020"/>
          </a:xfrm>
          <a:custGeom>
            <a:avLst/>
            <a:gdLst/>
            <a:ahLst/>
            <a:cxnLst/>
            <a:rect l="l" t="t" r="r" b="b"/>
            <a:pathLst>
              <a:path w="1590675" h="495300">
                <a:moveTo>
                  <a:pt x="1590675" y="299758"/>
                </a:moveTo>
                <a:lnTo>
                  <a:pt x="1562493" y="267677"/>
                </a:lnTo>
                <a:lnTo>
                  <a:pt x="1557629" y="266700"/>
                </a:lnTo>
                <a:lnTo>
                  <a:pt x="33058" y="266700"/>
                </a:lnTo>
                <a:lnTo>
                  <a:pt x="965" y="294894"/>
                </a:lnTo>
                <a:lnTo>
                  <a:pt x="0" y="299758"/>
                </a:lnTo>
                <a:lnTo>
                  <a:pt x="0" y="457200"/>
                </a:lnTo>
                <a:lnTo>
                  <a:pt x="0" y="462254"/>
                </a:lnTo>
                <a:lnTo>
                  <a:pt x="28194" y="494334"/>
                </a:lnTo>
                <a:lnTo>
                  <a:pt x="33058" y="495300"/>
                </a:lnTo>
                <a:lnTo>
                  <a:pt x="1557629" y="495300"/>
                </a:lnTo>
                <a:lnTo>
                  <a:pt x="1589709" y="467118"/>
                </a:lnTo>
                <a:lnTo>
                  <a:pt x="1590675" y="462254"/>
                </a:lnTo>
                <a:lnTo>
                  <a:pt x="1590675" y="299758"/>
                </a:lnTo>
                <a:close/>
              </a:path>
              <a:path w="1590675" h="495300">
                <a:moveTo>
                  <a:pt x="1590675" y="33058"/>
                </a:moveTo>
                <a:lnTo>
                  <a:pt x="1562493" y="977"/>
                </a:lnTo>
                <a:lnTo>
                  <a:pt x="1557629" y="0"/>
                </a:lnTo>
                <a:lnTo>
                  <a:pt x="33058" y="0"/>
                </a:lnTo>
                <a:lnTo>
                  <a:pt x="965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1557629" y="228600"/>
                </a:lnTo>
                <a:lnTo>
                  <a:pt x="1589709" y="200418"/>
                </a:lnTo>
                <a:lnTo>
                  <a:pt x="1590675" y="195554"/>
                </a:lnTo>
                <a:lnTo>
                  <a:pt x="1590675" y="33058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81877" y="3364608"/>
            <a:ext cx="860147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Room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30186" y="3747464"/>
            <a:ext cx="1262088" cy="23211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DataStore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68299" y="510460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0"/>
                </a:lnTo>
                <a:lnTo>
                  <a:pt x="29705" y="632076"/>
                </a:lnTo>
                <a:lnTo>
                  <a:pt x="3885" y="596036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3"/>
                </a:lnTo>
                <a:lnTo>
                  <a:pt x="11378337" y="643812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957" y="5342731"/>
            <a:ext cx="117865" cy="171449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3086100" y="5218906"/>
            <a:ext cx="800100" cy="228600"/>
          </a:xfrm>
          <a:custGeom>
            <a:avLst/>
            <a:gdLst/>
            <a:ahLst/>
            <a:cxnLst/>
            <a:rect l="l" t="t" r="r" b="b"/>
            <a:pathLst>
              <a:path w="800100" h="228600">
                <a:moveTo>
                  <a:pt x="7670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1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67052" y="0"/>
                </a:lnTo>
                <a:lnTo>
                  <a:pt x="799132" y="28186"/>
                </a:lnTo>
                <a:lnTo>
                  <a:pt x="800099" y="33047"/>
                </a:lnTo>
                <a:lnTo>
                  <a:pt x="800099" y="195551"/>
                </a:lnTo>
                <a:lnTo>
                  <a:pt x="771912" y="227632"/>
                </a:lnTo>
                <a:lnTo>
                  <a:pt x="7670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74687" y="5254434"/>
            <a:ext cx="11029356" cy="61055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팁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Foundation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라이브러리들은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상호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연동성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뛰어납니다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예를 들어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WorkManager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사용해 백그라운드에서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CameraX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촬영한 이미지를 처리하고 </a:t>
            </a:r>
            <a:r>
              <a:rPr kumimoji="0" lang="en-US" altLang="ko-KR" sz="12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DataStore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설정을 저장하는 통합 패턴을 구현하세요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10000"/>
              </a:lnSpc>
              <a:spcBef>
                <a:spcPts val="125"/>
              </a:spcBef>
              <a:tabLst>
                <a:tab pos="2245995" algn="l"/>
              </a:tabLst>
            </a:pP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56286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활용</a:t>
            </a:r>
            <a:endParaRPr sz="26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256506"/>
            <a:ext cx="5600700" cy="2019300"/>
            <a:chOff x="380999" y="952499"/>
            <a:chExt cx="5600700" cy="20193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2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48103"/>
                  </a:lnTo>
                  <a:lnTo>
                    <a:pt x="5585076" y="1989594"/>
                  </a:lnTo>
                  <a:lnTo>
                    <a:pt x="5549037" y="2015413"/>
                  </a:lnTo>
                  <a:lnTo>
                    <a:pt x="5534457" y="2018811"/>
                  </a:lnTo>
                  <a:lnTo>
                    <a:pt x="5529502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638300"/>
            </a:xfrm>
            <a:custGeom>
              <a:avLst/>
              <a:gdLst/>
              <a:ahLst/>
              <a:cxnLst/>
              <a:rect l="l" t="t" r="r" b="b"/>
              <a:pathLst>
                <a:path w="381000" h="1638300">
                  <a:moveTo>
                    <a:pt x="38100" y="495300"/>
                  </a:moveTo>
                  <a:lnTo>
                    <a:pt x="0" y="4953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495300"/>
                  </a:lnTo>
                  <a:close/>
                </a:path>
                <a:path w="381000" h="16383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4" y="1266824"/>
              <a:ext cx="171449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486648"/>
            <a:ext cx="29083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정식 프로젝트 적용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662" y="2037556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4250" y="1849701"/>
            <a:ext cx="4956185" cy="1249316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쇼핑 앱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: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Paging3 + Room + ViewModel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미디어 플레이어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: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MediaStore API + CameraX + WorkManager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소셜 앱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: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 + LiveData + DataStore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기업용 앱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: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Biometric + Security + Hilt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3466306"/>
            <a:ext cx="5600700" cy="2324100"/>
            <a:chOff x="380999" y="3162299"/>
            <a:chExt cx="5600700" cy="2324100"/>
          </a:xfrm>
        </p:grpSpPr>
        <p:sp>
          <p:nvSpPr>
            <p:cNvPr id="13" name="object 13"/>
            <p:cNvSpPr/>
            <p:nvPr/>
          </p:nvSpPr>
          <p:spPr>
            <a:xfrm>
              <a:off x="380999" y="3162299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0"/>
                  </a:lnTo>
                  <a:lnTo>
                    <a:pt x="29705" y="2308477"/>
                  </a:lnTo>
                  <a:lnTo>
                    <a:pt x="3885" y="2272436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3"/>
                  </a:lnTo>
                  <a:lnTo>
                    <a:pt x="5549037" y="2320213"/>
                  </a:lnTo>
                  <a:lnTo>
                    <a:pt x="5534457" y="2323610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71487" y="33527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49" y="3467099"/>
              <a:ext cx="114299" cy="1523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54100" y="3696447"/>
            <a:ext cx="24638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라이브러리 선정 가이드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662" y="4247356"/>
            <a:ext cx="57150" cy="1276350"/>
          </a:xfrm>
          <a:custGeom>
            <a:avLst/>
            <a:gdLst/>
            <a:ahLst/>
            <a:cxnLst/>
            <a:rect l="l" t="t" r="r" b="b"/>
            <a:pathLst>
              <a:path w="57150" h="1276350">
                <a:moveTo>
                  <a:pt x="57150" y="1243990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90"/>
                </a:lnTo>
                <a:lnTo>
                  <a:pt x="0" y="1251572"/>
                </a:lnTo>
                <a:lnTo>
                  <a:pt x="24790" y="1276350"/>
                </a:lnTo>
                <a:lnTo>
                  <a:pt x="32372" y="1276350"/>
                </a:lnTo>
                <a:lnTo>
                  <a:pt x="57150" y="1251572"/>
                </a:lnTo>
                <a:lnTo>
                  <a:pt x="57150" y="1247775"/>
                </a:lnTo>
                <a:lnTo>
                  <a:pt x="57150" y="1243990"/>
                </a:lnTo>
                <a:close/>
              </a:path>
              <a:path w="57150" h="12763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2763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2763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2763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6022" y="4071247"/>
            <a:ext cx="4679950" cy="156427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3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SDK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버전과의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호환성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확인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43700"/>
              </a:lnSpc>
              <a:spcBef>
                <a:spcPts val="135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안정성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업데이트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주기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</a:p>
          <a:p>
            <a:pPr marL="12700" marR="5080">
              <a:lnSpc>
                <a:spcPct val="143700"/>
              </a:lnSpc>
              <a:spcBef>
                <a:spcPts val="13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크기 및 </a:t>
            </a:r>
            <a:r>
              <a:rPr lang="en-US" altLang="ko-KR" sz="14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Multidex</a:t>
            </a: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영향 고려 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특정 라이브러리의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의존성 그래프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검토 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3700"/>
              </a:lnSpc>
              <a:spcBef>
                <a:spcPts val="135"/>
              </a:spcBef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아키텍처 일관성과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코딩 스타일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고려</a:t>
            </a:r>
            <a:endParaRPr lang="ko-KR" alt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10298" y="1256506"/>
            <a:ext cx="5600700" cy="3962400"/>
            <a:chOff x="6210298" y="952499"/>
            <a:chExt cx="5600700" cy="3962400"/>
          </a:xfrm>
        </p:grpSpPr>
        <p:sp>
          <p:nvSpPr>
            <p:cNvPr id="22" name="object 22"/>
            <p:cNvSpPr/>
            <p:nvPr/>
          </p:nvSpPr>
          <p:spPr>
            <a:xfrm>
              <a:off x="6210298" y="952499"/>
              <a:ext cx="5600700" cy="3962400"/>
            </a:xfrm>
            <a:custGeom>
              <a:avLst/>
              <a:gdLst/>
              <a:ahLst/>
              <a:cxnLst/>
              <a:rect l="l" t="t" r="r" b="b"/>
              <a:pathLst>
                <a:path w="5600700" h="3962400">
                  <a:moveTo>
                    <a:pt x="5529503" y="3962399"/>
                  </a:moveTo>
                  <a:lnTo>
                    <a:pt x="71196" y="3962399"/>
                  </a:lnTo>
                  <a:lnTo>
                    <a:pt x="66241" y="3961911"/>
                  </a:lnTo>
                  <a:lnTo>
                    <a:pt x="29705" y="3946777"/>
                  </a:lnTo>
                  <a:lnTo>
                    <a:pt x="3885" y="3910736"/>
                  </a:lnTo>
                  <a:lnTo>
                    <a:pt x="0" y="3891202"/>
                  </a:lnTo>
                  <a:lnTo>
                    <a:pt x="0" y="3886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891202"/>
                  </a:lnTo>
                  <a:lnTo>
                    <a:pt x="5585077" y="3932693"/>
                  </a:lnTo>
                  <a:lnTo>
                    <a:pt x="5549038" y="3958512"/>
                  </a:lnTo>
                  <a:lnTo>
                    <a:pt x="5534458" y="3961911"/>
                  </a:lnTo>
                  <a:lnTo>
                    <a:pt x="5529503" y="3962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400799" y="1638299"/>
              <a:ext cx="38100" cy="3086100"/>
            </a:xfrm>
            <a:custGeom>
              <a:avLst/>
              <a:gdLst/>
              <a:ahLst/>
              <a:cxnLst/>
              <a:rect l="l" t="t" r="r" b="b"/>
              <a:pathLst>
                <a:path w="38100" h="3086100">
                  <a:moveTo>
                    <a:pt x="38099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0860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657962" y="1638299"/>
              <a:ext cx="4962525" cy="3086100"/>
            </a:xfrm>
            <a:custGeom>
              <a:avLst/>
              <a:gdLst/>
              <a:ahLst/>
              <a:cxnLst/>
              <a:rect l="l" t="t" r="r" b="b"/>
              <a:pathLst>
                <a:path w="4962525" h="3086100">
                  <a:moveTo>
                    <a:pt x="4962525" y="2471496"/>
                  </a:moveTo>
                  <a:lnTo>
                    <a:pt x="4946904" y="2430005"/>
                  </a:lnTo>
                  <a:lnTo>
                    <a:pt x="4910861" y="2404186"/>
                  </a:lnTo>
                  <a:lnTo>
                    <a:pt x="4891329" y="2400300"/>
                  </a:lnTo>
                  <a:lnTo>
                    <a:pt x="71196" y="2400300"/>
                  </a:lnTo>
                  <a:lnTo>
                    <a:pt x="29705" y="2415921"/>
                  </a:lnTo>
                  <a:lnTo>
                    <a:pt x="3886" y="2451963"/>
                  </a:lnTo>
                  <a:lnTo>
                    <a:pt x="0" y="2471496"/>
                  </a:lnTo>
                  <a:lnTo>
                    <a:pt x="0" y="3009900"/>
                  </a:lnTo>
                  <a:lnTo>
                    <a:pt x="0" y="3014903"/>
                  </a:lnTo>
                  <a:lnTo>
                    <a:pt x="15621" y="3056394"/>
                  </a:lnTo>
                  <a:lnTo>
                    <a:pt x="51663" y="3082213"/>
                  </a:lnTo>
                  <a:lnTo>
                    <a:pt x="71196" y="3086100"/>
                  </a:lnTo>
                  <a:lnTo>
                    <a:pt x="4891329" y="3086100"/>
                  </a:lnTo>
                  <a:lnTo>
                    <a:pt x="4932819" y="3070479"/>
                  </a:lnTo>
                  <a:lnTo>
                    <a:pt x="4958639" y="3034449"/>
                  </a:lnTo>
                  <a:lnTo>
                    <a:pt x="4962525" y="3014903"/>
                  </a:lnTo>
                  <a:lnTo>
                    <a:pt x="4962525" y="2471496"/>
                  </a:lnTo>
                  <a:close/>
                </a:path>
                <a:path w="4962525" h="3086100">
                  <a:moveTo>
                    <a:pt x="4962525" y="1671408"/>
                  </a:moveTo>
                  <a:lnTo>
                    <a:pt x="4946904" y="1629905"/>
                  </a:lnTo>
                  <a:lnTo>
                    <a:pt x="4910861" y="1604086"/>
                  </a:lnTo>
                  <a:lnTo>
                    <a:pt x="4891329" y="1600212"/>
                  </a:lnTo>
                  <a:lnTo>
                    <a:pt x="71196" y="1600212"/>
                  </a:lnTo>
                  <a:lnTo>
                    <a:pt x="29705" y="1615833"/>
                  </a:lnTo>
                  <a:lnTo>
                    <a:pt x="3886" y="1651863"/>
                  </a:lnTo>
                  <a:lnTo>
                    <a:pt x="0" y="1671408"/>
                  </a:lnTo>
                  <a:lnTo>
                    <a:pt x="0" y="2209800"/>
                  </a:lnTo>
                  <a:lnTo>
                    <a:pt x="0" y="2214803"/>
                  </a:lnTo>
                  <a:lnTo>
                    <a:pt x="15621" y="2256294"/>
                  </a:lnTo>
                  <a:lnTo>
                    <a:pt x="51663" y="2282113"/>
                  </a:lnTo>
                  <a:lnTo>
                    <a:pt x="71196" y="2286000"/>
                  </a:lnTo>
                  <a:lnTo>
                    <a:pt x="4891329" y="2286000"/>
                  </a:lnTo>
                  <a:lnTo>
                    <a:pt x="4932819" y="2270379"/>
                  </a:lnTo>
                  <a:lnTo>
                    <a:pt x="4958639" y="2234349"/>
                  </a:lnTo>
                  <a:lnTo>
                    <a:pt x="4962525" y="2214803"/>
                  </a:lnTo>
                  <a:lnTo>
                    <a:pt x="4962525" y="1671408"/>
                  </a:lnTo>
                  <a:close/>
                </a:path>
                <a:path w="4962525" h="3086100">
                  <a:moveTo>
                    <a:pt x="4962525" y="871308"/>
                  </a:moveTo>
                  <a:lnTo>
                    <a:pt x="4946904" y="829805"/>
                  </a:lnTo>
                  <a:lnTo>
                    <a:pt x="4910861" y="803986"/>
                  </a:lnTo>
                  <a:lnTo>
                    <a:pt x="4891329" y="800100"/>
                  </a:lnTo>
                  <a:lnTo>
                    <a:pt x="71196" y="800100"/>
                  </a:lnTo>
                  <a:lnTo>
                    <a:pt x="29705" y="815733"/>
                  </a:lnTo>
                  <a:lnTo>
                    <a:pt x="3886" y="851763"/>
                  </a:lnTo>
                  <a:lnTo>
                    <a:pt x="0" y="871308"/>
                  </a:lnTo>
                  <a:lnTo>
                    <a:pt x="0" y="1409700"/>
                  </a:lnTo>
                  <a:lnTo>
                    <a:pt x="0" y="1414703"/>
                  </a:lnTo>
                  <a:lnTo>
                    <a:pt x="15621" y="1456194"/>
                  </a:lnTo>
                  <a:lnTo>
                    <a:pt x="51663" y="1482013"/>
                  </a:lnTo>
                  <a:lnTo>
                    <a:pt x="71196" y="1485900"/>
                  </a:lnTo>
                  <a:lnTo>
                    <a:pt x="4891329" y="1485900"/>
                  </a:lnTo>
                  <a:lnTo>
                    <a:pt x="4932819" y="1470279"/>
                  </a:lnTo>
                  <a:lnTo>
                    <a:pt x="4958639" y="1434249"/>
                  </a:lnTo>
                  <a:lnTo>
                    <a:pt x="4962525" y="1414703"/>
                  </a:lnTo>
                  <a:lnTo>
                    <a:pt x="4962525" y="871308"/>
                  </a:lnTo>
                  <a:close/>
                </a:path>
                <a:path w="4962525" h="3086100">
                  <a:moveTo>
                    <a:pt x="4962525" y="71208"/>
                  </a:moveTo>
                  <a:lnTo>
                    <a:pt x="4946904" y="29705"/>
                  </a:lnTo>
                  <a:lnTo>
                    <a:pt x="4910861" y="3886"/>
                  </a:lnTo>
                  <a:lnTo>
                    <a:pt x="4891329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609600"/>
                  </a:lnTo>
                  <a:lnTo>
                    <a:pt x="0" y="614603"/>
                  </a:lnTo>
                  <a:lnTo>
                    <a:pt x="15621" y="656094"/>
                  </a:lnTo>
                  <a:lnTo>
                    <a:pt x="51663" y="681926"/>
                  </a:lnTo>
                  <a:lnTo>
                    <a:pt x="71196" y="685800"/>
                  </a:lnTo>
                  <a:lnTo>
                    <a:pt x="4891329" y="685800"/>
                  </a:lnTo>
                  <a:lnTo>
                    <a:pt x="4932819" y="670179"/>
                  </a:lnTo>
                  <a:lnTo>
                    <a:pt x="4958639" y="634149"/>
                  </a:lnTo>
                  <a:lnTo>
                    <a:pt x="4962525" y="614603"/>
                  </a:lnTo>
                  <a:lnTo>
                    <a:pt x="4962525" y="71208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099" y="1257299"/>
              <a:ext cx="152399" cy="15239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883400" y="1476669"/>
            <a:ext cx="30226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Anti-Pattern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9574" y="1980225"/>
            <a:ext cx="4365625" cy="52514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ViewModel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 </a:t>
            </a: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컨텍스트 참조 보관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누수 및 구성 변경 문제 발생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59575" y="2780325"/>
            <a:ext cx="3717924" cy="52514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과도한 </a:t>
            </a: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LiveData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중첩 사용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복잡성 증가 및 디버깅 어려움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59575" y="3590522"/>
            <a:ext cx="3832225" cy="52257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Room DB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복잡한 트랜잭션 남용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 및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응답성 저하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59575" y="4380525"/>
            <a:ext cx="4603763" cy="52514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사용하면서 </a:t>
            </a:r>
            <a:r>
              <a:rPr sz="14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FragmentManager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직접 조작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백스택 관리 충돌 및 예측 불가능한 동작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서비스 개요</a:t>
            </a: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099" y="1714499"/>
                </a:moveTo>
                <a:lnTo>
                  <a:pt x="0" y="1714499"/>
                </a:lnTo>
                <a:lnTo>
                  <a:pt x="0" y="0"/>
                </a:lnTo>
                <a:lnTo>
                  <a:pt x="38099" y="0"/>
                </a:lnTo>
                <a:lnTo>
                  <a:pt x="38099" y="17144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733799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695" y="1012626"/>
              <a:ext cx="234408" cy="18685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52008"/>
            <a:ext cx="2204721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서비스란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venir LT Std 55 Roman"/>
              </a:rPr>
              <a:t>?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Avenir LT Std 55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3314699"/>
            <a:ext cx="304800" cy="304800"/>
            <a:chOff x="380999" y="3314699"/>
            <a:chExt cx="304800" cy="304800"/>
          </a:xfrm>
        </p:grpSpPr>
        <p:sp>
          <p:nvSpPr>
            <p:cNvPr id="13" name="object 13"/>
            <p:cNvSpPr/>
            <p:nvPr/>
          </p:nvSpPr>
          <p:spPr>
            <a:xfrm>
              <a:off x="380999" y="33146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4" y="3383755"/>
              <a:ext cx="214312" cy="1666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9298" y="3315334"/>
            <a:ext cx="240760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서비스 간 구조 및 연동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199" y="3656806"/>
            <a:ext cx="5270498" cy="12244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0790">
              <a:lnSpc>
                <a:spcPct val="137900"/>
              </a:lnSpc>
              <a:spcBef>
                <a:spcPts val="100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Context.getSystemService()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서비스 접근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모든 시스템 서비스 등록 및 관리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2400"/>
              </a:lnSpc>
              <a:spcBef>
                <a:spcPts val="80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간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상호 의존성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존재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WindowManager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↔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ActivityManager) </a:t>
            </a:r>
            <a:endParaRPr lang="en-US" sz="1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080">
              <a:lnSpc>
                <a:spcPts val="2400"/>
              </a:lnSpc>
              <a:spcBef>
                <a:spcPts val="80"/>
              </a:spcBef>
            </a:pPr>
            <a:r>
              <a:rPr sz="12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체크 및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제약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을 통한 보호 계층 구현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18" name="object 18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353" y="6038849"/>
              <a:ext cx="130961" cy="1904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77874" y="5921709"/>
            <a:ext cx="1078547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시스템 서비스</a:t>
            </a:r>
            <a:r>
              <a:rPr sz="1150" b="1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라이프사이클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및 창 관리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설치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삭제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 이벤트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SensorManager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센서 데 이터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ConnectivityManager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AudioManager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오디오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),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TelephonyManager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(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통화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IBM Plex Sans"/>
              </a:rPr>
              <a:t>)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IBM Plex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8398" y="952499"/>
            <a:ext cx="5562600" cy="39242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11198" y="1343138"/>
            <a:ext cx="5270499" cy="17947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/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서비스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Framework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내부에서 동작하는 백그라운드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프로세스로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</a:t>
            </a:r>
            <a:r>
              <a:rPr lang="en-US"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앱이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하드웨어 및 시스템 기능을 사용할 수 있게 해주는 중간 다리 역할을 </a:t>
            </a:r>
            <a:r>
              <a:rPr sz="13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합니다</a:t>
            </a:r>
            <a:r>
              <a:rPr sz="14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lang="en-US" sz="14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 marR="588010" lvl="0" indent="0" defTabSz="91440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앱과 </a:t>
            </a:r>
            <a:r>
              <a:rPr kumimoji="0" lang="en-US" altLang="ko-KR" sz="145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system_server</a:t>
            </a:r>
            <a:r>
              <a:rPr kumimoji="0" lang="en-US" altLang="ko-KR" sz="14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통신을 제공 </a:t>
            </a:r>
            <a:r>
              <a:rPr kumimoji="0" lang="en-US" altLang="ko-KR" sz="145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다른 프로세스와 통신 하드웨어 접근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라이프사이클 관리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UI 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제어 등 핵심 기능 담당 </a:t>
            </a:r>
            <a:r>
              <a:rPr kumimoji="0" lang="en-US" altLang="ko-KR" sz="14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API</a:t>
            </a:r>
            <a:r>
              <a:rPr kumimoji="0" lang="ko-KR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통해 개발자에게 일관된 인터페이스 제공</a:t>
            </a: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/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11512" y="2037504"/>
            <a:ext cx="1554896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57505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42137" y="2037504"/>
            <a:ext cx="1644653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라이프사이클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51277" y="2923023"/>
            <a:ext cx="1610021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PackageManager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패키지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9857" y="2936350"/>
            <a:ext cx="1614170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LocationManager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 서비스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0" y="3704916"/>
            <a:ext cx="1561464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PowerManager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전원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58869" y="3704916"/>
            <a:ext cx="2108103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57505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94834" y="2936350"/>
            <a:ext cx="1469727" cy="4033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ServiceManager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관리 및 등록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4D5FA1-0DA8-2590-9C61-2F54527B0095}"/>
              </a:ext>
            </a:extLst>
          </p:cNvPr>
          <p:cNvSpPr txBox="1"/>
          <p:nvPr/>
        </p:nvSpPr>
        <p:spPr>
          <a:xfrm>
            <a:off x="6637019" y="1143635"/>
            <a:ext cx="2205117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ts val="1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서비스 구조도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368299" y="54856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2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2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0">
            <a:extLst>
              <a:ext uri="{FF2B5EF4-FFF2-40B4-BE49-F238E27FC236}">
                <a16:creationId xmlns:a16="http://schemas.microsoft.com/office/drawing/2014/main" id="{2B2028B5-9ECE-7876-6549-4A4810A75B82}"/>
              </a:ext>
            </a:extLst>
          </p:cNvPr>
          <p:cNvSpPr/>
          <p:nvPr/>
        </p:nvSpPr>
        <p:spPr>
          <a:xfrm>
            <a:off x="9433831" y="5587439"/>
            <a:ext cx="1462769" cy="245422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2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2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0">
            <a:extLst>
              <a:ext uri="{FF2B5EF4-FFF2-40B4-BE49-F238E27FC236}">
                <a16:creationId xmlns:a16="http://schemas.microsoft.com/office/drawing/2014/main" id="{EBB3FACB-3931-6C5E-6521-1D6EAEE36440}"/>
              </a:ext>
            </a:extLst>
          </p:cNvPr>
          <p:cNvSpPr/>
          <p:nvPr/>
        </p:nvSpPr>
        <p:spPr>
          <a:xfrm>
            <a:off x="2369457" y="5590584"/>
            <a:ext cx="1600200" cy="245422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2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2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실전 활용</a:t>
            </a:r>
            <a:endParaRPr sz="26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4400" y="1599406"/>
            <a:ext cx="5600700" cy="3162300"/>
            <a:chOff x="6210298" y="5105399"/>
            <a:chExt cx="5600700" cy="3162300"/>
          </a:xfrm>
        </p:grpSpPr>
        <p:sp>
          <p:nvSpPr>
            <p:cNvPr id="33" name="object 33"/>
            <p:cNvSpPr/>
            <p:nvPr/>
          </p:nvSpPr>
          <p:spPr>
            <a:xfrm>
              <a:off x="6210298" y="5105399"/>
              <a:ext cx="5600700" cy="3162300"/>
            </a:xfrm>
            <a:custGeom>
              <a:avLst/>
              <a:gdLst/>
              <a:ahLst/>
              <a:cxnLst/>
              <a:rect l="l" t="t" r="r" b="b"/>
              <a:pathLst>
                <a:path w="5600700" h="3162300">
                  <a:moveTo>
                    <a:pt x="5529503" y="3162299"/>
                  </a:moveTo>
                  <a:lnTo>
                    <a:pt x="71196" y="3162299"/>
                  </a:lnTo>
                  <a:lnTo>
                    <a:pt x="66241" y="3161810"/>
                  </a:lnTo>
                  <a:lnTo>
                    <a:pt x="29705" y="3146677"/>
                  </a:lnTo>
                  <a:lnTo>
                    <a:pt x="3885" y="3110637"/>
                  </a:lnTo>
                  <a:lnTo>
                    <a:pt x="0" y="3091102"/>
                  </a:lnTo>
                  <a:lnTo>
                    <a:pt x="0" y="30860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3091102"/>
                  </a:lnTo>
                  <a:lnTo>
                    <a:pt x="5585077" y="3132593"/>
                  </a:lnTo>
                  <a:lnTo>
                    <a:pt x="5549038" y="3158413"/>
                  </a:lnTo>
                  <a:lnTo>
                    <a:pt x="5534458" y="3161811"/>
                  </a:lnTo>
                  <a:lnTo>
                    <a:pt x="5529503" y="3162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400799" y="5791199"/>
              <a:ext cx="38100" cy="2286000"/>
            </a:xfrm>
            <a:custGeom>
              <a:avLst/>
              <a:gdLst/>
              <a:ahLst/>
              <a:cxnLst/>
              <a:rect l="l" t="t" r="r" b="b"/>
              <a:pathLst>
                <a:path w="38100" h="2286000">
                  <a:moveTo>
                    <a:pt x="38099" y="2285999"/>
                  </a:moveTo>
                  <a:lnTo>
                    <a:pt x="0" y="2285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285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657962" y="5791199"/>
              <a:ext cx="4962525" cy="2286000"/>
            </a:xfrm>
            <a:custGeom>
              <a:avLst/>
              <a:gdLst/>
              <a:ahLst/>
              <a:cxnLst/>
              <a:rect l="l" t="t" r="r" b="b"/>
              <a:pathLst>
                <a:path w="4962525" h="2286000">
                  <a:moveTo>
                    <a:pt x="4962525" y="1671396"/>
                  </a:moveTo>
                  <a:lnTo>
                    <a:pt x="4946904" y="1629905"/>
                  </a:lnTo>
                  <a:lnTo>
                    <a:pt x="4910861" y="1604086"/>
                  </a:lnTo>
                  <a:lnTo>
                    <a:pt x="4891329" y="1600200"/>
                  </a:lnTo>
                  <a:lnTo>
                    <a:pt x="71196" y="1600200"/>
                  </a:lnTo>
                  <a:lnTo>
                    <a:pt x="29705" y="1615821"/>
                  </a:lnTo>
                  <a:lnTo>
                    <a:pt x="3886" y="1651863"/>
                  </a:lnTo>
                  <a:lnTo>
                    <a:pt x="0" y="1671396"/>
                  </a:lnTo>
                  <a:lnTo>
                    <a:pt x="0" y="2209800"/>
                  </a:lnTo>
                  <a:lnTo>
                    <a:pt x="0" y="2214803"/>
                  </a:lnTo>
                  <a:lnTo>
                    <a:pt x="15621" y="2256294"/>
                  </a:lnTo>
                  <a:lnTo>
                    <a:pt x="51663" y="2282113"/>
                  </a:lnTo>
                  <a:lnTo>
                    <a:pt x="71196" y="2286000"/>
                  </a:lnTo>
                  <a:lnTo>
                    <a:pt x="4891329" y="2286000"/>
                  </a:lnTo>
                  <a:lnTo>
                    <a:pt x="4932819" y="2270379"/>
                  </a:lnTo>
                  <a:lnTo>
                    <a:pt x="4958639" y="2234336"/>
                  </a:lnTo>
                  <a:lnTo>
                    <a:pt x="4962525" y="2214803"/>
                  </a:lnTo>
                  <a:lnTo>
                    <a:pt x="4962525" y="1671396"/>
                  </a:lnTo>
                  <a:close/>
                </a:path>
                <a:path w="4962525" h="2286000">
                  <a:moveTo>
                    <a:pt x="4962525" y="871308"/>
                  </a:moveTo>
                  <a:lnTo>
                    <a:pt x="4946904" y="829805"/>
                  </a:lnTo>
                  <a:lnTo>
                    <a:pt x="4910861" y="803986"/>
                  </a:lnTo>
                  <a:lnTo>
                    <a:pt x="4891329" y="800100"/>
                  </a:lnTo>
                  <a:lnTo>
                    <a:pt x="71196" y="800100"/>
                  </a:lnTo>
                  <a:lnTo>
                    <a:pt x="29705" y="815721"/>
                  </a:lnTo>
                  <a:lnTo>
                    <a:pt x="3886" y="851763"/>
                  </a:lnTo>
                  <a:lnTo>
                    <a:pt x="0" y="871308"/>
                  </a:lnTo>
                  <a:lnTo>
                    <a:pt x="0" y="1409700"/>
                  </a:lnTo>
                  <a:lnTo>
                    <a:pt x="0" y="1414703"/>
                  </a:lnTo>
                  <a:lnTo>
                    <a:pt x="15621" y="1456194"/>
                  </a:lnTo>
                  <a:lnTo>
                    <a:pt x="51663" y="1482013"/>
                  </a:lnTo>
                  <a:lnTo>
                    <a:pt x="71196" y="1485900"/>
                  </a:lnTo>
                  <a:lnTo>
                    <a:pt x="4891329" y="1485900"/>
                  </a:lnTo>
                  <a:lnTo>
                    <a:pt x="4932819" y="1470279"/>
                  </a:lnTo>
                  <a:lnTo>
                    <a:pt x="4958639" y="1434249"/>
                  </a:lnTo>
                  <a:lnTo>
                    <a:pt x="4962525" y="1414703"/>
                  </a:lnTo>
                  <a:lnTo>
                    <a:pt x="4962525" y="871308"/>
                  </a:lnTo>
                  <a:close/>
                </a:path>
                <a:path w="4962525" h="2286000">
                  <a:moveTo>
                    <a:pt x="4962525" y="71196"/>
                  </a:moveTo>
                  <a:lnTo>
                    <a:pt x="4946904" y="29705"/>
                  </a:lnTo>
                  <a:lnTo>
                    <a:pt x="4910861" y="3886"/>
                  </a:lnTo>
                  <a:lnTo>
                    <a:pt x="4891329" y="0"/>
                  </a:lnTo>
                  <a:lnTo>
                    <a:pt x="71196" y="0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609600"/>
                  </a:lnTo>
                  <a:lnTo>
                    <a:pt x="0" y="614603"/>
                  </a:lnTo>
                  <a:lnTo>
                    <a:pt x="15621" y="656094"/>
                  </a:lnTo>
                  <a:lnTo>
                    <a:pt x="51663" y="681913"/>
                  </a:lnTo>
                  <a:lnTo>
                    <a:pt x="71196" y="685800"/>
                  </a:lnTo>
                  <a:lnTo>
                    <a:pt x="4891329" y="685800"/>
                  </a:lnTo>
                  <a:lnTo>
                    <a:pt x="4932819" y="670179"/>
                  </a:lnTo>
                  <a:lnTo>
                    <a:pt x="4958639" y="634149"/>
                  </a:lnTo>
                  <a:lnTo>
                    <a:pt x="4962525" y="614603"/>
                  </a:lnTo>
                  <a:lnTo>
                    <a:pt x="4962525" y="71196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400799" y="5295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5099" y="5410199"/>
              <a:ext cx="152399" cy="1523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463676" y="1841339"/>
            <a:ext cx="3946523" cy="2557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Best Practice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및 팁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라이브러리 업데이트 전략 수립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Jetpack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릴리스 일정에 맞춘 계획적인 업데이트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Flow</a:t>
            </a:r>
            <a:r>
              <a:rPr sz="13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4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LiveData </a:t>
            </a:r>
            <a:r>
              <a:rPr sz="13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적절히 조합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컴포넌트의 특성에 맞게 데이터 스트림 설계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컴포넌트 간 의존성 최소화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 및 모듈화로 유연한 구조 설계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164" y="5631550"/>
            <a:ext cx="117865" cy="17144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96893" y="5605361"/>
            <a:ext cx="11429999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649730" algn="l"/>
                <a:tab pos="3218815" algn="l"/>
                <a:tab pos="8300720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조언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새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프로젝트에는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Hilt + Flow + Compose</a:t>
            </a:r>
            <a:r>
              <a:rPr 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조합을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프로젝트에는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점진적 마이그레이션 전략을 수립하세요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사항은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AndroidX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릴리스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노트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참고하세요</a:t>
            </a:r>
            <a:r>
              <a:rPr lang="en-US" altLang="ko-KR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55233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개요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068611"/>
            <a:ext cx="5600700" cy="2362200"/>
          </a:xfrm>
          <a:custGeom>
            <a:avLst/>
            <a:gdLst/>
            <a:ahLst/>
            <a:cxnLst/>
            <a:rect l="l" t="t" r="r" b="b"/>
            <a:pathLst>
              <a:path w="5600700" h="2362200">
                <a:moveTo>
                  <a:pt x="5529502" y="2362199"/>
                </a:moveTo>
                <a:lnTo>
                  <a:pt x="71196" y="2362199"/>
                </a:lnTo>
                <a:lnTo>
                  <a:pt x="66241" y="2361711"/>
                </a:lnTo>
                <a:lnTo>
                  <a:pt x="29705" y="2346577"/>
                </a:lnTo>
                <a:lnTo>
                  <a:pt x="3885" y="2310537"/>
                </a:lnTo>
                <a:lnTo>
                  <a:pt x="0" y="2291003"/>
                </a:lnTo>
                <a:lnTo>
                  <a:pt x="0" y="2285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291003"/>
                </a:lnTo>
                <a:lnTo>
                  <a:pt x="5585076" y="2332493"/>
                </a:lnTo>
                <a:lnTo>
                  <a:pt x="5549037" y="2358313"/>
                </a:lnTo>
                <a:lnTo>
                  <a:pt x="5534457" y="2361711"/>
                </a:lnTo>
                <a:lnTo>
                  <a:pt x="5529502" y="23621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259123"/>
            <a:ext cx="381000" cy="1981200"/>
          </a:xfrm>
          <a:custGeom>
            <a:avLst/>
            <a:gdLst/>
            <a:ahLst/>
            <a:cxnLst/>
            <a:rect l="l" t="t" r="r" b="b"/>
            <a:pathLst>
              <a:path w="381000" h="1981200">
                <a:moveTo>
                  <a:pt x="38100" y="495300"/>
                </a:moveTo>
                <a:lnTo>
                  <a:pt x="0" y="495300"/>
                </a:lnTo>
                <a:lnTo>
                  <a:pt x="0" y="1981200"/>
                </a:lnTo>
                <a:lnTo>
                  <a:pt x="38100" y="1981200"/>
                </a:lnTo>
                <a:lnTo>
                  <a:pt x="38100" y="495300"/>
                </a:lnTo>
                <a:close/>
              </a:path>
              <a:path w="381000" h="1981200">
                <a:moveTo>
                  <a:pt x="381000" y="190500"/>
                </a:moveTo>
                <a:lnTo>
                  <a:pt x="375297" y="144195"/>
                </a:lnTo>
                <a:lnTo>
                  <a:pt x="358508" y="100685"/>
                </a:lnTo>
                <a:lnTo>
                  <a:pt x="331660" y="62572"/>
                </a:lnTo>
                <a:lnTo>
                  <a:pt x="296341" y="32092"/>
                </a:lnTo>
                <a:lnTo>
                  <a:pt x="254673" y="11125"/>
                </a:lnTo>
                <a:lnTo>
                  <a:pt x="209181" y="914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191"/>
                </a:lnTo>
                <a:lnTo>
                  <a:pt x="92583" y="27089"/>
                </a:lnTo>
                <a:lnTo>
                  <a:pt x="55803" y="55791"/>
                </a:lnTo>
                <a:lnTo>
                  <a:pt x="27101" y="92570"/>
                </a:lnTo>
                <a:lnTo>
                  <a:pt x="8204" y="135191"/>
                </a:lnTo>
                <a:lnTo>
                  <a:pt x="241" y="181140"/>
                </a:lnTo>
                <a:lnTo>
                  <a:pt x="0" y="190500"/>
                </a:lnTo>
                <a:lnTo>
                  <a:pt x="241" y="199847"/>
                </a:lnTo>
                <a:lnTo>
                  <a:pt x="8204" y="245795"/>
                </a:lnTo>
                <a:lnTo>
                  <a:pt x="27101" y="288417"/>
                </a:lnTo>
                <a:lnTo>
                  <a:pt x="55803" y="325196"/>
                </a:lnTo>
                <a:lnTo>
                  <a:pt x="92583" y="353898"/>
                </a:lnTo>
                <a:lnTo>
                  <a:pt x="135204" y="372795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795"/>
                </a:lnTo>
                <a:lnTo>
                  <a:pt x="288429" y="353898"/>
                </a:lnTo>
                <a:lnTo>
                  <a:pt x="325208" y="325196"/>
                </a:lnTo>
                <a:lnTo>
                  <a:pt x="353910" y="288417"/>
                </a:lnTo>
                <a:lnTo>
                  <a:pt x="372808" y="245795"/>
                </a:lnTo>
                <a:lnTo>
                  <a:pt x="380771" y="199847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382936"/>
            <a:ext cx="152399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100" y="1312202"/>
            <a:ext cx="29845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의 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662" y="1849673"/>
            <a:ext cx="57150" cy="685800"/>
          </a:xfrm>
          <a:custGeom>
            <a:avLst/>
            <a:gdLst/>
            <a:ahLst/>
            <a:cxnLst/>
            <a:rect l="l" t="t" r="r" b="b"/>
            <a:pathLst>
              <a:path w="57150" h="685800">
                <a:moveTo>
                  <a:pt x="57150" y="653427"/>
                </a:moveTo>
                <a:lnTo>
                  <a:pt x="32372" y="628650"/>
                </a:lnTo>
                <a:lnTo>
                  <a:pt x="24790" y="628650"/>
                </a:lnTo>
                <a:lnTo>
                  <a:pt x="0" y="653427"/>
                </a:lnTo>
                <a:lnTo>
                  <a:pt x="0" y="661009"/>
                </a:lnTo>
                <a:lnTo>
                  <a:pt x="24790" y="685800"/>
                </a:lnTo>
                <a:lnTo>
                  <a:pt x="32372" y="685800"/>
                </a:lnTo>
                <a:lnTo>
                  <a:pt x="57150" y="661009"/>
                </a:lnTo>
                <a:lnTo>
                  <a:pt x="57150" y="657225"/>
                </a:lnTo>
                <a:lnTo>
                  <a:pt x="57150" y="653427"/>
                </a:lnTo>
                <a:close/>
              </a:path>
              <a:path w="57150" h="68580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68580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18658" y="2371180"/>
            <a:ext cx="1262742" cy="266700"/>
          </a:xfrm>
          <a:custGeom>
            <a:avLst/>
            <a:gdLst/>
            <a:ahLst/>
            <a:cxnLst/>
            <a:rect l="l" t="t" r="r" b="b"/>
            <a:pathLst>
              <a:path w="1209675" h="266700">
                <a:moveTo>
                  <a:pt x="11766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76627" y="0"/>
                </a:lnTo>
                <a:lnTo>
                  <a:pt x="1208708" y="28187"/>
                </a:lnTo>
                <a:lnTo>
                  <a:pt x="1209674" y="33047"/>
                </a:lnTo>
                <a:lnTo>
                  <a:pt x="1209674" y="233652"/>
                </a:lnTo>
                <a:lnTo>
                  <a:pt x="1181487" y="265732"/>
                </a:lnTo>
                <a:lnTo>
                  <a:pt x="11766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4100" y="1718649"/>
            <a:ext cx="4793783" cy="1519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화면에 표시되는 모든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</a:t>
            </a:r>
            <a:r>
              <a:rPr sz="14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4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</a:t>
            </a:r>
            <a:r>
              <a:rPr sz="14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생성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삭제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위치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4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크기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4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조정</a:t>
            </a:r>
            <a:r>
              <a:rPr 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lang="en-US" altLang="ko-KR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 </a:t>
            </a:r>
            <a:r>
              <a:rPr lang="ko-KR" alt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 및 </a:t>
            </a:r>
            <a:r>
              <a:rPr lang="en-US" altLang="ko-KR" sz="14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SurfaceFlinger</a:t>
            </a:r>
            <a:r>
              <a:rPr lang="en-US" altLang="ko-KR"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lang="ko-KR" alt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연계 </a:t>
            </a:r>
            <a:endParaRPr lang="en-US" altLang="ko-KR" sz="14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lang="ko-KR" alt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애니메이션 및 전환 효과 처리 </a:t>
            </a:r>
            <a:endParaRPr lang="en-US" altLang="ko-KR" sz="14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lang="ko-KR" alt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 이벤트 포커스 관리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050" y="2368025"/>
            <a:ext cx="2810510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8808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	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662" y="2802173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37"/>
                </a:lnTo>
                <a:lnTo>
                  <a:pt x="32372" y="361937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36195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37"/>
                </a:lnTo>
                <a:lnTo>
                  <a:pt x="32372" y="57137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7944" y="1086868"/>
            <a:ext cx="5600700" cy="4914900"/>
            <a:chOff x="380999" y="3467099"/>
            <a:chExt cx="5600700" cy="4914900"/>
          </a:xfrm>
        </p:grpSpPr>
        <p:sp>
          <p:nvSpPr>
            <p:cNvPr id="19" name="object 19"/>
            <p:cNvSpPr/>
            <p:nvPr/>
          </p:nvSpPr>
          <p:spPr>
            <a:xfrm>
              <a:off x="380999" y="3467099"/>
              <a:ext cx="5600700" cy="4914900"/>
            </a:xfrm>
            <a:custGeom>
              <a:avLst/>
              <a:gdLst/>
              <a:ahLst/>
              <a:cxnLst/>
              <a:rect l="l" t="t" r="r" b="b"/>
              <a:pathLst>
                <a:path w="5600700" h="4914900">
                  <a:moveTo>
                    <a:pt x="5529502" y="4914899"/>
                  </a:moveTo>
                  <a:lnTo>
                    <a:pt x="71196" y="4914899"/>
                  </a:lnTo>
                  <a:lnTo>
                    <a:pt x="66241" y="4914410"/>
                  </a:lnTo>
                  <a:lnTo>
                    <a:pt x="29705" y="4899276"/>
                  </a:lnTo>
                  <a:lnTo>
                    <a:pt x="3885" y="4863236"/>
                  </a:lnTo>
                  <a:lnTo>
                    <a:pt x="0" y="4843702"/>
                  </a:lnTo>
                  <a:lnTo>
                    <a:pt x="0" y="48386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4843702"/>
                  </a:lnTo>
                  <a:lnTo>
                    <a:pt x="5585076" y="4885192"/>
                  </a:lnTo>
                  <a:lnTo>
                    <a:pt x="5549037" y="4911012"/>
                  </a:lnTo>
                  <a:lnTo>
                    <a:pt x="5534457" y="4914410"/>
                  </a:lnTo>
                  <a:lnTo>
                    <a:pt x="5529502" y="4914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1487" y="3657611"/>
              <a:ext cx="381000" cy="4495800"/>
            </a:xfrm>
            <a:custGeom>
              <a:avLst/>
              <a:gdLst/>
              <a:ahLst/>
              <a:cxnLst/>
              <a:rect l="l" t="t" r="r" b="b"/>
              <a:pathLst>
                <a:path w="381000" h="4495800">
                  <a:moveTo>
                    <a:pt x="38100" y="495300"/>
                  </a:moveTo>
                  <a:lnTo>
                    <a:pt x="0" y="495300"/>
                  </a:lnTo>
                  <a:lnTo>
                    <a:pt x="0" y="4495787"/>
                  </a:lnTo>
                  <a:lnTo>
                    <a:pt x="38100" y="4495787"/>
                  </a:lnTo>
                  <a:lnTo>
                    <a:pt x="38100" y="495300"/>
                  </a:lnTo>
                  <a:close/>
                </a:path>
                <a:path w="381000" h="44958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74" y="3781424"/>
              <a:ext cx="171449" cy="13334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921045" y="1323202"/>
            <a:ext cx="2813504" cy="27635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619419" y="1867918"/>
            <a:ext cx="5038725" cy="3905250"/>
            <a:chOff x="752474" y="4248149"/>
            <a:chExt cx="5038725" cy="3905250"/>
          </a:xfrm>
        </p:grpSpPr>
        <p:sp>
          <p:nvSpPr>
            <p:cNvPr id="24" name="object 24"/>
            <p:cNvSpPr/>
            <p:nvPr/>
          </p:nvSpPr>
          <p:spPr>
            <a:xfrm>
              <a:off x="828662" y="4248161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77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77"/>
                  </a:lnTo>
                  <a:lnTo>
                    <a:pt x="0" y="946759"/>
                  </a:lnTo>
                  <a:lnTo>
                    <a:pt x="24790" y="971537"/>
                  </a:lnTo>
                  <a:lnTo>
                    <a:pt x="32372" y="971537"/>
                  </a:lnTo>
                  <a:lnTo>
                    <a:pt x="57150" y="946759"/>
                  </a:lnTo>
                  <a:lnTo>
                    <a:pt x="57150" y="942975"/>
                  </a:lnTo>
                  <a:lnTo>
                    <a:pt x="57150" y="939177"/>
                  </a:lnTo>
                  <a:close/>
                </a:path>
                <a:path w="57150" h="971550">
                  <a:moveTo>
                    <a:pt x="57150" y="634377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77"/>
                  </a:lnTo>
                  <a:lnTo>
                    <a:pt x="0" y="641959"/>
                  </a:lnTo>
                  <a:lnTo>
                    <a:pt x="24790" y="666737"/>
                  </a:lnTo>
                  <a:lnTo>
                    <a:pt x="32372" y="666737"/>
                  </a:lnTo>
                  <a:lnTo>
                    <a:pt x="57150" y="641959"/>
                  </a:lnTo>
                  <a:lnTo>
                    <a:pt x="57150" y="638175"/>
                  </a:lnTo>
                  <a:lnTo>
                    <a:pt x="57150" y="634377"/>
                  </a:lnTo>
                  <a:close/>
                </a:path>
                <a:path w="57150" h="971550">
                  <a:moveTo>
                    <a:pt x="57150" y="329577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77"/>
                  </a:lnTo>
                  <a:lnTo>
                    <a:pt x="0" y="337159"/>
                  </a:lnTo>
                  <a:lnTo>
                    <a:pt x="24790" y="361937"/>
                  </a:lnTo>
                  <a:lnTo>
                    <a:pt x="32372" y="361937"/>
                  </a:lnTo>
                  <a:lnTo>
                    <a:pt x="57150" y="337159"/>
                  </a:lnTo>
                  <a:lnTo>
                    <a:pt x="57150" y="333375"/>
                  </a:lnTo>
                  <a:lnTo>
                    <a:pt x="57150" y="329577"/>
                  </a:lnTo>
                  <a:close/>
                </a:path>
                <a:path w="57150" h="97155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72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2474" y="5410199"/>
              <a:ext cx="5038725" cy="2743200"/>
            </a:xfrm>
            <a:custGeom>
              <a:avLst/>
              <a:gdLst/>
              <a:ahLst/>
              <a:cxnLst/>
              <a:rect l="l" t="t" r="r" b="b"/>
              <a:pathLst>
                <a:path w="5038725" h="2743200">
                  <a:moveTo>
                    <a:pt x="4967527" y="2743199"/>
                  </a:moveTo>
                  <a:lnTo>
                    <a:pt x="71196" y="2743199"/>
                  </a:lnTo>
                  <a:lnTo>
                    <a:pt x="66241" y="2742710"/>
                  </a:lnTo>
                  <a:lnTo>
                    <a:pt x="29705" y="2727577"/>
                  </a:lnTo>
                  <a:lnTo>
                    <a:pt x="3885" y="2691536"/>
                  </a:lnTo>
                  <a:lnTo>
                    <a:pt x="0" y="2672002"/>
                  </a:lnTo>
                  <a:lnTo>
                    <a:pt x="0" y="2666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2672002"/>
                  </a:lnTo>
                  <a:lnTo>
                    <a:pt x="5023102" y="2713493"/>
                  </a:lnTo>
                  <a:lnTo>
                    <a:pt x="4987062" y="2739313"/>
                  </a:lnTo>
                  <a:lnTo>
                    <a:pt x="4972482" y="2742710"/>
                  </a:lnTo>
                  <a:lnTo>
                    <a:pt x="4967527" y="274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109787" y="5529262"/>
              <a:ext cx="2324100" cy="390525"/>
            </a:xfrm>
            <a:custGeom>
              <a:avLst/>
              <a:gdLst/>
              <a:ahLst/>
              <a:cxnLst/>
              <a:rect l="l" t="t" r="r" b="b"/>
              <a:pathLst>
                <a:path w="232410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9" y="12039"/>
                  </a:lnTo>
                  <a:lnTo>
                    <a:pt x="35649" y="9433"/>
                  </a:lnTo>
                  <a:lnTo>
                    <a:pt x="71437" y="0"/>
                  </a:lnTo>
                  <a:lnTo>
                    <a:pt x="2252662" y="0"/>
                  </a:lnTo>
                  <a:lnTo>
                    <a:pt x="2292350" y="12038"/>
                  </a:lnTo>
                  <a:lnTo>
                    <a:pt x="2312060" y="31748"/>
                  </a:lnTo>
                  <a:lnTo>
                    <a:pt x="2314666" y="35648"/>
                  </a:lnTo>
                  <a:lnTo>
                    <a:pt x="2316866" y="39764"/>
                  </a:lnTo>
                  <a:lnTo>
                    <a:pt x="2318661" y="44099"/>
                  </a:lnTo>
                  <a:lnTo>
                    <a:pt x="2320456" y="48433"/>
                  </a:lnTo>
                  <a:lnTo>
                    <a:pt x="2321812" y="52900"/>
                  </a:lnTo>
                  <a:lnTo>
                    <a:pt x="2322727" y="57500"/>
                  </a:lnTo>
                  <a:lnTo>
                    <a:pt x="2323642" y="62100"/>
                  </a:lnTo>
                  <a:lnTo>
                    <a:pt x="2324100" y="66746"/>
                  </a:lnTo>
                  <a:lnTo>
                    <a:pt x="2324100" y="71437"/>
                  </a:lnTo>
                  <a:lnTo>
                    <a:pt x="2324100" y="319087"/>
                  </a:lnTo>
                  <a:lnTo>
                    <a:pt x="2324100" y="323777"/>
                  </a:lnTo>
                  <a:lnTo>
                    <a:pt x="2323642" y="328423"/>
                  </a:lnTo>
                  <a:lnTo>
                    <a:pt x="2322727" y="333023"/>
                  </a:lnTo>
                  <a:lnTo>
                    <a:pt x="2321812" y="337624"/>
                  </a:lnTo>
                  <a:lnTo>
                    <a:pt x="2320456" y="342090"/>
                  </a:lnTo>
                  <a:lnTo>
                    <a:pt x="2318661" y="346424"/>
                  </a:lnTo>
                  <a:lnTo>
                    <a:pt x="2316866" y="350757"/>
                  </a:lnTo>
                  <a:lnTo>
                    <a:pt x="2292350" y="378484"/>
                  </a:lnTo>
                  <a:lnTo>
                    <a:pt x="2288450" y="381090"/>
                  </a:lnTo>
                  <a:lnTo>
                    <a:pt x="2284333" y="383291"/>
                  </a:lnTo>
                  <a:lnTo>
                    <a:pt x="2279999" y="385086"/>
                  </a:lnTo>
                  <a:lnTo>
                    <a:pt x="2275666" y="386881"/>
                  </a:lnTo>
                  <a:lnTo>
                    <a:pt x="2271199" y="388236"/>
                  </a:lnTo>
                  <a:lnTo>
                    <a:pt x="2266599" y="389151"/>
                  </a:lnTo>
                  <a:lnTo>
                    <a:pt x="2261998" y="390066"/>
                  </a:lnTo>
                  <a:lnTo>
                    <a:pt x="2257353" y="390524"/>
                  </a:lnTo>
                  <a:lnTo>
                    <a:pt x="2252662" y="390524"/>
                  </a:lnTo>
                  <a:lnTo>
                    <a:pt x="71437" y="390524"/>
                  </a:lnTo>
                  <a:lnTo>
                    <a:pt x="66747" y="390524"/>
                  </a:lnTo>
                  <a:lnTo>
                    <a:pt x="62101" y="390066"/>
                  </a:lnTo>
                  <a:lnTo>
                    <a:pt x="57500" y="389151"/>
                  </a:lnTo>
                  <a:lnTo>
                    <a:pt x="52900" y="388236"/>
                  </a:lnTo>
                  <a:lnTo>
                    <a:pt x="48433" y="386881"/>
                  </a:lnTo>
                  <a:lnTo>
                    <a:pt x="44099" y="385086"/>
                  </a:lnTo>
                  <a:lnTo>
                    <a:pt x="39765" y="383291"/>
                  </a:lnTo>
                  <a:lnTo>
                    <a:pt x="35649" y="381090"/>
                  </a:lnTo>
                  <a:lnTo>
                    <a:pt x="31749" y="378484"/>
                  </a:lnTo>
                  <a:lnTo>
                    <a:pt x="27848" y="375878"/>
                  </a:lnTo>
                  <a:lnTo>
                    <a:pt x="24240" y="372917"/>
                  </a:lnTo>
                  <a:lnTo>
                    <a:pt x="20923" y="369600"/>
                  </a:lnTo>
                  <a:lnTo>
                    <a:pt x="17606" y="366284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01995" y="1702106"/>
            <a:ext cx="4718518" cy="1250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애플리케이션이 사용하는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WindowManagerImpl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실제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구현체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WindowManagerGlobal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싱글톤 객체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윈도우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트랙킹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WindowManagerService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45499" y="3244374"/>
            <a:ext cx="2626131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(Interface)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00569" y="3668143"/>
            <a:ext cx="1876425" cy="581025"/>
            <a:chOff x="2333624" y="6048374"/>
            <a:chExt cx="1876425" cy="58102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497" y="6048374"/>
              <a:ext cx="116204" cy="1342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38387" y="6234111"/>
              <a:ext cx="1866900" cy="390525"/>
            </a:xfrm>
            <a:custGeom>
              <a:avLst/>
              <a:gdLst/>
              <a:ahLst/>
              <a:cxnLst/>
              <a:rect l="l" t="t" r="r" b="b"/>
              <a:pathLst>
                <a:path w="186690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8"/>
                  </a:lnTo>
                  <a:lnTo>
                    <a:pt x="71437" y="0"/>
                  </a:lnTo>
                  <a:lnTo>
                    <a:pt x="1795462" y="0"/>
                  </a:lnTo>
                  <a:lnTo>
                    <a:pt x="1835150" y="12038"/>
                  </a:lnTo>
                  <a:lnTo>
                    <a:pt x="1845976" y="20923"/>
                  </a:lnTo>
                  <a:lnTo>
                    <a:pt x="1849292" y="24239"/>
                  </a:lnTo>
                  <a:lnTo>
                    <a:pt x="1866442" y="62100"/>
                  </a:lnTo>
                  <a:lnTo>
                    <a:pt x="1866900" y="66746"/>
                  </a:lnTo>
                  <a:lnTo>
                    <a:pt x="1866900" y="71437"/>
                  </a:lnTo>
                  <a:lnTo>
                    <a:pt x="1866900" y="319087"/>
                  </a:lnTo>
                  <a:lnTo>
                    <a:pt x="1866900" y="323777"/>
                  </a:lnTo>
                  <a:lnTo>
                    <a:pt x="1866442" y="328423"/>
                  </a:lnTo>
                  <a:lnTo>
                    <a:pt x="1849292" y="366284"/>
                  </a:lnTo>
                  <a:lnTo>
                    <a:pt x="1845976" y="369600"/>
                  </a:lnTo>
                  <a:lnTo>
                    <a:pt x="1842659" y="372917"/>
                  </a:lnTo>
                  <a:lnTo>
                    <a:pt x="1839050" y="375878"/>
                  </a:lnTo>
                  <a:lnTo>
                    <a:pt x="1835150" y="378483"/>
                  </a:lnTo>
                  <a:lnTo>
                    <a:pt x="1831250" y="381090"/>
                  </a:lnTo>
                  <a:lnTo>
                    <a:pt x="1795462" y="390524"/>
                  </a:lnTo>
                  <a:lnTo>
                    <a:pt x="71437" y="390524"/>
                  </a:lnTo>
                  <a:lnTo>
                    <a:pt x="31748" y="378484"/>
                  </a:lnTo>
                  <a:lnTo>
                    <a:pt x="20923" y="369600"/>
                  </a:lnTo>
                  <a:lnTo>
                    <a:pt x="17606" y="366284"/>
                  </a:lnTo>
                  <a:lnTo>
                    <a:pt x="1372" y="333023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77224" y="3949224"/>
            <a:ext cx="2160588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WindowManagerImpl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33894" y="4372994"/>
            <a:ext cx="2009775" cy="581025"/>
            <a:chOff x="2266949" y="6753225"/>
            <a:chExt cx="2009775" cy="58102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497" y="6753225"/>
              <a:ext cx="116204" cy="1342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1712" y="6938962"/>
              <a:ext cx="2000250" cy="390525"/>
            </a:xfrm>
            <a:custGeom>
              <a:avLst/>
              <a:gdLst/>
              <a:ahLst/>
              <a:cxnLst/>
              <a:rect l="l" t="t" r="r" b="b"/>
              <a:pathLst>
                <a:path w="200025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9432" y="35647"/>
                  </a:lnTo>
                  <a:lnTo>
                    <a:pt x="12039" y="31747"/>
                  </a:lnTo>
                  <a:lnTo>
                    <a:pt x="14645" y="27847"/>
                  </a:lnTo>
                  <a:lnTo>
                    <a:pt x="17606" y="24239"/>
                  </a:lnTo>
                  <a:lnTo>
                    <a:pt x="20923" y="20922"/>
                  </a:lnTo>
                  <a:lnTo>
                    <a:pt x="24240" y="17605"/>
                  </a:lnTo>
                  <a:lnTo>
                    <a:pt x="27848" y="14644"/>
                  </a:lnTo>
                  <a:lnTo>
                    <a:pt x="31748" y="12038"/>
                  </a:lnTo>
                  <a:lnTo>
                    <a:pt x="35648" y="94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928812" y="0"/>
                  </a:lnTo>
                  <a:lnTo>
                    <a:pt x="1933503" y="0"/>
                  </a:lnTo>
                  <a:lnTo>
                    <a:pt x="1938148" y="457"/>
                  </a:lnTo>
                  <a:lnTo>
                    <a:pt x="1976009" y="17605"/>
                  </a:lnTo>
                  <a:lnTo>
                    <a:pt x="1997961" y="52899"/>
                  </a:lnTo>
                  <a:lnTo>
                    <a:pt x="1998876" y="57500"/>
                  </a:lnTo>
                  <a:lnTo>
                    <a:pt x="1999791" y="62100"/>
                  </a:lnTo>
                  <a:lnTo>
                    <a:pt x="2000249" y="66746"/>
                  </a:lnTo>
                  <a:lnTo>
                    <a:pt x="2000249" y="71437"/>
                  </a:lnTo>
                  <a:lnTo>
                    <a:pt x="2000249" y="319087"/>
                  </a:lnTo>
                  <a:lnTo>
                    <a:pt x="2000249" y="323777"/>
                  </a:lnTo>
                  <a:lnTo>
                    <a:pt x="1999792" y="328423"/>
                  </a:lnTo>
                  <a:lnTo>
                    <a:pt x="1998877" y="333023"/>
                  </a:lnTo>
                  <a:lnTo>
                    <a:pt x="1997961" y="337624"/>
                  </a:lnTo>
                  <a:lnTo>
                    <a:pt x="1976009" y="372917"/>
                  </a:lnTo>
                  <a:lnTo>
                    <a:pt x="1968500" y="378484"/>
                  </a:lnTo>
                  <a:lnTo>
                    <a:pt x="1964600" y="381090"/>
                  </a:lnTo>
                  <a:lnTo>
                    <a:pt x="1960483" y="383291"/>
                  </a:lnTo>
                  <a:lnTo>
                    <a:pt x="1956149" y="385086"/>
                  </a:lnTo>
                  <a:lnTo>
                    <a:pt x="1951816" y="386881"/>
                  </a:lnTo>
                  <a:lnTo>
                    <a:pt x="1947349" y="388236"/>
                  </a:lnTo>
                  <a:lnTo>
                    <a:pt x="1942748" y="389151"/>
                  </a:lnTo>
                  <a:lnTo>
                    <a:pt x="1938148" y="390066"/>
                  </a:lnTo>
                  <a:lnTo>
                    <a:pt x="1933503" y="390524"/>
                  </a:lnTo>
                  <a:lnTo>
                    <a:pt x="1928812" y="390524"/>
                  </a:lnTo>
                  <a:lnTo>
                    <a:pt x="71437" y="390524"/>
                  </a:lnTo>
                  <a:lnTo>
                    <a:pt x="66746" y="390524"/>
                  </a:lnTo>
                  <a:lnTo>
                    <a:pt x="62101" y="390066"/>
                  </a:lnTo>
                  <a:lnTo>
                    <a:pt x="57500" y="389151"/>
                  </a:lnTo>
                  <a:lnTo>
                    <a:pt x="52899" y="388236"/>
                  </a:lnTo>
                  <a:lnTo>
                    <a:pt x="48432" y="386881"/>
                  </a:lnTo>
                  <a:lnTo>
                    <a:pt x="44099" y="385086"/>
                  </a:lnTo>
                  <a:lnTo>
                    <a:pt x="39765" y="383291"/>
                  </a:lnTo>
                  <a:lnTo>
                    <a:pt x="35648" y="381090"/>
                  </a:lnTo>
                  <a:lnTo>
                    <a:pt x="31748" y="378484"/>
                  </a:lnTo>
                  <a:lnTo>
                    <a:pt x="27848" y="375878"/>
                  </a:lnTo>
                  <a:lnTo>
                    <a:pt x="24240" y="372917"/>
                  </a:lnTo>
                  <a:lnTo>
                    <a:pt x="20923" y="369600"/>
                  </a:lnTo>
                  <a:lnTo>
                    <a:pt x="17606" y="366284"/>
                  </a:lnTo>
                  <a:lnTo>
                    <a:pt x="5437" y="346424"/>
                  </a:lnTo>
                  <a:lnTo>
                    <a:pt x="3642" y="342091"/>
                  </a:lnTo>
                  <a:lnTo>
                    <a:pt x="2287" y="337624"/>
                  </a:lnTo>
                  <a:lnTo>
                    <a:pt x="1372" y="333023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07424" y="4654074"/>
            <a:ext cx="2388006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WindowManagerGlobal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62419" y="5077844"/>
            <a:ext cx="2752725" cy="581025"/>
            <a:chOff x="1895474" y="7458075"/>
            <a:chExt cx="2752725" cy="581025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497" y="7458075"/>
              <a:ext cx="116204" cy="1342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00237" y="7643812"/>
              <a:ext cx="2743200" cy="390525"/>
            </a:xfrm>
            <a:custGeom>
              <a:avLst/>
              <a:gdLst/>
              <a:ahLst/>
              <a:cxnLst/>
              <a:rect l="l" t="t" r="r" b="b"/>
              <a:pathLst>
                <a:path w="2743200" h="390525">
                  <a:moveTo>
                    <a:pt x="0" y="319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39"/>
                  </a:lnTo>
                  <a:lnTo>
                    <a:pt x="20923" y="20922"/>
                  </a:lnTo>
                  <a:lnTo>
                    <a:pt x="24240" y="17605"/>
                  </a:lnTo>
                  <a:lnTo>
                    <a:pt x="27848" y="14643"/>
                  </a:lnTo>
                  <a:lnTo>
                    <a:pt x="31748" y="12038"/>
                  </a:lnTo>
                  <a:lnTo>
                    <a:pt x="35648" y="9431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2671762" y="0"/>
                  </a:lnTo>
                  <a:lnTo>
                    <a:pt x="2676452" y="0"/>
                  </a:lnTo>
                  <a:lnTo>
                    <a:pt x="2681098" y="457"/>
                  </a:lnTo>
                  <a:lnTo>
                    <a:pt x="2685698" y="1372"/>
                  </a:lnTo>
                  <a:lnTo>
                    <a:pt x="2690298" y="2287"/>
                  </a:lnTo>
                  <a:lnTo>
                    <a:pt x="2711450" y="12038"/>
                  </a:lnTo>
                  <a:lnTo>
                    <a:pt x="2715350" y="14643"/>
                  </a:lnTo>
                  <a:lnTo>
                    <a:pt x="2718958" y="17605"/>
                  </a:lnTo>
                  <a:lnTo>
                    <a:pt x="2722275" y="20922"/>
                  </a:lnTo>
                  <a:lnTo>
                    <a:pt x="2725592" y="24239"/>
                  </a:lnTo>
                  <a:lnTo>
                    <a:pt x="2728553" y="27847"/>
                  </a:lnTo>
                  <a:lnTo>
                    <a:pt x="2731160" y="31748"/>
                  </a:lnTo>
                  <a:lnTo>
                    <a:pt x="2733766" y="35647"/>
                  </a:lnTo>
                  <a:lnTo>
                    <a:pt x="2735966" y="39764"/>
                  </a:lnTo>
                  <a:lnTo>
                    <a:pt x="2737761" y="44098"/>
                  </a:lnTo>
                  <a:lnTo>
                    <a:pt x="2739556" y="48431"/>
                  </a:lnTo>
                  <a:lnTo>
                    <a:pt x="2740911" y="52899"/>
                  </a:lnTo>
                  <a:lnTo>
                    <a:pt x="2741826" y="57499"/>
                  </a:lnTo>
                  <a:lnTo>
                    <a:pt x="2742741" y="62100"/>
                  </a:lnTo>
                  <a:lnTo>
                    <a:pt x="2743199" y="66746"/>
                  </a:lnTo>
                  <a:lnTo>
                    <a:pt x="2743199" y="71437"/>
                  </a:lnTo>
                  <a:lnTo>
                    <a:pt x="2743199" y="319087"/>
                  </a:lnTo>
                  <a:lnTo>
                    <a:pt x="2731159" y="358775"/>
                  </a:lnTo>
                  <a:lnTo>
                    <a:pt x="2711450" y="378484"/>
                  </a:lnTo>
                  <a:lnTo>
                    <a:pt x="2707549" y="381091"/>
                  </a:lnTo>
                  <a:lnTo>
                    <a:pt x="2703433" y="383291"/>
                  </a:lnTo>
                  <a:lnTo>
                    <a:pt x="2699099" y="385086"/>
                  </a:lnTo>
                  <a:lnTo>
                    <a:pt x="2694765" y="386881"/>
                  </a:lnTo>
                  <a:lnTo>
                    <a:pt x="2690298" y="388236"/>
                  </a:lnTo>
                  <a:lnTo>
                    <a:pt x="2685698" y="389151"/>
                  </a:lnTo>
                  <a:lnTo>
                    <a:pt x="2681098" y="390067"/>
                  </a:lnTo>
                  <a:lnTo>
                    <a:pt x="2676452" y="390524"/>
                  </a:lnTo>
                  <a:lnTo>
                    <a:pt x="2671762" y="390524"/>
                  </a:lnTo>
                  <a:lnTo>
                    <a:pt x="71437" y="390524"/>
                  </a:lnTo>
                  <a:lnTo>
                    <a:pt x="66746" y="390524"/>
                  </a:lnTo>
                  <a:lnTo>
                    <a:pt x="62101" y="390067"/>
                  </a:lnTo>
                  <a:lnTo>
                    <a:pt x="57500" y="389151"/>
                  </a:lnTo>
                  <a:lnTo>
                    <a:pt x="52899" y="388236"/>
                  </a:lnTo>
                  <a:lnTo>
                    <a:pt x="48432" y="386881"/>
                  </a:lnTo>
                  <a:lnTo>
                    <a:pt x="44099" y="385086"/>
                  </a:lnTo>
                  <a:lnTo>
                    <a:pt x="39765" y="383291"/>
                  </a:lnTo>
                  <a:lnTo>
                    <a:pt x="35648" y="381091"/>
                  </a:lnTo>
                  <a:lnTo>
                    <a:pt x="31748" y="378484"/>
                  </a:lnTo>
                  <a:lnTo>
                    <a:pt x="27848" y="375879"/>
                  </a:lnTo>
                  <a:lnTo>
                    <a:pt x="24240" y="372917"/>
                  </a:lnTo>
                  <a:lnTo>
                    <a:pt x="20923" y="369601"/>
                  </a:lnTo>
                  <a:lnTo>
                    <a:pt x="17606" y="366284"/>
                  </a:lnTo>
                  <a:lnTo>
                    <a:pt x="457" y="328422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3B81F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836246" y="5358924"/>
            <a:ext cx="3216383" cy="2115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dirty="0">
                <a:solidFill>
                  <a:srgbClr val="3B81F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WindowManagerService (System)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개요</a:t>
            </a:r>
            <a:endParaRPr sz="27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7133" y="1142206"/>
            <a:ext cx="5600700" cy="3867150"/>
            <a:chOff x="6210298" y="952499"/>
            <a:chExt cx="5600700" cy="3867150"/>
          </a:xfrm>
        </p:grpSpPr>
        <p:sp>
          <p:nvSpPr>
            <p:cNvPr id="42" name="object 42"/>
            <p:cNvSpPr/>
            <p:nvPr/>
          </p:nvSpPr>
          <p:spPr>
            <a:xfrm>
              <a:off x="6210298" y="952499"/>
              <a:ext cx="5600700" cy="3867150"/>
            </a:xfrm>
            <a:custGeom>
              <a:avLst/>
              <a:gdLst/>
              <a:ahLst/>
              <a:cxnLst/>
              <a:rect l="l" t="t" r="r" b="b"/>
              <a:pathLst>
                <a:path w="5600700" h="3867150">
                  <a:moveTo>
                    <a:pt x="5529503" y="3867149"/>
                  </a:moveTo>
                  <a:lnTo>
                    <a:pt x="71196" y="3867149"/>
                  </a:lnTo>
                  <a:lnTo>
                    <a:pt x="66241" y="3866661"/>
                  </a:lnTo>
                  <a:lnTo>
                    <a:pt x="29705" y="3851527"/>
                  </a:lnTo>
                  <a:lnTo>
                    <a:pt x="3885" y="3815487"/>
                  </a:lnTo>
                  <a:lnTo>
                    <a:pt x="0" y="3795952"/>
                  </a:lnTo>
                  <a:lnTo>
                    <a:pt x="0" y="379094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795952"/>
                  </a:lnTo>
                  <a:lnTo>
                    <a:pt x="5585077" y="3837443"/>
                  </a:lnTo>
                  <a:lnTo>
                    <a:pt x="5549038" y="3863263"/>
                  </a:lnTo>
                  <a:lnTo>
                    <a:pt x="5534458" y="3866661"/>
                  </a:lnTo>
                  <a:lnTo>
                    <a:pt x="5529503" y="38671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400787" y="1143011"/>
              <a:ext cx="381000" cy="3486150"/>
            </a:xfrm>
            <a:custGeom>
              <a:avLst/>
              <a:gdLst/>
              <a:ahLst/>
              <a:cxnLst/>
              <a:rect l="l" t="t" r="r" b="b"/>
              <a:pathLst>
                <a:path w="381000" h="3486150">
                  <a:moveTo>
                    <a:pt x="38100" y="495300"/>
                  </a:moveTo>
                  <a:lnTo>
                    <a:pt x="0" y="495300"/>
                  </a:lnTo>
                  <a:lnTo>
                    <a:pt x="0" y="3486150"/>
                  </a:lnTo>
                  <a:lnTo>
                    <a:pt x="38100" y="3486150"/>
                  </a:lnTo>
                  <a:lnTo>
                    <a:pt x="38100" y="495300"/>
                  </a:lnTo>
                  <a:close/>
                </a:path>
                <a:path w="381000" h="348615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28" y="181140"/>
                  </a:lnTo>
                  <a:lnTo>
                    <a:pt x="0" y="190500"/>
                  </a:lnTo>
                  <a:lnTo>
                    <a:pt x="228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357" y="1263651"/>
              <a:ext cx="179883" cy="13969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70234" y="1298713"/>
            <a:ext cx="223016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와의 연동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68609" y="1923256"/>
            <a:ext cx="5038725" cy="2571750"/>
            <a:chOff x="6581774" y="1733549"/>
            <a:chExt cx="5038725" cy="2571750"/>
          </a:xfrm>
        </p:grpSpPr>
        <p:sp>
          <p:nvSpPr>
            <p:cNvPr id="47" name="object 47"/>
            <p:cNvSpPr/>
            <p:nvPr/>
          </p:nvSpPr>
          <p:spPr>
            <a:xfrm>
              <a:off x="6657962" y="1733561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77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77"/>
                  </a:lnTo>
                  <a:lnTo>
                    <a:pt x="0" y="946759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59"/>
                  </a:lnTo>
                  <a:lnTo>
                    <a:pt x="57150" y="942975"/>
                  </a:lnTo>
                  <a:lnTo>
                    <a:pt x="57150" y="939177"/>
                  </a:lnTo>
                  <a:close/>
                </a:path>
                <a:path w="57150" h="971550">
                  <a:moveTo>
                    <a:pt x="57150" y="634377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77"/>
                  </a:lnTo>
                  <a:lnTo>
                    <a:pt x="0" y="641959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59"/>
                  </a:lnTo>
                  <a:lnTo>
                    <a:pt x="57150" y="638175"/>
                  </a:lnTo>
                  <a:lnTo>
                    <a:pt x="57150" y="634377"/>
                  </a:lnTo>
                  <a:close/>
                </a:path>
                <a:path w="57150" h="971550">
                  <a:moveTo>
                    <a:pt x="57150" y="329577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77"/>
                  </a:lnTo>
                  <a:lnTo>
                    <a:pt x="0" y="337159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59"/>
                  </a:lnTo>
                  <a:lnTo>
                    <a:pt x="57150" y="333375"/>
                  </a:lnTo>
                  <a:lnTo>
                    <a:pt x="57150" y="329577"/>
                  </a:lnTo>
                  <a:close/>
                </a:path>
                <a:path w="57150" h="97155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581774" y="2895599"/>
              <a:ext cx="5038725" cy="1409700"/>
            </a:xfrm>
            <a:custGeom>
              <a:avLst/>
              <a:gdLst/>
              <a:ahLst/>
              <a:cxnLst/>
              <a:rect l="l" t="t" r="r" b="b"/>
              <a:pathLst>
                <a:path w="5038725" h="1409700">
                  <a:moveTo>
                    <a:pt x="4967527" y="1409699"/>
                  </a:moveTo>
                  <a:lnTo>
                    <a:pt x="71196" y="1409699"/>
                  </a:lnTo>
                  <a:lnTo>
                    <a:pt x="66240" y="1409211"/>
                  </a:lnTo>
                  <a:lnTo>
                    <a:pt x="29705" y="1394077"/>
                  </a:lnTo>
                  <a:lnTo>
                    <a:pt x="3885" y="1358037"/>
                  </a:lnTo>
                  <a:lnTo>
                    <a:pt x="0" y="1338503"/>
                  </a:lnTo>
                  <a:lnTo>
                    <a:pt x="0" y="1333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338503"/>
                  </a:lnTo>
                  <a:lnTo>
                    <a:pt x="5023103" y="1379994"/>
                  </a:lnTo>
                  <a:lnTo>
                    <a:pt x="4987061" y="1405814"/>
                  </a:lnTo>
                  <a:lnTo>
                    <a:pt x="4972482" y="1409211"/>
                  </a:lnTo>
                  <a:lnTo>
                    <a:pt x="4967527" y="1409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700836" y="3014662"/>
              <a:ext cx="4800600" cy="390525"/>
            </a:xfrm>
            <a:custGeom>
              <a:avLst/>
              <a:gdLst/>
              <a:ahLst/>
              <a:cxnLst/>
              <a:rect l="l" t="t" r="r" b="b"/>
              <a:pathLst>
                <a:path w="4800600" h="390525">
                  <a:moveTo>
                    <a:pt x="4800599" y="390524"/>
                  </a:moveTo>
                  <a:lnTo>
                    <a:pt x="0" y="390524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4733851" y="0"/>
                  </a:lnTo>
                  <a:lnTo>
                    <a:pt x="4772750" y="14645"/>
                  </a:lnTo>
                  <a:lnTo>
                    <a:pt x="4796955" y="48433"/>
                  </a:lnTo>
                  <a:lnTo>
                    <a:pt x="4800599" y="390524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700836" y="3014662"/>
              <a:ext cx="4800600" cy="390525"/>
            </a:xfrm>
            <a:custGeom>
              <a:avLst/>
              <a:gdLst/>
              <a:ahLst/>
              <a:cxnLst/>
              <a:rect l="l" t="t" r="r" b="b"/>
              <a:pathLst>
                <a:path w="4800600" h="390525">
                  <a:moveTo>
                    <a:pt x="0" y="390524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1" y="57500"/>
                  </a:lnTo>
                  <a:lnTo>
                    <a:pt x="2287" y="52899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9"/>
                  </a:lnTo>
                  <a:lnTo>
                    <a:pt x="12039" y="31748"/>
                  </a:lnTo>
                  <a:lnTo>
                    <a:pt x="14644" y="27848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39" y="17606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729162" y="0"/>
                  </a:lnTo>
                  <a:lnTo>
                    <a:pt x="4733851" y="0"/>
                  </a:lnTo>
                  <a:lnTo>
                    <a:pt x="4738496" y="457"/>
                  </a:lnTo>
                  <a:lnTo>
                    <a:pt x="4743097" y="1372"/>
                  </a:lnTo>
                  <a:lnTo>
                    <a:pt x="4747698" y="2287"/>
                  </a:lnTo>
                  <a:lnTo>
                    <a:pt x="4768849" y="12039"/>
                  </a:lnTo>
                  <a:lnTo>
                    <a:pt x="4772750" y="14645"/>
                  </a:lnTo>
                  <a:lnTo>
                    <a:pt x="4796955" y="48433"/>
                  </a:lnTo>
                  <a:lnTo>
                    <a:pt x="4799226" y="57500"/>
                  </a:lnTo>
                  <a:lnTo>
                    <a:pt x="4800141" y="62101"/>
                  </a:lnTo>
                  <a:lnTo>
                    <a:pt x="4800598" y="66746"/>
                  </a:lnTo>
                  <a:lnTo>
                    <a:pt x="4800599" y="71437"/>
                  </a:lnTo>
                  <a:lnTo>
                    <a:pt x="4800599" y="390524"/>
                  </a:lnTo>
                  <a:lnTo>
                    <a:pt x="0" y="390524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43927" y="1764701"/>
            <a:ext cx="3653427" cy="121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모든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객체를 가짐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PhoneWindow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Window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기본 구현체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DecorView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최상위 뷰 계층 구조 루트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생성 시 자동으로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2321" y="3274751"/>
            <a:ext cx="117983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82909" y="3599656"/>
            <a:ext cx="4810125" cy="781050"/>
            <a:chOff x="6696074" y="3409949"/>
            <a:chExt cx="4810125" cy="781050"/>
          </a:xfrm>
        </p:grpSpPr>
        <p:sp>
          <p:nvSpPr>
            <p:cNvPr id="54" name="object 54"/>
            <p:cNvSpPr/>
            <p:nvPr/>
          </p:nvSpPr>
          <p:spPr>
            <a:xfrm>
              <a:off x="6696062" y="3409961"/>
              <a:ext cx="4810125" cy="381000"/>
            </a:xfrm>
            <a:custGeom>
              <a:avLst/>
              <a:gdLst/>
              <a:ahLst/>
              <a:cxnLst/>
              <a:rect l="l" t="t" r="r" b="b"/>
              <a:pathLst>
                <a:path w="4810125" h="381000">
                  <a:moveTo>
                    <a:pt x="952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9525" y="381000"/>
                  </a:lnTo>
                  <a:lnTo>
                    <a:pt x="9525" y="0"/>
                  </a:lnTo>
                  <a:close/>
                </a:path>
                <a:path w="4810125" h="381000">
                  <a:moveTo>
                    <a:pt x="4810125" y="0"/>
                  </a:moveTo>
                  <a:lnTo>
                    <a:pt x="4800600" y="0"/>
                  </a:lnTo>
                  <a:lnTo>
                    <a:pt x="4800600" y="381000"/>
                  </a:lnTo>
                  <a:lnTo>
                    <a:pt x="4810125" y="381000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D0D5D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724" y="3543299"/>
              <a:ext cx="152399" cy="13334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00836" y="3795712"/>
              <a:ext cx="4800600" cy="390525"/>
            </a:xfrm>
            <a:custGeom>
              <a:avLst/>
              <a:gdLst/>
              <a:ahLst/>
              <a:cxnLst/>
              <a:rect l="l" t="t" r="r" b="b"/>
              <a:pathLst>
                <a:path w="4800600" h="390525">
                  <a:moveTo>
                    <a:pt x="0" y="319087"/>
                  </a:moveTo>
                  <a:lnTo>
                    <a:pt x="0" y="0"/>
                  </a:lnTo>
                  <a:lnTo>
                    <a:pt x="4800599" y="0"/>
                  </a:lnTo>
                  <a:lnTo>
                    <a:pt x="4800599" y="319087"/>
                  </a:lnTo>
                  <a:lnTo>
                    <a:pt x="4800598" y="323777"/>
                  </a:lnTo>
                  <a:lnTo>
                    <a:pt x="4800141" y="328423"/>
                  </a:lnTo>
                  <a:lnTo>
                    <a:pt x="4799226" y="333023"/>
                  </a:lnTo>
                  <a:lnTo>
                    <a:pt x="4798311" y="337624"/>
                  </a:lnTo>
                  <a:lnTo>
                    <a:pt x="4776359" y="372917"/>
                  </a:lnTo>
                  <a:lnTo>
                    <a:pt x="4738496" y="390067"/>
                  </a:lnTo>
                  <a:lnTo>
                    <a:pt x="4729162" y="390524"/>
                  </a:lnTo>
                  <a:lnTo>
                    <a:pt x="71437" y="390524"/>
                  </a:lnTo>
                  <a:lnTo>
                    <a:pt x="31748" y="378485"/>
                  </a:lnTo>
                  <a:lnTo>
                    <a:pt x="20923" y="369601"/>
                  </a:lnTo>
                  <a:lnTo>
                    <a:pt x="17605" y="366284"/>
                  </a:lnTo>
                  <a:lnTo>
                    <a:pt x="14644" y="362675"/>
                  </a:lnTo>
                  <a:lnTo>
                    <a:pt x="12038" y="358775"/>
                  </a:lnTo>
                  <a:lnTo>
                    <a:pt x="9432" y="354875"/>
                  </a:lnTo>
                  <a:lnTo>
                    <a:pt x="7232" y="350758"/>
                  </a:lnTo>
                  <a:lnTo>
                    <a:pt x="5437" y="346424"/>
                  </a:lnTo>
                  <a:lnTo>
                    <a:pt x="3642" y="342091"/>
                  </a:lnTo>
                  <a:lnTo>
                    <a:pt x="2287" y="337624"/>
                  </a:lnTo>
                  <a:lnTo>
                    <a:pt x="1371" y="333023"/>
                  </a:lnTo>
                  <a:lnTo>
                    <a:pt x="457" y="328423"/>
                  </a:lnTo>
                  <a:lnTo>
                    <a:pt x="0" y="32377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1051" y="3923198"/>
              <a:ext cx="192345" cy="15460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775180" y="3666533"/>
            <a:ext cx="168815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PhoneWindow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27380" y="4057058"/>
            <a:ext cx="242561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DecorView (ViewRoot)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5910" y="4593607"/>
            <a:ext cx="3384550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activity.getWindow()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</a:t>
            </a:r>
            <a:r>
              <a:rPr sz="12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Window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인스턴스 접근 가능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074159" y="1142206"/>
            <a:ext cx="5600700" cy="4695825"/>
            <a:chOff x="6210298" y="4972049"/>
            <a:chExt cx="5600700" cy="4695825"/>
          </a:xfrm>
        </p:grpSpPr>
        <p:sp>
          <p:nvSpPr>
            <p:cNvPr id="62" name="object 62"/>
            <p:cNvSpPr/>
            <p:nvPr/>
          </p:nvSpPr>
          <p:spPr>
            <a:xfrm>
              <a:off x="6210298" y="4972049"/>
              <a:ext cx="5600700" cy="4695825"/>
            </a:xfrm>
            <a:custGeom>
              <a:avLst/>
              <a:gdLst/>
              <a:ahLst/>
              <a:cxnLst/>
              <a:rect l="l" t="t" r="r" b="b"/>
              <a:pathLst>
                <a:path w="5600700" h="4695825">
                  <a:moveTo>
                    <a:pt x="5529503" y="4695824"/>
                  </a:moveTo>
                  <a:lnTo>
                    <a:pt x="71196" y="4695824"/>
                  </a:lnTo>
                  <a:lnTo>
                    <a:pt x="66241" y="4695335"/>
                  </a:lnTo>
                  <a:lnTo>
                    <a:pt x="29705" y="4680202"/>
                  </a:lnTo>
                  <a:lnTo>
                    <a:pt x="3885" y="4644162"/>
                  </a:lnTo>
                  <a:lnTo>
                    <a:pt x="0" y="4624627"/>
                  </a:lnTo>
                  <a:lnTo>
                    <a:pt x="0" y="461962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624627"/>
                  </a:lnTo>
                  <a:lnTo>
                    <a:pt x="5585077" y="4666117"/>
                  </a:lnTo>
                  <a:lnTo>
                    <a:pt x="5549038" y="4691937"/>
                  </a:lnTo>
                  <a:lnTo>
                    <a:pt x="5534458" y="4695335"/>
                  </a:lnTo>
                  <a:lnTo>
                    <a:pt x="5529503" y="469582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400799" y="5657849"/>
              <a:ext cx="38100" cy="3819525"/>
            </a:xfrm>
            <a:custGeom>
              <a:avLst/>
              <a:gdLst/>
              <a:ahLst/>
              <a:cxnLst/>
              <a:rect l="l" t="t" r="r" b="b"/>
              <a:pathLst>
                <a:path w="38100" h="3819525">
                  <a:moveTo>
                    <a:pt x="38099" y="3819524"/>
                  </a:moveTo>
                  <a:lnTo>
                    <a:pt x="0" y="381952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81952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581774" y="5962650"/>
              <a:ext cx="5038725" cy="2714625"/>
            </a:xfrm>
            <a:custGeom>
              <a:avLst/>
              <a:gdLst/>
              <a:ahLst/>
              <a:cxnLst/>
              <a:rect l="l" t="t" r="r" b="b"/>
              <a:pathLst>
                <a:path w="5038725" h="2714625">
                  <a:moveTo>
                    <a:pt x="4967527" y="2714623"/>
                  </a:moveTo>
                  <a:lnTo>
                    <a:pt x="71196" y="2714623"/>
                  </a:lnTo>
                  <a:lnTo>
                    <a:pt x="66240" y="2714135"/>
                  </a:lnTo>
                  <a:lnTo>
                    <a:pt x="29705" y="2699001"/>
                  </a:lnTo>
                  <a:lnTo>
                    <a:pt x="3885" y="2662961"/>
                  </a:lnTo>
                  <a:lnTo>
                    <a:pt x="0" y="2643426"/>
                  </a:lnTo>
                  <a:lnTo>
                    <a:pt x="0" y="2638424"/>
                  </a:lnTo>
                  <a:lnTo>
                    <a:pt x="0" y="71195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19"/>
                  </a:lnTo>
                  <a:lnTo>
                    <a:pt x="5034837" y="51660"/>
                  </a:lnTo>
                  <a:lnTo>
                    <a:pt x="5038724" y="71195"/>
                  </a:lnTo>
                  <a:lnTo>
                    <a:pt x="5038724" y="2643426"/>
                  </a:lnTo>
                  <a:lnTo>
                    <a:pt x="5023103" y="2684917"/>
                  </a:lnTo>
                  <a:lnTo>
                    <a:pt x="4987061" y="2710737"/>
                  </a:lnTo>
                  <a:lnTo>
                    <a:pt x="4972482" y="2714135"/>
                  </a:lnTo>
                  <a:lnTo>
                    <a:pt x="4967527" y="2714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400799" y="51625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6"/>
                  </a:lnTo>
                  <a:lnTo>
                    <a:pt x="62575" y="331658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5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2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5099" y="5276343"/>
              <a:ext cx="152399" cy="15341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6747261" y="1298713"/>
            <a:ext cx="1863339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Z-Order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관리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32935" y="1818682"/>
            <a:ext cx="377651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타입에 따른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Z-Order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계층 구조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559935" y="2628106"/>
            <a:ext cx="4810125" cy="438150"/>
            <a:chOff x="6696074" y="6457949"/>
            <a:chExt cx="4810125" cy="438150"/>
          </a:xfrm>
        </p:grpSpPr>
        <p:sp>
          <p:nvSpPr>
            <p:cNvPr id="70" name="object 70"/>
            <p:cNvSpPr/>
            <p:nvPr/>
          </p:nvSpPr>
          <p:spPr>
            <a:xfrm>
              <a:off x="6696062" y="6457949"/>
              <a:ext cx="4810125" cy="438150"/>
            </a:xfrm>
            <a:custGeom>
              <a:avLst/>
              <a:gdLst/>
              <a:ahLst/>
              <a:cxnLst/>
              <a:rect l="l" t="t" r="r" b="b"/>
              <a:pathLst>
                <a:path w="4810125" h="438150">
                  <a:moveTo>
                    <a:pt x="4810125" y="428625"/>
                  </a:moveTo>
                  <a:lnTo>
                    <a:pt x="0" y="428625"/>
                  </a:lnTo>
                  <a:lnTo>
                    <a:pt x="0" y="438150"/>
                  </a:lnTo>
                  <a:lnTo>
                    <a:pt x="4810125" y="438150"/>
                  </a:lnTo>
                  <a:lnTo>
                    <a:pt x="4810125" y="428625"/>
                  </a:lnTo>
                  <a:close/>
                </a:path>
                <a:path w="4810125" h="438150">
                  <a:moveTo>
                    <a:pt x="48101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4810125" y="9525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1589" y="6610349"/>
              <a:ext cx="134748" cy="15239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000873" y="6543674"/>
              <a:ext cx="1914525" cy="266700"/>
            </a:xfrm>
            <a:custGeom>
              <a:avLst/>
              <a:gdLst/>
              <a:ahLst/>
              <a:cxnLst/>
              <a:rect l="l" t="t" r="r" b="b"/>
              <a:pathLst>
                <a:path w="1914525" h="266700">
                  <a:moveTo>
                    <a:pt x="1881476" y="266699"/>
                  </a:moveTo>
                  <a:lnTo>
                    <a:pt x="33047" y="266699"/>
                  </a:lnTo>
                  <a:lnTo>
                    <a:pt x="28186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1881476" y="0"/>
                  </a:lnTo>
                  <a:lnTo>
                    <a:pt x="1913557" y="28186"/>
                  </a:lnTo>
                  <a:lnTo>
                    <a:pt x="1914524" y="33047"/>
                  </a:lnTo>
                  <a:lnTo>
                    <a:pt x="1914524" y="233652"/>
                  </a:lnTo>
                  <a:lnTo>
                    <a:pt x="1886337" y="265732"/>
                  </a:lnTo>
                  <a:lnTo>
                    <a:pt x="1881476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735753" y="2319369"/>
            <a:ext cx="117024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높음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932848" y="2747262"/>
            <a:ext cx="4437199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910714" algn="l"/>
              </a:tabLst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TYPE_SYSTEM_OVERLAY	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얼럿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토스트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559935" y="3485356"/>
            <a:ext cx="4810125" cy="9525"/>
          </a:xfrm>
          <a:custGeom>
            <a:avLst/>
            <a:gdLst/>
            <a:ahLst/>
            <a:cxnLst/>
            <a:rect l="l" t="t" r="r" b="b"/>
            <a:pathLst>
              <a:path w="4810125" h="9525">
                <a:moveTo>
                  <a:pt x="4810124" y="9524"/>
                </a:moveTo>
                <a:lnTo>
                  <a:pt x="0" y="9524"/>
                </a:lnTo>
                <a:lnTo>
                  <a:pt x="0" y="0"/>
                </a:lnTo>
                <a:lnTo>
                  <a:pt x="4810124" y="0"/>
                </a:lnTo>
                <a:lnTo>
                  <a:pt x="4810124" y="952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7" name="object 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6135" y="3228181"/>
            <a:ext cx="171449" cy="114299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6902834" y="3142456"/>
            <a:ext cx="1181100" cy="266700"/>
          </a:xfrm>
          <a:custGeom>
            <a:avLst/>
            <a:gdLst/>
            <a:ahLst/>
            <a:cxnLst/>
            <a:rect l="l" t="t" r="r" b="b"/>
            <a:pathLst>
              <a:path w="1181100" h="266700">
                <a:moveTo>
                  <a:pt x="1148052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48052" y="0"/>
                </a:lnTo>
                <a:lnTo>
                  <a:pt x="1180132" y="28186"/>
                </a:lnTo>
                <a:lnTo>
                  <a:pt x="1181099" y="33047"/>
                </a:lnTo>
                <a:lnTo>
                  <a:pt x="1181099" y="233652"/>
                </a:lnTo>
                <a:lnTo>
                  <a:pt x="1152912" y="265732"/>
                </a:lnTo>
                <a:lnTo>
                  <a:pt x="1148052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970949" y="3175887"/>
            <a:ext cx="4306651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70305" algn="l"/>
              </a:tabLst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TYPE_SYSTEM	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상태바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IME,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볼륨 컨트롤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559935" y="3913981"/>
            <a:ext cx="4810125" cy="9525"/>
          </a:xfrm>
          <a:custGeom>
            <a:avLst/>
            <a:gdLst/>
            <a:ahLst/>
            <a:cxnLst/>
            <a:rect l="l" t="t" r="r" b="b"/>
            <a:pathLst>
              <a:path w="4810125" h="9525">
                <a:moveTo>
                  <a:pt x="4810124" y="9524"/>
                </a:moveTo>
                <a:lnTo>
                  <a:pt x="0" y="9524"/>
                </a:lnTo>
                <a:lnTo>
                  <a:pt x="0" y="0"/>
                </a:lnTo>
                <a:lnTo>
                  <a:pt x="4810124" y="0"/>
                </a:lnTo>
                <a:lnTo>
                  <a:pt x="4810124" y="952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2" name="object 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6135" y="3637756"/>
            <a:ext cx="152399" cy="152399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6883784" y="3571081"/>
            <a:ext cx="1581150" cy="266700"/>
          </a:xfrm>
          <a:custGeom>
            <a:avLst/>
            <a:gdLst/>
            <a:ahLst/>
            <a:cxnLst/>
            <a:rect l="l" t="t" r="r" b="b"/>
            <a:pathLst>
              <a:path w="1581150" h="266700">
                <a:moveTo>
                  <a:pt x="1548101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1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548101" y="0"/>
                </a:lnTo>
                <a:lnTo>
                  <a:pt x="1580182" y="28186"/>
                </a:lnTo>
                <a:lnTo>
                  <a:pt x="1581149" y="33046"/>
                </a:lnTo>
                <a:lnTo>
                  <a:pt x="1581149" y="233652"/>
                </a:lnTo>
                <a:lnTo>
                  <a:pt x="1552961" y="265732"/>
                </a:lnTo>
                <a:lnTo>
                  <a:pt x="1548101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951899" y="3604512"/>
            <a:ext cx="3944701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74165" algn="l"/>
              </a:tabLst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TYPE_APPLICATION	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 앱 윈도우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636136" y="3999706"/>
            <a:ext cx="1752600" cy="266700"/>
            <a:chOff x="6772275" y="7829549"/>
            <a:chExt cx="1752600" cy="266700"/>
          </a:xfrm>
        </p:grpSpPr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2275" y="7896224"/>
              <a:ext cx="171449" cy="15239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038974" y="7829549"/>
              <a:ext cx="1485900" cy="266700"/>
            </a:xfrm>
            <a:custGeom>
              <a:avLst/>
              <a:gdLst/>
              <a:ahLst/>
              <a:cxnLst/>
              <a:rect l="l" t="t" r="r" b="b"/>
              <a:pathLst>
                <a:path w="1485900" h="266700">
                  <a:moveTo>
                    <a:pt x="145285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452852" y="0"/>
                  </a:lnTo>
                  <a:lnTo>
                    <a:pt x="1484932" y="28186"/>
                  </a:lnTo>
                  <a:lnTo>
                    <a:pt x="1485899" y="33047"/>
                  </a:lnTo>
                  <a:lnTo>
                    <a:pt x="1485899" y="233652"/>
                  </a:lnTo>
                  <a:lnTo>
                    <a:pt x="1457712" y="265732"/>
                  </a:lnTo>
                  <a:lnTo>
                    <a:pt x="145285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970949" y="4033137"/>
            <a:ext cx="3686641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75740" algn="l"/>
              </a:tabLst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TYPE_WALLPAPER	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배경화면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521835" y="4342606"/>
            <a:ext cx="4848225" cy="1228725"/>
            <a:chOff x="6657974" y="8172449"/>
            <a:chExt cx="4848225" cy="1228725"/>
          </a:xfrm>
        </p:grpSpPr>
        <p:sp>
          <p:nvSpPr>
            <p:cNvPr id="90" name="object 90"/>
            <p:cNvSpPr/>
            <p:nvPr/>
          </p:nvSpPr>
          <p:spPr>
            <a:xfrm>
              <a:off x="6696074" y="8172449"/>
              <a:ext cx="4810125" cy="9525"/>
            </a:xfrm>
            <a:custGeom>
              <a:avLst/>
              <a:gdLst/>
              <a:ahLst/>
              <a:cxnLst/>
              <a:rect l="l" t="t" r="r" b="b"/>
              <a:pathLst>
                <a:path w="4810125" h="9525">
                  <a:moveTo>
                    <a:pt x="48101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810124" y="0"/>
                  </a:lnTo>
                  <a:lnTo>
                    <a:pt x="4810124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6657962" y="8886824"/>
              <a:ext cx="57150" cy="514350"/>
            </a:xfrm>
            <a:custGeom>
              <a:avLst/>
              <a:gdLst/>
              <a:ahLst/>
              <a:cxnLst/>
              <a:rect l="l" t="t" r="r" b="b"/>
              <a:pathLst>
                <a:path w="57150" h="514350">
                  <a:moveTo>
                    <a:pt x="57150" y="481990"/>
                  </a:moveTo>
                  <a:lnTo>
                    <a:pt x="32372" y="457200"/>
                  </a:lnTo>
                  <a:lnTo>
                    <a:pt x="24790" y="457200"/>
                  </a:lnTo>
                  <a:lnTo>
                    <a:pt x="0" y="481990"/>
                  </a:lnTo>
                  <a:lnTo>
                    <a:pt x="0" y="489572"/>
                  </a:lnTo>
                  <a:lnTo>
                    <a:pt x="24790" y="514350"/>
                  </a:lnTo>
                  <a:lnTo>
                    <a:pt x="32372" y="514350"/>
                  </a:lnTo>
                  <a:lnTo>
                    <a:pt x="57150" y="489572"/>
                  </a:lnTo>
                  <a:lnTo>
                    <a:pt x="57150" y="485775"/>
                  </a:lnTo>
                  <a:lnTo>
                    <a:pt x="57150" y="481990"/>
                  </a:lnTo>
                  <a:close/>
                </a:path>
                <a:path w="57150" h="514350">
                  <a:moveTo>
                    <a:pt x="57150" y="253390"/>
                  </a:moveTo>
                  <a:lnTo>
                    <a:pt x="32372" y="228600"/>
                  </a:lnTo>
                  <a:lnTo>
                    <a:pt x="24790" y="228600"/>
                  </a:lnTo>
                  <a:lnTo>
                    <a:pt x="0" y="253390"/>
                  </a:lnTo>
                  <a:lnTo>
                    <a:pt x="0" y="260972"/>
                  </a:lnTo>
                  <a:lnTo>
                    <a:pt x="24790" y="285750"/>
                  </a:lnTo>
                  <a:lnTo>
                    <a:pt x="32372" y="285750"/>
                  </a:lnTo>
                  <a:lnTo>
                    <a:pt x="57150" y="260972"/>
                  </a:lnTo>
                  <a:lnTo>
                    <a:pt x="57150" y="257175"/>
                  </a:lnTo>
                  <a:lnTo>
                    <a:pt x="57150" y="253390"/>
                  </a:lnTo>
                  <a:close/>
                </a:path>
                <a:path w="57150" h="5143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728211" y="4424394"/>
            <a:ext cx="3825488" cy="4315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7070" algn="ctr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낮음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80999" y="6171406"/>
            <a:ext cx="11430000" cy="438150"/>
            <a:chOff x="380999" y="9820274"/>
            <a:chExt cx="11430000" cy="438150"/>
          </a:xfrm>
        </p:grpSpPr>
        <p:sp>
          <p:nvSpPr>
            <p:cNvPr id="94" name="object 94"/>
            <p:cNvSpPr/>
            <p:nvPr/>
          </p:nvSpPr>
          <p:spPr>
            <a:xfrm>
              <a:off x="380999" y="9820274"/>
              <a:ext cx="11430000" cy="438150"/>
            </a:xfrm>
            <a:custGeom>
              <a:avLst/>
              <a:gdLst/>
              <a:ahLst/>
              <a:cxnLst/>
              <a:rect l="l" t="t" r="r" b="b"/>
              <a:pathLst>
                <a:path w="11430000" h="438150">
                  <a:moveTo>
                    <a:pt x="11358802" y="438148"/>
                  </a:moveTo>
                  <a:lnTo>
                    <a:pt x="71196" y="438148"/>
                  </a:lnTo>
                  <a:lnTo>
                    <a:pt x="66241" y="437660"/>
                  </a:lnTo>
                  <a:lnTo>
                    <a:pt x="29705" y="422526"/>
                  </a:lnTo>
                  <a:lnTo>
                    <a:pt x="3885" y="386487"/>
                  </a:lnTo>
                  <a:lnTo>
                    <a:pt x="0" y="366953"/>
                  </a:lnTo>
                  <a:lnTo>
                    <a:pt x="0" y="36194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366953"/>
                  </a:lnTo>
                  <a:lnTo>
                    <a:pt x="11414376" y="408442"/>
                  </a:lnTo>
                  <a:lnTo>
                    <a:pt x="11378337" y="434263"/>
                  </a:lnTo>
                  <a:lnTo>
                    <a:pt x="11363757" y="437660"/>
                  </a:lnTo>
                  <a:lnTo>
                    <a:pt x="11358802" y="43814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261" y="9952385"/>
              <a:ext cx="216388" cy="173927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773112" y="6274720"/>
            <a:ext cx="9638030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예시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 wm = (WindowManager) getSystemService(Context.WINDOW_SERVICE);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0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wm.addView(myView, layoutParams);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8D916D7-06A2-09F1-AE14-E9496F5C3A10}"/>
              </a:ext>
            </a:extLst>
          </p:cNvPr>
          <p:cNvSpPr txBox="1"/>
          <p:nvPr/>
        </p:nvSpPr>
        <p:spPr>
          <a:xfrm>
            <a:off x="6600372" y="4932439"/>
            <a:ext cx="6096000" cy="75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WindowManager.</a:t>
            </a:r>
            <a:r>
              <a:rPr kumimoji="0" lang="en-US" altLang="ko-KR" sz="1300" b="1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LayoutParams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type 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속성으로 정의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lvl="0" indent="0" defTabSz="914400" eaLnBrk="1" fontAlgn="auto" latinLnBrk="0" hangingPunct="1">
              <a:lnSpc>
                <a:spcPct val="109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특수 윈도우 생성 시 시스템 권한 필요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실행 중인 앱이 항상 포커스를 가짐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042070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계층 구조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324100"/>
            <a:chOff x="380999" y="952499"/>
            <a:chExt cx="5600700" cy="23241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324100"/>
            </a:xfrm>
            <a:custGeom>
              <a:avLst/>
              <a:gdLst/>
              <a:ahLst/>
              <a:cxnLst/>
              <a:rect l="l" t="t" r="r" b="b"/>
              <a:pathLst>
                <a:path w="5600700" h="2324100">
                  <a:moveTo>
                    <a:pt x="5529502" y="2324099"/>
                  </a:moveTo>
                  <a:lnTo>
                    <a:pt x="71196" y="2324099"/>
                  </a:lnTo>
                  <a:lnTo>
                    <a:pt x="66241" y="2323611"/>
                  </a:lnTo>
                  <a:lnTo>
                    <a:pt x="29705" y="2308477"/>
                  </a:lnTo>
                  <a:lnTo>
                    <a:pt x="3885" y="2272437"/>
                  </a:lnTo>
                  <a:lnTo>
                    <a:pt x="0" y="2252903"/>
                  </a:lnTo>
                  <a:lnTo>
                    <a:pt x="0" y="2247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52903"/>
                  </a:lnTo>
                  <a:lnTo>
                    <a:pt x="5585076" y="2294394"/>
                  </a:lnTo>
                  <a:lnTo>
                    <a:pt x="5549037" y="2320213"/>
                  </a:lnTo>
                  <a:lnTo>
                    <a:pt x="5534457" y="2323611"/>
                  </a:lnTo>
                  <a:lnTo>
                    <a:pt x="5529502" y="2324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943100"/>
            </a:xfrm>
            <a:custGeom>
              <a:avLst/>
              <a:gdLst/>
              <a:ahLst/>
              <a:cxnLst/>
              <a:rect l="l" t="t" r="r" b="b"/>
              <a:pathLst>
                <a:path w="381000" h="1943100">
                  <a:moveTo>
                    <a:pt x="38100" y="495300"/>
                  </a:moveTo>
                  <a:lnTo>
                    <a:pt x="0" y="4953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495300"/>
                  </a:lnTo>
                  <a:close/>
                </a:path>
                <a:path w="381000" h="19431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56793"/>
              <a:ext cx="152399" cy="1534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194433"/>
            <a:ext cx="27559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Window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계층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774" y="1617602"/>
            <a:ext cx="4841877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UI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여러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계층으로 구성되며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특정 목적과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Z-Order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가집니다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674" y="2133599"/>
            <a:ext cx="1857375" cy="266700"/>
            <a:chOff x="828674" y="2133599"/>
            <a:chExt cx="1857375" cy="266700"/>
          </a:xfrm>
        </p:grpSpPr>
        <p:sp>
          <p:nvSpPr>
            <p:cNvPr id="12" name="object 12"/>
            <p:cNvSpPr/>
            <p:nvPr/>
          </p:nvSpPr>
          <p:spPr>
            <a:xfrm>
              <a:off x="828674" y="22478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66799" y="2133599"/>
              <a:ext cx="1619250" cy="266700"/>
            </a:xfrm>
            <a:custGeom>
              <a:avLst/>
              <a:gdLst/>
              <a:ahLst/>
              <a:cxnLst/>
              <a:rect l="l" t="t" r="r" b="b"/>
              <a:pathLst>
                <a:path w="1619250" h="266700">
                  <a:moveTo>
                    <a:pt x="1586202" y="266699"/>
                  </a:moveTo>
                  <a:lnTo>
                    <a:pt x="33047" y="266699"/>
                  </a:lnTo>
                  <a:lnTo>
                    <a:pt x="28187" y="265733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586202" y="0"/>
                  </a:lnTo>
                  <a:lnTo>
                    <a:pt x="1618282" y="28187"/>
                  </a:lnTo>
                  <a:lnTo>
                    <a:pt x="1619249" y="33047"/>
                  </a:lnTo>
                  <a:lnTo>
                    <a:pt x="1619249" y="233652"/>
                  </a:lnTo>
                  <a:lnTo>
                    <a:pt x="1591062" y="265733"/>
                  </a:lnTo>
                  <a:lnTo>
                    <a:pt x="15862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30300" y="2140968"/>
            <a:ext cx="3936872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Application Window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일반 앱 윈도우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8674" y="2476499"/>
            <a:ext cx="1552575" cy="266700"/>
            <a:chOff x="828674" y="2476499"/>
            <a:chExt cx="1552575" cy="266700"/>
          </a:xfrm>
        </p:grpSpPr>
        <p:sp>
          <p:nvSpPr>
            <p:cNvPr id="16" name="object 16"/>
            <p:cNvSpPr/>
            <p:nvPr/>
          </p:nvSpPr>
          <p:spPr>
            <a:xfrm>
              <a:off x="828674" y="25907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066799" y="2476499"/>
              <a:ext cx="1314450" cy="266700"/>
            </a:xfrm>
            <a:custGeom>
              <a:avLst/>
              <a:gdLst/>
              <a:ahLst/>
              <a:cxnLst/>
              <a:rect l="l" t="t" r="r" b="b"/>
              <a:pathLst>
                <a:path w="1314450" h="266700">
                  <a:moveTo>
                    <a:pt x="12814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281402" y="0"/>
                  </a:lnTo>
                  <a:lnTo>
                    <a:pt x="1313482" y="28187"/>
                  </a:lnTo>
                  <a:lnTo>
                    <a:pt x="1314449" y="33047"/>
                  </a:lnTo>
                  <a:lnTo>
                    <a:pt x="1314449" y="233652"/>
                  </a:lnTo>
                  <a:lnTo>
                    <a:pt x="1286262" y="265732"/>
                  </a:lnTo>
                  <a:lnTo>
                    <a:pt x="12814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30300" y="2483868"/>
            <a:ext cx="348443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Window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8674" y="2819399"/>
            <a:ext cx="1304925" cy="266700"/>
            <a:chOff x="828674" y="2819399"/>
            <a:chExt cx="1304925" cy="266700"/>
          </a:xfrm>
        </p:grpSpPr>
        <p:sp>
          <p:nvSpPr>
            <p:cNvPr id="20" name="object 20"/>
            <p:cNvSpPr/>
            <p:nvPr/>
          </p:nvSpPr>
          <p:spPr>
            <a:xfrm>
              <a:off x="828674" y="29336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66799" y="2819399"/>
              <a:ext cx="1066800" cy="266700"/>
            </a:xfrm>
            <a:custGeom>
              <a:avLst/>
              <a:gdLst/>
              <a:ahLst/>
              <a:cxnLst/>
              <a:rect l="l" t="t" r="r" b="b"/>
              <a:pathLst>
                <a:path w="1066800" h="266700">
                  <a:moveTo>
                    <a:pt x="103375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33752" y="0"/>
                  </a:lnTo>
                  <a:lnTo>
                    <a:pt x="1065833" y="28186"/>
                  </a:lnTo>
                  <a:lnTo>
                    <a:pt x="1066799" y="33047"/>
                  </a:lnTo>
                  <a:lnTo>
                    <a:pt x="1066799" y="233652"/>
                  </a:lnTo>
                  <a:lnTo>
                    <a:pt x="1038612" y="265732"/>
                  </a:lnTo>
                  <a:lnTo>
                    <a:pt x="103375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30300" y="2826768"/>
            <a:ext cx="348443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Sub Window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다이얼로그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팝업 등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0999" y="3428999"/>
            <a:ext cx="5600700" cy="2819400"/>
            <a:chOff x="380999" y="3428999"/>
            <a:chExt cx="5600700" cy="2819400"/>
          </a:xfrm>
        </p:grpSpPr>
        <p:sp>
          <p:nvSpPr>
            <p:cNvPr id="24" name="object 24"/>
            <p:cNvSpPr/>
            <p:nvPr/>
          </p:nvSpPr>
          <p:spPr>
            <a:xfrm>
              <a:off x="380999" y="3428999"/>
              <a:ext cx="5600700" cy="2819400"/>
            </a:xfrm>
            <a:custGeom>
              <a:avLst/>
              <a:gdLst/>
              <a:ahLst/>
              <a:cxnLst/>
              <a:rect l="l" t="t" r="r" b="b"/>
              <a:pathLst>
                <a:path w="5600700" h="2819400">
                  <a:moveTo>
                    <a:pt x="5529502" y="2819399"/>
                  </a:moveTo>
                  <a:lnTo>
                    <a:pt x="71196" y="2819399"/>
                  </a:lnTo>
                  <a:lnTo>
                    <a:pt x="66241" y="2818911"/>
                  </a:lnTo>
                  <a:lnTo>
                    <a:pt x="29705" y="2803777"/>
                  </a:lnTo>
                  <a:lnTo>
                    <a:pt x="3885" y="2767736"/>
                  </a:lnTo>
                  <a:lnTo>
                    <a:pt x="0" y="2748202"/>
                  </a:lnTo>
                  <a:lnTo>
                    <a:pt x="0" y="2743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748202"/>
                  </a:lnTo>
                  <a:lnTo>
                    <a:pt x="5585076" y="2789693"/>
                  </a:lnTo>
                  <a:lnTo>
                    <a:pt x="5549037" y="2815512"/>
                  </a:lnTo>
                  <a:lnTo>
                    <a:pt x="5534457" y="2818911"/>
                  </a:lnTo>
                  <a:lnTo>
                    <a:pt x="5529502" y="2819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71499" y="4114799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38099" y="1943099"/>
                  </a:moveTo>
                  <a:lnTo>
                    <a:pt x="0" y="19430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9430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2474" y="4114799"/>
              <a:ext cx="5038725" cy="571500"/>
            </a:xfrm>
            <a:custGeom>
              <a:avLst/>
              <a:gdLst/>
              <a:ahLst/>
              <a:cxnLst/>
              <a:rect l="l" t="t" r="r" b="b"/>
              <a:pathLst>
                <a:path w="5038725" h="571500">
                  <a:moveTo>
                    <a:pt x="4967527" y="571499"/>
                  </a:moveTo>
                  <a:lnTo>
                    <a:pt x="71196" y="571499"/>
                  </a:lnTo>
                  <a:lnTo>
                    <a:pt x="66241" y="571011"/>
                  </a:lnTo>
                  <a:lnTo>
                    <a:pt x="29705" y="555877"/>
                  </a:lnTo>
                  <a:lnTo>
                    <a:pt x="3885" y="519837"/>
                  </a:lnTo>
                  <a:lnTo>
                    <a:pt x="0" y="500303"/>
                  </a:lnTo>
                  <a:lnTo>
                    <a:pt x="0" y="4952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500303"/>
                  </a:lnTo>
                  <a:lnTo>
                    <a:pt x="5023102" y="541793"/>
                  </a:lnTo>
                  <a:lnTo>
                    <a:pt x="4987062" y="567613"/>
                  </a:lnTo>
                  <a:lnTo>
                    <a:pt x="4972482" y="571011"/>
                  </a:lnTo>
                  <a:lnTo>
                    <a:pt x="4967527" y="5714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52474" y="4800599"/>
              <a:ext cx="5038725" cy="571500"/>
            </a:xfrm>
            <a:custGeom>
              <a:avLst/>
              <a:gdLst/>
              <a:ahLst/>
              <a:cxnLst/>
              <a:rect l="l" t="t" r="r" b="b"/>
              <a:pathLst>
                <a:path w="5038725" h="571500">
                  <a:moveTo>
                    <a:pt x="4967527" y="571499"/>
                  </a:moveTo>
                  <a:lnTo>
                    <a:pt x="71196" y="571499"/>
                  </a:lnTo>
                  <a:lnTo>
                    <a:pt x="66241" y="571011"/>
                  </a:lnTo>
                  <a:lnTo>
                    <a:pt x="29705" y="555877"/>
                  </a:lnTo>
                  <a:lnTo>
                    <a:pt x="3885" y="519837"/>
                  </a:lnTo>
                  <a:lnTo>
                    <a:pt x="0" y="500303"/>
                  </a:lnTo>
                  <a:lnTo>
                    <a:pt x="0" y="495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500303"/>
                  </a:lnTo>
                  <a:lnTo>
                    <a:pt x="5023102" y="541794"/>
                  </a:lnTo>
                  <a:lnTo>
                    <a:pt x="4987062" y="567612"/>
                  </a:lnTo>
                  <a:lnTo>
                    <a:pt x="4972482" y="571011"/>
                  </a:lnTo>
                  <a:lnTo>
                    <a:pt x="4967527" y="5714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52474" y="5486399"/>
              <a:ext cx="5038725" cy="571500"/>
            </a:xfrm>
            <a:custGeom>
              <a:avLst/>
              <a:gdLst/>
              <a:ahLst/>
              <a:cxnLst/>
              <a:rect l="l" t="t" r="r" b="b"/>
              <a:pathLst>
                <a:path w="5038725" h="571500">
                  <a:moveTo>
                    <a:pt x="4967527" y="571499"/>
                  </a:moveTo>
                  <a:lnTo>
                    <a:pt x="71196" y="571499"/>
                  </a:lnTo>
                  <a:lnTo>
                    <a:pt x="66241" y="571011"/>
                  </a:lnTo>
                  <a:lnTo>
                    <a:pt x="29705" y="555878"/>
                  </a:lnTo>
                  <a:lnTo>
                    <a:pt x="3885" y="519837"/>
                  </a:lnTo>
                  <a:lnTo>
                    <a:pt x="0" y="500303"/>
                  </a:lnTo>
                  <a:lnTo>
                    <a:pt x="0" y="4952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0"/>
                  </a:lnTo>
                  <a:lnTo>
                    <a:pt x="5034837" y="51660"/>
                  </a:lnTo>
                  <a:lnTo>
                    <a:pt x="5038724" y="71196"/>
                  </a:lnTo>
                  <a:lnTo>
                    <a:pt x="5038724" y="500303"/>
                  </a:lnTo>
                  <a:lnTo>
                    <a:pt x="5023102" y="541794"/>
                  </a:lnTo>
                  <a:lnTo>
                    <a:pt x="4987062" y="567613"/>
                  </a:lnTo>
                  <a:lnTo>
                    <a:pt x="4972482" y="571011"/>
                  </a:lnTo>
                  <a:lnTo>
                    <a:pt x="4967527" y="571499"/>
                  </a:lnTo>
                  <a:close/>
                </a:path>
              </a:pathLst>
            </a:custGeom>
            <a:solidFill>
              <a:srgbClr val="F5F2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71499" y="36194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5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085" y="3742491"/>
              <a:ext cx="153114" cy="12942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54100" y="3680911"/>
            <a:ext cx="19177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계층별 역할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5974" y="4180572"/>
            <a:ext cx="4251197" cy="421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Application Window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Activity, Dialog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앱 컴포넌트가 사용하는 기본 윈도우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5975" y="4865118"/>
            <a:ext cx="4518025" cy="4225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04785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Window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StatusBar, NavigationBar, Toast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시스템이 관리하는 윈도우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5974" y="5553128"/>
            <a:ext cx="3679825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D28D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Sub Window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부모 윈도우에 종속된 팝업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메뉴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드롭다운 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0298" y="952499"/>
            <a:ext cx="5600700" cy="4114800"/>
          </a:xfrm>
          <a:custGeom>
            <a:avLst/>
            <a:gdLst/>
            <a:ahLst/>
            <a:cxnLst/>
            <a:rect l="l" t="t" r="r" b="b"/>
            <a:pathLst>
              <a:path w="5600700" h="4114800">
                <a:moveTo>
                  <a:pt x="5529503" y="4114799"/>
                </a:moveTo>
                <a:lnTo>
                  <a:pt x="71196" y="4114799"/>
                </a:lnTo>
                <a:lnTo>
                  <a:pt x="66241" y="4114310"/>
                </a:lnTo>
                <a:lnTo>
                  <a:pt x="29705" y="4099177"/>
                </a:lnTo>
                <a:lnTo>
                  <a:pt x="3885" y="4063137"/>
                </a:lnTo>
                <a:lnTo>
                  <a:pt x="0" y="4043602"/>
                </a:lnTo>
                <a:lnTo>
                  <a:pt x="0" y="4038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4043602"/>
                </a:lnTo>
                <a:lnTo>
                  <a:pt x="5585077" y="4085093"/>
                </a:lnTo>
                <a:lnTo>
                  <a:pt x="5549038" y="4110913"/>
                </a:lnTo>
                <a:lnTo>
                  <a:pt x="5534458" y="4114310"/>
                </a:lnTo>
                <a:lnTo>
                  <a:pt x="5529503" y="41147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00799" y="1638299"/>
            <a:ext cx="38100" cy="3238500"/>
          </a:xfrm>
          <a:custGeom>
            <a:avLst/>
            <a:gdLst/>
            <a:ahLst/>
            <a:cxnLst/>
            <a:rect l="l" t="t" r="r" b="b"/>
            <a:pathLst>
              <a:path w="38100" h="3238500">
                <a:moveTo>
                  <a:pt x="38099" y="3238499"/>
                </a:moveTo>
                <a:lnTo>
                  <a:pt x="0" y="3238499"/>
                </a:lnTo>
                <a:lnTo>
                  <a:pt x="0" y="0"/>
                </a:lnTo>
                <a:lnTo>
                  <a:pt x="38099" y="0"/>
                </a:lnTo>
                <a:lnTo>
                  <a:pt x="38099" y="32384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81774" y="2133599"/>
            <a:ext cx="5038725" cy="2743200"/>
          </a:xfrm>
          <a:custGeom>
            <a:avLst/>
            <a:gdLst/>
            <a:ahLst/>
            <a:cxnLst/>
            <a:rect l="l" t="t" r="r" b="b"/>
            <a:pathLst>
              <a:path w="5038725" h="2743200">
                <a:moveTo>
                  <a:pt x="4967527" y="2743199"/>
                </a:moveTo>
                <a:lnTo>
                  <a:pt x="71196" y="2743199"/>
                </a:lnTo>
                <a:lnTo>
                  <a:pt x="66240" y="2742711"/>
                </a:lnTo>
                <a:lnTo>
                  <a:pt x="29705" y="2727577"/>
                </a:lnTo>
                <a:lnTo>
                  <a:pt x="3885" y="2691537"/>
                </a:lnTo>
                <a:lnTo>
                  <a:pt x="0" y="2672002"/>
                </a:lnTo>
                <a:lnTo>
                  <a:pt x="0" y="2666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4967527" y="0"/>
                </a:lnTo>
                <a:lnTo>
                  <a:pt x="5009019" y="15621"/>
                </a:lnTo>
                <a:lnTo>
                  <a:pt x="5034837" y="51661"/>
                </a:lnTo>
                <a:lnTo>
                  <a:pt x="5038724" y="71196"/>
                </a:lnTo>
                <a:lnTo>
                  <a:pt x="5038724" y="2672002"/>
                </a:lnTo>
                <a:lnTo>
                  <a:pt x="5023103" y="2713493"/>
                </a:lnTo>
                <a:lnTo>
                  <a:pt x="4987061" y="2739313"/>
                </a:lnTo>
                <a:lnTo>
                  <a:pt x="4972482" y="2742711"/>
                </a:lnTo>
                <a:lnTo>
                  <a:pt x="4967527" y="2743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07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6914" y="1266824"/>
            <a:ext cx="170110" cy="133349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883400" y="1114606"/>
            <a:ext cx="2717800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Z-Order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우선순위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69075" y="1617602"/>
            <a:ext cx="4975860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Z-Order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화면에 표시되는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깊이 순서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결정합니다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Z-Order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값을 가진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다른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위에 표시됩니다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668861" y="2285999"/>
            <a:ext cx="38100" cy="2438400"/>
          </a:xfrm>
          <a:custGeom>
            <a:avLst/>
            <a:gdLst/>
            <a:ahLst/>
            <a:cxnLst/>
            <a:rect l="l" t="t" r="r" b="b"/>
            <a:pathLst>
              <a:path w="38100" h="2438400">
                <a:moveTo>
                  <a:pt x="38099" y="2438399"/>
                </a:moveTo>
                <a:lnTo>
                  <a:pt x="0" y="2438399"/>
                </a:lnTo>
                <a:lnTo>
                  <a:pt x="0" y="0"/>
                </a:lnTo>
                <a:lnTo>
                  <a:pt x="38099" y="0"/>
                </a:lnTo>
                <a:lnTo>
                  <a:pt x="38099" y="2438399"/>
                </a:lnTo>
                <a:close/>
              </a:path>
            </a:pathLst>
          </a:custGeom>
          <a:solidFill>
            <a:srgbClr val="F7707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34175" y="2267966"/>
            <a:ext cx="32685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EF444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높음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21475" y="4553965"/>
            <a:ext cx="33955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0FB98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낮음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59193" y="4027319"/>
            <a:ext cx="3837095" cy="457200"/>
          </a:xfrm>
          <a:custGeom>
            <a:avLst/>
            <a:gdLst/>
            <a:ahLst/>
            <a:cxnLst/>
            <a:rect l="l" t="t" r="r" b="b"/>
            <a:pathLst>
              <a:path w="3943350" h="457200">
                <a:moveTo>
                  <a:pt x="3943349" y="457199"/>
                </a:moveTo>
                <a:lnTo>
                  <a:pt x="0" y="457199"/>
                </a:lnTo>
                <a:lnTo>
                  <a:pt x="0" y="0"/>
                </a:lnTo>
                <a:lnTo>
                  <a:pt x="3943349" y="0"/>
                </a:lnTo>
                <a:lnTo>
                  <a:pt x="3943349" y="457199"/>
                </a:lnTo>
                <a:close/>
              </a:path>
            </a:pathLst>
          </a:custGeom>
          <a:solidFill>
            <a:srgbClr val="CBFDE3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86288" y="3688559"/>
            <a:ext cx="3837095" cy="445364"/>
          </a:xfrm>
          <a:custGeom>
            <a:avLst/>
            <a:gdLst/>
            <a:ahLst/>
            <a:cxnLst/>
            <a:rect l="l" t="t" r="r" b="b"/>
            <a:pathLst>
              <a:path w="3943350" h="914400">
                <a:moveTo>
                  <a:pt x="3943349" y="914399"/>
                </a:moveTo>
                <a:lnTo>
                  <a:pt x="0" y="914399"/>
                </a:lnTo>
                <a:lnTo>
                  <a:pt x="0" y="0"/>
                </a:lnTo>
                <a:lnTo>
                  <a:pt x="3943349" y="0"/>
                </a:lnTo>
                <a:lnTo>
                  <a:pt x="3943349" y="914399"/>
                </a:lnTo>
                <a:close/>
              </a:path>
            </a:pathLst>
          </a:custGeom>
          <a:solidFill>
            <a:srgbClr val="DAE9FE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0" name="object 7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4397" y="3470443"/>
            <a:ext cx="133350" cy="116681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7183434" y="3409721"/>
            <a:ext cx="3933825" cy="3572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4">
            <a:solidFill>
              <a:schemeClr val="bg1">
                <a:lumMod val="75000"/>
              </a:schemeClr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289560">
              <a:lnSpc>
                <a:spcPts val="1490"/>
              </a:lnSpc>
              <a:spcBef>
                <a:spcPts val="6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Application Window</a:t>
            </a:r>
            <a:endParaRPr sz="12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309245">
              <a:lnSpc>
                <a:spcPts val="1250"/>
              </a:lnSpc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Activity, Dialog, PopupWindow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102472" y="2957283"/>
            <a:ext cx="3943350" cy="457200"/>
            <a:chOff x="7000874" y="2666999"/>
            <a:chExt cx="3943350" cy="457200"/>
          </a:xfrm>
        </p:grpSpPr>
        <p:sp>
          <p:nvSpPr>
            <p:cNvPr id="73" name="object 73"/>
            <p:cNvSpPr/>
            <p:nvPr/>
          </p:nvSpPr>
          <p:spPr>
            <a:xfrm>
              <a:off x="7000874" y="2666999"/>
              <a:ext cx="3943350" cy="457200"/>
            </a:xfrm>
            <a:custGeom>
              <a:avLst/>
              <a:gdLst/>
              <a:ahLst/>
              <a:cxnLst/>
              <a:rect l="l" t="t" r="r" b="b"/>
              <a:pathLst>
                <a:path w="3943350" h="457200">
                  <a:moveTo>
                    <a:pt x="3943349" y="457199"/>
                  </a:moveTo>
                  <a:lnTo>
                    <a:pt x="0" y="457199"/>
                  </a:lnTo>
                  <a:lnTo>
                    <a:pt x="0" y="0"/>
                  </a:lnTo>
                  <a:lnTo>
                    <a:pt x="3943349" y="0"/>
                  </a:lnTo>
                  <a:lnTo>
                    <a:pt x="3943349" y="457199"/>
                  </a:lnTo>
                  <a:close/>
                </a:path>
              </a:pathLst>
            </a:custGeom>
            <a:solidFill>
              <a:srgbClr val="FEF2C7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7005636" y="2671762"/>
              <a:ext cx="3933825" cy="447675"/>
            </a:xfrm>
            <a:custGeom>
              <a:avLst/>
              <a:gdLst/>
              <a:ahLst/>
              <a:cxnLst/>
              <a:rect l="l" t="t" r="r" b="b"/>
              <a:pathLst>
                <a:path w="3933825" h="447675">
                  <a:moveTo>
                    <a:pt x="0" y="0"/>
                  </a:moveTo>
                  <a:lnTo>
                    <a:pt x="3933824" y="0"/>
                  </a:lnTo>
                  <a:lnTo>
                    <a:pt x="3933824" y="447674"/>
                  </a:lnTo>
                  <a:lnTo>
                    <a:pt x="0" y="4476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0766" y="2838449"/>
              <a:ext cx="91678" cy="13335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7111997" y="3070277"/>
            <a:ext cx="392430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(StatusBar, NavigationBar)</a:t>
            </a:r>
            <a:endParaRPr sz="12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026272" y="2576283"/>
            <a:ext cx="3943350" cy="457200"/>
            <a:chOff x="6924674" y="2285999"/>
            <a:chExt cx="3943350" cy="457200"/>
          </a:xfrm>
        </p:grpSpPr>
        <p:sp>
          <p:nvSpPr>
            <p:cNvPr id="78" name="object 78"/>
            <p:cNvSpPr/>
            <p:nvPr/>
          </p:nvSpPr>
          <p:spPr>
            <a:xfrm>
              <a:off x="6929436" y="2290762"/>
              <a:ext cx="3933825" cy="447675"/>
            </a:xfrm>
            <a:custGeom>
              <a:avLst/>
              <a:gdLst/>
              <a:ahLst/>
              <a:cxnLst/>
              <a:rect l="l" t="t" r="r" b="b"/>
              <a:pathLst>
                <a:path w="3933825" h="447675">
                  <a:moveTo>
                    <a:pt x="3933825" y="447674"/>
                  </a:moveTo>
                  <a:lnTo>
                    <a:pt x="0" y="447674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7" y="0"/>
                  </a:lnTo>
                  <a:lnTo>
                    <a:pt x="3867078" y="0"/>
                  </a:lnTo>
                  <a:lnTo>
                    <a:pt x="3905974" y="14645"/>
                  </a:lnTo>
                  <a:lnTo>
                    <a:pt x="3930181" y="48432"/>
                  </a:lnTo>
                  <a:lnTo>
                    <a:pt x="3933825" y="447674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6929436" y="2290762"/>
              <a:ext cx="3933825" cy="447675"/>
            </a:xfrm>
            <a:custGeom>
              <a:avLst/>
              <a:gdLst/>
              <a:ahLst/>
              <a:cxnLst/>
              <a:rect l="l" t="t" r="r" b="b"/>
              <a:pathLst>
                <a:path w="3933825" h="447675">
                  <a:moveTo>
                    <a:pt x="0" y="447674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2"/>
                  </a:lnTo>
                  <a:lnTo>
                    <a:pt x="5438" y="44099"/>
                  </a:lnTo>
                  <a:lnTo>
                    <a:pt x="7232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66747" y="0"/>
                  </a:lnTo>
                  <a:lnTo>
                    <a:pt x="71438" y="0"/>
                  </a:lnTo>
                  <a:lnTo>
                    <a:pt x="3862387" y="0"/>
                  </a:lnTo>
                  <a:lnTo>
                    <a:pt x="3867078" y="0"/>
                  </a:lnTo>
                  <a:lnTo>
                    <a:pt x="3871723" y="457"/>
                  </a:lnTo>
                  <a:lnTo>
                    <a:pt x="3909583" y="17606"/>
                  </a:lnTo>
                  <a:lnTo>
                    <a:pt x="3931537" y="52900"/>
                  </a:lnTo>
                  <a:lnTo>
                    <a:pt x="3932452" y="57500"/>
                  </a:lnTo>
                  <a:lnTo>
                    <a:pt x="3933367" y="62100"/>
                  </a:lnTo>
                  <a:lnTo>
                    <a:pt x="3933824" y="66746"/>
                  </a:lnTo>
                  <a:lnTo>
                    <a:pt x="3933825" y="71437"/>
                  </a:lnTo>
                  <a:lnTo>
                    <a:pt x="3933825" y="447674"/>
                  </a:lnTo>
                  <a:lnTo>
                    <a:pt x="0" y="447674"/>
                  </a:lnTo>
                  <a:close/>
                </a:path>
              </a:pathLst>
            </a:custGeom>
            <a:ln w="9524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9801" y="2457449"/>
              <a:ext cx="117905" cy="13335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7290904" y="2711174"/>
            <a:ext cx="2545243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Alert Window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((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상위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pic>
        <p:nvPicPr>
          <p:cNvPr id="82" name="object 77">
            <a:extLst>
              <a:ext uri="{FF2B5EF4-FFF2-40B4-BE49-F238E27FC236}">
                <a16:creationId xmlns:a16="http://schemas.microsoft.com/office/drawing/2014/main" id="{B4849030-2EBA-BB54-0A3B-A4751CE21DB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46950" y="3934473"/>
            <a:ext cx="171449" cy="114299"/>
          </a:xfrm>
          <a:prstGeom prst="rect">
            <a:avLst/>
          </a:prstGeom>
        </p:spPr>
      </p:pic>
      <p:pic>
        <p:nvPicPr>
          <p:cNvPr id="83" name="object 82">
            <a:extLst>
              <a:ext uri="{FF2B5EF4-FFF2-40B4-BE49-F238E27FC236}">
                <a16:creationId xmlns:a16="http://schemas.microsoft.com/office/drawing/2014/main" id="{B9A48B1F-16DE-CAAE-2FC2-54C363A1C2A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54872" y="3539471"/>
            <a:ext cx="152399" cy="152399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7564001" y="3907627"/>
            <a:ext cx="216849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 Method Window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84" name="object 66">
            <a:extLst>
              <a:ext uri="{FF2B5EF4-FFF2-40B4-BE49-F238E27FC236}">
                <a16:creationId xmlns:a16="http://schemas.microsoft.com/office/drawing/2014/main" id="{CED4E09B-4BBA-E773-0A53-C9B0222E61D5}"/>
              </a:ext>
            </a:extLst>
          </p:cNvPr>
          <p:cNvSpPr txBox="1"/>
          <p:nvPr/>
        </p:nvSpPr>
        <p:spPr>
          <a:xfrm>
            <a:off x="7667652" y="4250904"/>
            <a:ext cx="216849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Toast</a:t>
            </a:r>
            <a:r>
              <a:rPr lang="ko-KR" altLang="en-US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lang="en-US" altLang="ko-KR"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pic>
        <p:nvPicPr>
          <p:cNvPr id="86" name="그래픽 85" descr="말풍선 단색으로 채워진">
            <a:extLst>
              <a:ext uri="{FF2B5EF4-FFF2-40B4-BE49-F238E27FC236}">
                <a16:creationId xmlns:a16="http://schemas.microsoft.com/office/drawing/2014/main" id="{5E149ABF-24C0-B627-BA81-C0D341F93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6784" y="4215165"/>
            <a:ext cx="234416" cy="23441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계층 구조</a:t>
            </a:r>
            <a:endParaRPr sz="265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43000" y="1370806"/>
            <a:ext cx="5600700" cy="2895600"/>
            <a:chOff x="6210298" y="5219699"/>
            <a:chExt cx="5600700" cy="2895600"/>
          </a:xfrm>
        </p:grpSpPr>
        <p:sp>
          <p:nvSpPr>
            <p:cNvPr id="44" name="object 44"/>
            <p:cNvSpPr/>
            <p:nvPr/>
          </p:nvSpPr>
          <p:spPr>
            <a:xfrm>
              <a:off x="6210298" y="5219699"/>
              <a:ext cx="5600700" cy="2895600"/>
            </a:xfrm>
            <a:custGeom>
              <a:avLst/>
              <a:gdLst/>
              <a:ahLst/>
              <a:cxnLst/>
              <a:rect l="l" t="t" r="r" b="b"/>
              <a:pathLst>
                <a:path w="5600700" h="2895600">
                  <a:moveTo>
                    <a:pt x="5529503" y="2895599"/>
                  </a:moveTo>
                  <a:lnTo>
                    <a:pt x="71196" y="2895599"/>
                  </a:lnTo>
                  <a:lnTo>
                    <a:pt x="66241" y="2895110"/>
                  </a:lnTo>
                  <a:lnTo>
                    <a:pt x="29705" y="2879976"/>
                  </a:lnTo>
                  <a:lnTo>
                    <a:pt x="3885" y="2843936"/>
                  </a:lnTo>
                  <a:lnTo>
                    <a:pt x="0" y="2824402"/>
                  </a:lnTo>
                  <a:lnTo>
                    <a:pt x="0" y="2819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824402"/>
                  </a:lnTo>
                  <a:lnTo>
                    <a:pt x="5585077" y="2865893"/>
                  </a:lnTo>
                  <a:lnTo>
                    <a:pt x="5549038" y="2891712"/>
                  </a:lnTo>
                  <a:lnTo>
                    <a:pt x="5534458" y="2895110"/>
                  </a:lnTo>
                  <a:lnTo>
                    <a:pt x="5529503" y="2895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400799" y="5905499"/>
              <a:ext cx="38100" cy="2019300"/>
            </a:xfrm>
            <a:custGeom>
              <a:avLst/>
              <a:gdLst/>
              <a:ahLst/>
              <a:cxnLst/>
              <a:rect l="l" t="t" r="r" b="b"/>
              <a:pathLst>
                <a:path w="38100" h="2019300">
                  <a:moveTo>
                    <a:pt x="38099" y="2019299"/>
                  </a:moveTo>
                  <a:lnTo>
                    <a:pt x="0" y="2019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019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581773" y="6362699"/>
              <a:ext cx="5038725" cy="1181100"/>
            </a:xfrm>
            <a:custGeom>
              <a:avLst/>
              <a:gdLst/>
              <a:ahLst/>
              <a:cxnLst/>
              <a:rect l="l" t="t" r="r" b="b"/>
              <a:pathLst>
                <a:path w="5038725" h="1181100">
                  <a:moveTo>
                    <a:pt x="5005677" y="1181099"/>
                  </a:moveTo>
                  <a:lnTo>
                    <a:pt x="33047" y="1181099"/>
                  </a:lnTo>
                  <a:lnTo>
                    <a:pt x="28187" y="1180132"/>
                  </a:lnTo>
                  <a:lnTo>
                    <a:pt x="966" y="1152911"/>
                  </a:lnTo>
                  <a:lnTo>
                    <a:pt x="0" y="1148051"/>
                  </a:lnTo>
                  <a:lnTo>
                    <a:pt x="0" y="11429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7" y="0"/>
                  </a:lnTo>
                  <a:lnTo>
                    <a:pt x="5037757" y="28187"/>
                  </a:lnTo>
                  <a:lnTo>
                    <a:pt x="5038724" y="33047"/>
                  </a:lnTo>
                  <a:lnTo>
                    <a:pt x="5038724" y="1148051"/>
                  </a:lnTo>
                  <a:lnTo>
                    <a:pt x="5010536" y="1180132"/>
                  </a:lnTo>
                  <a:lnTo>
                    <a:pt x="5005677" y="11810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400799" y="54101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1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5126" y="5523398"/>
              <a:ext cx="192345" cy="15460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816102" y="1615461"/>
            <a:ext cx="199389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윈도우 타입 설정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01777" y="2035909"/>
            <a:ext cx="5016500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WindowManager.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LayoutParams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type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속성으로 윈도우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Z-</a:t>
            </a:r>
            <a:r>
              <a:rPr sz="12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Order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지정합니다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01777" y="2584926"/>
            <a:ext cx="3813175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 marR="55753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 params = new WindowManager.LayoutParams(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7876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WIDTH, HEIGHT,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278765" marR="5080">
              <a:lnSpc>
                <a:spcPct val="119000"/>
              </a:lnSpc>
            </a:pPr>
            <a:r>
              <a:rPr sz="1050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WindowManager.LayoutParams.TYPE_APPLICATION,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flags, PixelFormat.TRANSLUCENT);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175"/>
              </a:lnSpc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※ 일부 윈도우 타입은 </a:t>
            </a: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SYSTEM_ALERT_WINDOW </a:t>
            </a: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필요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235"/>
              </a:lnSpc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※ </a:t>
            </a:r>
            <a:r>
              <a:rPr sz="10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</a:t>
            </a: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버전별로 지원되는 윈도우 타입이 다를 수 있음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8299" y="57142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0"/>
                </a:lnTo>
                <a:lnTo>
                  <a:pt x="29705" y="441576"/>
                </a:lnTo>
                <a:lnTo>
                  <a:pt x="3885" y="405536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2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599" y="5857081"/>
            <a:ext cx="171449" cy="17144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3379107" y="5828506"/>
            <a:ext cx="2495550" cy="228600"/>
          </a:xfrm>
          <a:custGeom>
            <a:avLst/>
            <a:gdLst/>
            <a:ahLst/>
            <a:cxnLst/>
            <a:rect l="l" t="t" r="r" b="b"/>
            <a:pathLst>
              <a:path w="2495550" h="228600">
                <a:moveTo>
                  <a:pt x="752475" y="33058"/>
                </a:moveTo>
                <a:lnTo>
                  <a:pt x="724293" y="977"/>
                </a:lnTo>
                <a:lnTo>
                  <a:pt x="719429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719429" y="228600"/>
                </a:lnTo>
                <a:lnTo>
                  <a:pt x="751509" y="200418"/>
                </a:lnTo>
                <a:lnTo>
                  <a:pt x="752475" y="195554"/>
                </a:lnTo>
                <a:lnTo>
                  <a:pt x="752475" y="33058"/>
                </a:lnTo>
                <a:close/>
              </a:path>
              <a:path w="2495550" h="228600">
                <a:moveTo>
                  <a:pt x="2495550" y="33058"/>
                </a:moveTo>
                <a:lnTo>
                  <a:pt x="2467368" y="977"/>
                </a:lnTo>
                <a:lnTo>
                  <a:pt x="2462504" y="0"/>
                </a:lnTo>
                <a:lnTo>
                  <a:pt x="1757083" y="0"/>
                </a:lnTo>
                <a:lnTo>
                  <a:pt x="1725002" y="28194"/>
                </a:lnTo>
                <a:lnTo>
                  <a:pt x="1724025" y="33058"/>
                </a:lnTo>
                <a:lnTo>
                  <a:pt x="1724025" y="190500"/>
                </a:lnTo>
                <a:lnTo>
                  <a:pt x="1724025" y="195554"/>
                </a:lnTo>
                <a:lnTo>
                  <a:pt x="1752219" y="227634"/>
                </a:lnTo>
                <a:lnTo>
                  <a:pt x="1757083" y="228600"/>
                </a:lnTo>
                <a:lnTo>
                  <a:pt x="2462504" y="228600"/>
                </a:lnTo>
                <a:lnTo>
                  <a:pt x="2494584" y="200418"/>
                </a:lnTo>
                <a:lnTo>
                  <a:pt x="2495550" y="195554"/>
                </a:lnTo>
                <a:lnTo>
                  <a:pt x="249555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17549" y="5831857"/>
            <a:ext cx="10991852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73020" algn="l"/>
                <a:tab pos="3310254" algn="l"/>
                <a:tab pos="4301490" algn="l"/>
                <a:tab pos="504761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핵심 포인트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계층 구조와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Z-</a:t>
            </a:r>
            <a:r>
              <a:rPr sz="12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Order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커스터마이징과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멀티윈도우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환경에서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특히 중요합니다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적절한 타입 설정으로 원하는 동작을 구현할 수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9569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자동차 </a:t>
            </a: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362200"/>
            <a:chOff x="380999" y="952499"/>
            <a:chExt cx="5600700" cy="23622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362200"/>
            </a:xfrm>
            <a:custGeom>
              <a:avLst/>
              <a:gdLst/>
              <a:ahLst/>
              <a:cxnLst/>
              <a:rect l="l" t="t" r="r" b="b"/>
              <a:pathLst>
                <a:path w="5600700" h="2362200">
                  <a:moveTo>
                    <a:pt x="5529502" y="2362199"/>
                  </a:moveTo>
                  <a:lnTo>
                    <a:pt x="71196" y="2362199"/>
                  </a:lnTo>
                  <a:lnTo>
                    <a:pt x="66241" y="2361711"/>
                  </a:lnTo>
                  <a:lnTo>
                    <a:pt x="29705" y="2346577"/>
                  </a:lnTo>
                  <a:lnTo>
                    <a:pt x="3885" y="2310537"/>
                  </a:lnTo>
                  <a:lnTo>
                    <a:pt x="0" y="2291003"/>
                  </a:lnTo>
                  <a:lnTo>
                    <a:pt x="0" y="2285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291003"/>
                  </a:lnTo>
                  <a:lnTo>
                    <a:pt x="5585076" y="2332493"/>
                  </a:lnTo>
                  <a:lnTo>
                    <a:pt x="5549037" y="2358313"/>
                  </a:lnTo>
                  <a:lnTo>
                    <a:pt x="5534457" y="2361711"/>
                  </a:lnTo>
                  <a:lnTo>
                    <a:pt x="5529502" y="2362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1981200"/>
            </a:xfrm>
            <a:custGeom>
              <a:avLst/>
              <a:gdLst/>
              <a:ahLst/>
              <a:cxnLst/>
              <a:rect l="l" t="t" r="r" b="b"/>
              <a:pathLst>
                <a:path w="381000" h="1981200">
                  <a:moveTo>
                    <a:pt x="38100" y="495300"/>
                  </a:moveTo>
                  <a:lnTo>
                    <a:pt x="0" y="495300"/>
                  </a:lnTo>
                  <a:lnTo>
                    <a:pt x="0" y="1981200"/>
                  </a:lnTo>
                  <a:lnTo>
                    <a:pt x="38100" y="1981200"/>
                  </a:lnTo>
                  <a:lnTo>
                    <a:pt x="38100" y="495300"/>
                  </a:lnTo>
                  <a:close/>
                </a:path>
                <a:path w="381000" h="19812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66824"/>
              <a:ext cx="152399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188833"/>
            <a:ext cx="43561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용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특징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674" y="1733549"/>
            <a:ext cx="1857375" cy="781050"/>
            <a:chOff x="828674" y="1733549"/>
            <a:chExt cx="1857375" cy="781050"/>
          </a:xfrm>
        </p:grpSpPr>
        <p:sp>
          <p:nvSpPr>
            <p:cNvPr id="11" name="object 11"/>
            <p:cNvSpPr/>
            <p:nvPr/>
          </p:nvSpPr>
          <p:spPr>
            <a:xfrm>
              <a:off x="828662" y="1733549"/>
              <a:ext cx="57150" cy="685800"/>
            </a:xfrm>
            <a:custGeom>
              <a:avLst/>
              <a:gdLst/>
              <a:ahLst/>
              <a:cxnLst/>
              <a:rect l="l" t="t" r="r" b="b"/>
              <a:pathLst>
                <a:path w="57150" h="685800">
                  <a:moveTo>
                    <a:pt x="57150" y="653440"/>
                  </a:moveTo>
                  <a:lnTo>
                    <a:pt x="32372" y="628650"/>
                  </a:lnTo>
                  <a:lnTo>
                    <a:pt x="24790" y="628650"/>
                  </a:lnTo>
                  <a:lnTo>
                    <a:pt x="0" y="653440"/>
                  </a:lnTo>
                  <a:lnTo>
                    <a:pt x="0" y="661022"/>
                  </a:lnTo>
                  <a:lnTo>
                    <a:pt x="24790" y="685800"/>
                  </a:lnTo>
                  <a:lnTo>
                    <a:pt x="32372" y="685800"/>
                  </a:lnTo>
                  <a:lnTo>
                    <a:pt x="57150" y="661022"/>
                  </a:lnTo>
                  <a:lnTo>
                    <a:pt x="57150" y="657225"/>
                  </a:lnTo>
                  <a:lnTo>
                    <a:pt x="57150" y="653440"/>
                  </a:lnTo>
                  <a:close/>
                </a:path>
                <a:path w="57150" h="68580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6858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799" y="2247899"/>
              <a:ext cx="1619250" cy="266700"/>
            </a:xfrm>
            <a:custGeom>
              <a:avLst/>
              <a:gdLst/>
              <a:ahLst/>
              <a:cxnLst/>
              <a:rect l="l" t="t" r="r" b="b"/>
              <a:pathLst>
                <a:path w="1619250" h="266700">
                  <a:moveTo>
                    <a:pt x="15862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586202" y="0"/>
                  </a:lnTo>
                  <a:lnTo>
                    <a:pt x="1618282" y="28187"/>
                  </a:lnTo>
                  <a:lnTo>
                    <a:pt x="1619249" y="33047"/>
                  </a:lnTo>
                  <a:lnTo>
                    <a:pt x="1619249" y="233652"/>
                  </a:lnTo>
                  <a:lnTo>
                    <a:pt x="1591062" y="265732"/>
                  </a:lnTo>
                  <a:lnTo>
                    <a:pt x="15862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1335" y="1595756"/>
            <a:ext cx="4298950" cy="1515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안전 중심 설계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운전 방해 최소화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상태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감지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멀티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디스플레이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클러스터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CID, HUD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등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동시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</a:t>
            </a:r>
            <a:r>
              <a:rPr lang="en-US" altLang="ko-KR" sz="13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CarWindowManager</a:t>
            </a:r>
            <a:r>
              <a:rPr lang="en-US" altLang="ko-KR" sz="13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 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특화 인터페이스 </a:t>
            </a:r>
            <a:endParaRPr lang="en-US" altLang="ko-KR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 버튼과 터치 입력 동시 지원 </a:t>
            </a:r>
            <a:endParaRPr lang="en-US" altLang="ko-KR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</a:t>
            </a:r>
            <a:r>
              <a:rPr lang="ko-KR" altLang="en-US"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우선순위 정책 </a:t>
            </a:r>
            <a:r>
              <a:rPr lang="en-US" altLang="ko-KR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긴급 알림</a:t>
            </a:r>
            <a:r>
              <a:rPr lang="en-US" altLang="ko-KR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네비게이션</a:t>
            </a:r>
            <a:r>
              <a:rPr lang="en-US" altLang="ko-KR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662" y="2686049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3619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0999" y="3467099"/>
            <a:ext cx="5600700" cy="3314700"/>
            <a:chOff x="380999" y="3467099"/>
            <a:chExt cx="5600700" cy="3314700"/>
          </a:xfrm>
        </p:grpSpPr>
        <p:sp>
          <p:nvSpPr>
            <p:cNvPr id="19" name="object 19"/>
            <p:cNvSpPr/>
            <p:nvPr/>
          </p:nvSpPr>
          <p:spPr>
            <a:xfrm>
              <a:off x="380999" y="3467099"/>
              <a:ext cx="5600700" cy="3314700"/>
            </a:xfrm>
            <a:custGeom>
              <a:avLst/>
              <a:gdLst/>
              <a:ahLst/>
              <a:cxnLst/>
              <a:rect l="l" t="t" r="r" b="b"/>
              <a:pathLst>
                <a:path w="5600700" h="3314700">
                  <a:moveTo>
                    <a:pt x="5529502" y="3314699"/>
                  </a:moveTo>
                  <a:lnTo>
                    <a:pt x="71196" y="3314699"/>
                  </a:lnTo>
                  <a:lnTo>
                    <a:pt x="66241" y="3314211"/>
                  </a:lnTo>
                  <a:lnTo>
                    <a:pt x="29705" y="3299076"/>
                  </a:lnTo>
                  <a:lnTo>
                    <a:pt x="3885" y="3263037"/>
                  </a:lnTo>
                  <a:lnTo>
                    <a:pt x="0" y="3243502"/>
                  </a:lnTo>
                  <a:lnTo>
                    <a:pt x="0" y="3238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243502"/>
                  </a:lnTo>
                  <a:lnTo>
                    <a:pt x="5585076" y="3284993"/>
                  </a:lnTo>
                  <a:lnTo>
                    <a:pt x="5549037" y="3310812"/>
                  </a:lnTo>
                  <a:lnTo>
                    <a:pt x="5534457" y="3314211"/>
                  </a:lnTo>
                  <a:lnTo>
                    <a:pt x="5529502" y="3314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1487" y="3657599"/>
              <a:ext cx="381000" cy="2933700"/>
            </a:xfrm>
            <a:custGeom>
              <a:avLst/>
              <a:gdLst/>
              <a:ahLst/>
              <a:cxnLst/>
              <a:rect l="l" t="t" r="r" b="b"/>
              <a:pathLst>
                <a:path w="381000" h="2933700">
                  <a:moveTo>
                    <a:pt x="38100" y="495300"/>
                  </a:moveTo>
                  <a:lnTo>
                    <a:pt x="0" y="495300"/>
                  </a:lnTo>
                  <a:lnTo>
                    <a:pt x="0" y="2933700"/>
                  </a:lnTo>
                  <a:lnTo>
                    <a:pt x="38100" y="2933700"/>
                  </a:lnTo>
                  <a:lnTo>
                    <a:pt x="38100" y="495300"/>
                  </a:lnTo>
                  <a:close/>
                </a:path>
                <a:path w="381000" h="29337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3771899"/>
              <a:ext cx="152399" cy="1523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4100" y="3719011"/>
            <a:ext cx="20701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멀티윈도우 환경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2474" y="4152900"/>
            <a:ext cx="5038725" cy="1447800"/>
            <a:chOff x="752474" y="4152900"/>
            <a:chExt cx="5038725" cy="1447800"/>
          </a:xfrm>
        </p:grpSpPr>
        <p:sp>
          <p:nvSpPr>
            <p:cNvPr id="24" name="object 24"/>
            <p:cNvSpPr/>
            <p:nvPr/>
          </p:nvSpPr>
          <p:spPr>
            <a:xfrm>
              <a:off x="752474" y="4152900"/>
              <a:ext cx="5038725" cy="1447800"/>
            </a:xfrm>
            <a:custGeom>
              <a:avLst/>
              <a:gdLst/>
              <a:ahLst/>
              <a:cxnLst/>
              <a:rect l="l" t="t" r="r" b="b"/>
              <a:pathLst>
                <a:path w="5038725" h="1447800">
                  <a:moveTo>
                    <a:pt x="4967527" y="1447799"/>
                  </a:moveTo>
                  <a:lnTo>
                    <a:pt x="71196" y="1447799"/>
                  </a:lnTo>
                  <a:lnTo>
                    <a:pt x="66241" y="1447311"/>
                  </a:lnTo>
                  <a:lnTo>
                    <a:pt x="29705" y="1432177"/>
                  </a:lnTo>
                  <a:lnTo>
                    <a:pt x="3885" y="1396137"/>
                  </a:lnTo>
                  <a:lnTo>
                    <a:pt x="0" y="1376602"/>
                  </a:lnTo>
                  <a:lnTo>
                    <a:pt x="0" y="13715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1376602"/>
                  </a:lnTo>
                  <a:lnTo>
                    <a:pt x="5023102" y="1418093"/>
                  </a:lnTo>
                  <a:lnTo>
                    <a:pt x="4987062" y="1443913"/>
                  </a:lnTo>
                  <a:lnTo>
                    <a:pt x="4972482" y="1447311"/>
                  </a:lnTo>
                  <a:lnTo>
                    <a:pt x="4967527" y="1447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66774" y="4267199"/>
              <a:ext cx="1162050" cy="1219200"/>
            </a:xfrm>
            <a:custGeom>
              <a:avLst/>
              <a:gdLst/>
              <a:ahLst/>
              <a:cxnLst/>
              <a:rect l="l" t="t" r="r" b="b"/>
              <a:pathLst>
                <a:path w="1162050" h="1219200">
                  <a:moveTo>
                    <a:pt x="1090853" y="1219199"/>
                  </a:moveTo>
                  <a:lnTo>
                    <a:pt x="71196" y="1219199"/>
                  </a:lnTo>
                  <a:lnTo>
                    <a:pt x="66241" y="1218710"/>
                  </a:lnTo>
                  <a:lnTo>
                    <a:pt x="29705" y="1203577"/>
                  </a:lnTo>
                  <a:lnTo>
                    <a:pt x="3885" y="1167536"/>
                  </a:lnTo>
                  <a:lnTo>
                    <a:pt x="0" y="1148003"/>
                  </a:lnTo>
                  <a:lnTo>
                    <a:pt x="0" y="1142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090853" y="0"/>
                  </a:lnTo>
                  <a:lnTo>
                    <a:pt x="1132344" y="15621"/>
                  </a:lnTo>
                  <a:lnTo>
                    <a:pt x="1158164" y="51661"/>
                  </a:lnTo>
                  <a:lnTo>
                    <a:pt x="1162049" y="71196"/>
                  </a:lnTo>
                  <a:lnTo>
                    <a:pt x="1162049" y="1148003"/>
                  </a:lnTo>
                  <a:lnTo>
                    <a:pt x="1146428" y="1189493"/>
                  </a:lnTo>
                  <a:lnTo>
                    <a:pt x="1110387" y="1215313"/>
                  </a:lnTo>
                  <a:lnTo>
                    <a:pt x="1095808" y="1218710"/>
                  </a:lnTo>
                  <a:lnTo>
                    <a:pt x="1090853" y="12191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1124" y="4695824"/>
              <a:ext cx="133349" cy="13334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17958" y="4851575"/>
            <a:ext cx="534641" cy="17697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Cluster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05024" y="4267199"/>
            <a:ext cx="2333625" cy="1219200"/>
            <a:chOff x="2105024" y="4267199"/>
            <a:chExt cx="2333625" cy="1219200"/>
          </a:xfrm>
        </p:grpSpPr>
        <p:sp>
          <p:nvSpPr>
            <p:cNvPr id="29" name="object 29"/>
            <p:cNvSpPr/>
            <p:nvPr/>
          </p:nvSpPr>
          <p:spPr>
            <a:xfrm>
              <a:off x="2105024" y="4267199"/>
              <a:ext cx="2333625" cy="1219200"/>
            </a:xfrm>
            <a:custGeom>
              <a:avLst/>
              <a:gdLst/>
              <a:ahLst/>
              <a:cxnLst/>
              <a:rect l="l" t="t" r="r" b="b"/>
              <a:pathLst>
                <a:path w="2333625" h="1219200">
                  <a:moveTo>
                    <a:pt x="2262428" y="1219199"/>
                  </a:moveTo>
                  <a:lnTo>
                    <a:pt x="71196" y="1219199"/>
                  </a:lnTo>
                  <a:lnTo>
                    <a:pt x="66241" y="1218710"/>
                  </a:lnTo>
                  <a:lnTo>
                    <a:pt x="29705" y="1203577"/>
                  </a:lnTo>
                  <a:lnTo>
                    <a:pt x="3885" y="1167536"/>
                  </a:lnTo>
                  <a:lnTo>
                    <a:pt x="0" y="1148003"/>
                  </a:lnTo>
                  <a:lnTo>
                    <a:pt x="0" y="1142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2" y="3885"/>
                  </a:lnTo>
                  <a:lnTo>
                    <a:pt x="71196" y="0"/>
                  </a:lnTo>
                  <a:lnTo>
                    <a:pt x="2262428" y="0"/>
                  </a:lnTo>
                  <a:lnTo>
                    <a:pt x="2303919" y="15621"/>
                  </a:lnTo>
                  <a:lnTo>
                    <a:pt x="2329738" y="51661"/>
                  </a:lnTo>
                  <a:lnTo>
                    <a:pt x="2333624" y="71196"/>
                  </a:lnTo>
                  <a:lnTo>
                    <a:pt x="2333624" y="1148003"/>
                  </a:lnTo>
                  <a:lnTo>
                    <a:pt x="2318002" y="1189493"/>
                  </a:lnTo>
                  <a:lnTo>
                    <a:pt x="2281962" y="1215313"/>
                  </a:lnTo>
                  <a:lnTo>
                    <a:pt x="2267383" y="1218710"/>
                  </a:lnTo>
                  <a:lnTo>
                    <a:pt x="2262428" y="1219199"/>
                  </a:lnTo>
                  <a:close/>
                </a:path>
              </a:pathLst>
            </a:custGeom>
            <a:solidFill>
              <a:srgbClr val="BEDA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399" y="4695824"/>
              <a:ext cx="150018" cy="13335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245320" y="4848990"/>
            <a:ext cx="263148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1D40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CID (Center Information Display)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14849" y="4267199"/>
            <a:ext cx="1162050" cy="1219200"/>
            <a:chOff x="4514849" y="4267199"/>
            <a:chExt cx="1162050" cy="1219200"/>
          </a:xfrm>
        </p:grpSpPr>
        <p:sp>
          <p:nvSpPr>
            <p:cNvPr id="33" name="object 33"/>
            <p:cNvSpPr/>
            <p:nvPr/>
          </p:nvSpPr>
          <p:spPr>
            <a:xfrm>
              <a:off x="4514849" y="4267199"/>
              <a:ext cx="1162050" cy="1219200"/>
            </a:xfrm>
            <a:custGeom>
              <a:avLst/>
              <a:gdLst/>
              <a:ahLst/>
              <a:cxnLst/>
              <a:rect l="l" t="t" r="r" b="b"/>
              <a:pathLst>
                <a:path w="1162050" h="1219200">
                  <a:moveTo>
                    <a:pt x="1090853" y="1219199"/>
                  </a:moveTo>
                  <a:lnTo>
                    <a:pt x="71196" y="1219199"/>
                  </a:lnTo>
                  <a:lnTo>
                    <a:pt x="66241" y="1218710"/>
                  </a:lnTo>
                  <a:lnTo>
                    <a:pt x="29705" y="1203577"/>
                  </a:lnTo>
                  <a:lnTo>
                    <a:pt x="3885" y="1167536"/>
                  </a:lnTo>
                  <a:lnTo>
                    <a:pt x="0" y="1148003"/>
                  </a:lnTo>
                  <a:lnTo>
                    <a:pt x="0" y="1142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090853" y="0"/>
                  </a:lnTo>
                  <a:lnTo>
                    <a:pt x="1132344" y="15621"/>
                  </a:lnTo>
                  <a:lnTo>
                    <a:pt x="1158163" y="51661"/>
                  </a:lnTo>
                  <a:lnTo>
                    <a:pt x="1162049" y="71196"/>
                  </a:lnTo>
                  <a:lnTo>
                    <a:pt x="1162049" y="1148003"/>
                  </a:lnTo>
                  <a:lnTo>
                    <a:pt x="1146428" y="1189493"/>
                  </a:lnTo>
                  <a:lnTo>
                    <a:pt x="1110388" y="1215313"/>
                  </a:lnTo>
                  <a:lnTo>
                    <a:pt x="1095808" y="1218710"/>
                  </a:lnTo>
                  <a:lnTo>
                    <a:pt x="1090853" y="12191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199" y="4699991"/>
              <a:ext cx="133350" cy="1250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657377" y="4851575"/>
            <a:ext cx="875030" cy="17697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Control Panel</a:t>
            </a:r>
            <a:endParaRPr sz="10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8662" y="5848350"/>
            <a:ext cx="57150" cy="666750"/>
          </a:xfrm>
          <a:custGeom>
            <a:avLst/>
            <a:gdLst/>
            <a:ahLst/>
            <a:cxnLst/>
            <a:rect l="l" t="t" r="r" b="b"/>
            <a:pathLst>
              <a:path w="57150" h="6667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6667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6667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0535" y="5693690"/>
            <a:ext cx="3994149" cy="9233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화면별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독립적인 </a:t>
            </a: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관리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44300"/>
              </a:lnSpc>
              <a:spcBef>
                <a:spcPts val="90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Cockpit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환경에서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분할 화면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4300"/>
              </a:lnSpc>
              <a:spcBef>
                <a:spcPts val="9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상태에 따른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화면 전환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210298" y="95249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5529503" y="3733799"/>
                </a:moveTo>
                <a:lnTo>
                  <a:pt x="71196" y="3733799"/>
                </a:lnTo>
                <a:lnTo>
                  <a:pt x="66241" y="3733311"/>
                </a:lnTo>
                <a:lnTo>
                  <a:pt x="29705" y="3718177"/>
                </a:lnTo>
                <a:lnTo>
                  <a:pt x="3885" y="3682136"/>
                </a:lnTo>
                <a:lnTo>
                  <a:pt x="0" y="3662602"/>
                </a:lnTo>
                <a:lnTo>
                  <a:pt x="0" y="3657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3662602"/>
                </a:lnTo>
                <a:lnTo>
                  <a:pt x="5585077" y="3704093"/>
                </a:lnTo>
                <a:lnTo>
                  <a:pt x="5549038" y="3729913"/>
                </a:lnTo>
                <a:lnTo>
                  <a:pt x="5534458" y="3733311"/>
                </a:lnTo>
                <a:lnTo>
                  <a:pt x="5529503" y="37337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00799" y="1638299"/>
            <a:ext cx="38100" cy="2857500"/>
          </a:xfrm>
          <a:custGeom>
            <a:avLst/>
            <a:gdLst/>
            <a:ahLst/>
            <a:cxnLst/>
            <a:rect l="l" t="t" r="r" b="b"/>
            <a:pathLst>
              <a:path w="38100" h="2857500">
                <a:moveTo>
                  <a:pt x="38099" y="2857499"/>
                </a:moveTo>
                <a:lnTo>
                  <a:pt x="0" y="2857499"/>
                </a:lnTo>
                <a:lnTo>
                  <a:pt x="0" y="0"/>
                </a:lnTo>
                <a:lnTo>
                  <a:pt x="38099" y="0"/>
                </a:lnTo>
                <a:lnTo>
                  <a:pt x="38099" y="28574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81774" y="3276599"/>
            <a:ext cx="5038725" cy="1219200"/>
          </a:xfrm>
          <a:custGeom>
            <a:avLst/>
            <a:gdLst/>
            <a:ahLst/>
            <a:cxnLst/>
            <a:rect l="l" t="t" r="r" b="b"/>
            <a:pathLst>
              <a:path w="5038725" h="1219200">
                <a:moveTo>
                  <a:pt x="4967527" y="1219199"/>
                </a:moveTo>
                <a:lnTo>
                  <a:pt x="71196" y="1219199"/>
                </a:lnTo>
                <a:lnTo>
                  <a:pt x="66240" y="1218711"/>
                </a:lnTo>
                <a:lnTo>
                  <a:pt x="29705" y="1203577"/>
                </a:lnTo>
                <a:lnTo>
                  <a:pt x="3885" y="1167537"/>
                </a:lnTo>
                <a:lnTo>
                  <a:pt x="0" y="1148002"/>
                </a:lnTo>
                <a:lnTo>
                  <a:pt x="0" y="1142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4967527" y="0"/>
                </a:lnTo>
                <a:lnTo>
                  <a:pt x="5009019" y="15621"/>
                </a:lnTo>
                <a:lnTo>
                  <a:pt x="5034837" y="51661"/>
                </a:lnTo>
                <a:lnTo>
                  <a:pt x="5038724" y="71196"/>
                </a:lnTo>
                <a:lnTo>
                  <a:pt x="5038724" y="1148002"/>
                </a:lnTo>
                <a:lnTo>
                  <a:pt x="5023103" y="1189494"/>
                </a:lnTo>
                <a:lnTo>
                  <a:pt x="4987061" y="1215313"/>
                </a:lnTo>
                <a:lnTo>
                  <a:pt x="4972482" y="1218711"/>
                </a:lnTo>
                <a:lnTo>
                  <a:pt x="4967527" y="12191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007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15099" y="1257299"/>
            <a:ext cx="152399" cy="15239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883400" y="1204412"/>
            <a:ext cx="2375536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 포인트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57974" y="17525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96099" y="1638299"/>
            <a:ext cx="1790701" cy="266700"/>
          </a:xfrm>
          <a:custGeom>
            <a:avLst/>
            <a:gdLst/>
            <a:ahLst/>
            <a:cxnLst/>
            <a:rect l="l" t="t" r="r" b="b"/>
            <a:pathLst>
              <a:path w="1619250" h="266700">
                <a:moveTo>
                  <a:pt x="1586201" y="266699"/>
                </a:moveTo>
                <a:lnTo>
                  <a:pt x="33047" y="266699"/>
                </a:lnTo>
                <a:lnTo>
                  <a:pt x="28186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586201" y="0"/>
                </a:lnTo>
                <a:lnTo>
                  <a:pt x="1618282" y="28187"/>
                </a:lnTo>
                <a:lnTo>
                  <a:pt x="1619249" y="33047"/>
                </a:lnTo>
                <a:lnTo>
                  <a:pt x="1619249" y="233652"/>
                </a:lnTo>
                <a:lnTo>
                  <a:pt x="1591062" y="265732"/>
                </a:lnTo>
                <a:lnTo>
                  <a:pt x="1586201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943711" y="1600943"/>
            <a:ext cx="2841424" cy="149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90"/>
              </a:spcBef>
              <a:tabLst>
                <a:tab pos="1618615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CarWindowManager	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lang="en-US" altLang="ko-KR" sz="14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</a:t>
            </a: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Layout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파라미터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조정 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2300"/>
              </a:lnSpc>
              <a:spcBef>
                <a:spcPts val="90"/>
              </a:spcBef>
              <a:tabLst>
                <a:tab pos="1618615" algn="l"/>
              </a:tabLst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차량 전용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입력 이벤트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처리 로직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2300"/>
              </a:lnSpc>
              <a:spcBef>
                <a:spcPts val="90"/>
              </a:spcBef>
              <a:tabLst>
                <a:tab pos="1618615" algn="l"/>
              </a:tabLst>
            </a:pP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 상태별 </a:t>
            </a:r>
            <a:r>
              <a:rPr lang="en-US" altLang="ko-KR"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제한 정책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 </a:t>
            </a:r>
            <a:endParaRPr lang="en-US" altLang="ko-KR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2300"/>
              </a:lnSpc>
              <a:spcBef>
                <a:spcPts val="90"/>
              </a:spcBef>
              <a:tabLst>
                <a:tab pos="1618615" algn="l"/>
              </a:tabLst>
            </a:pPr>
            <a:r>
              <a:rPr lang="en-US" altLang="ko-KR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OEM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특화 </a:t>
            </a:r>
            <a:r>
              <a:rPr lang="ko-KR" altLang="en-US"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화면 분할 </a:t>
            </a:r>
            <a:r>
              <a:rPr lang="ko-KR" altLang="en-US"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모드 정의</a:t>
            </a:r>
            <a:endParaRPr lang="ko-KR" altLang="en-US"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657974" y="2076449"/>
            <a:ext cx="205740" cy="2261235"/>
            <a:chOff x="6657974" y="2076449"/>
            <a:chExt cx="205740" cy="2261235"/>
          </a:xfrm>
        </p:grpSpPr>
        <p:sp>
          <p:nvSpPr>
            <p:cNvPr id="50" name="object 50"/>
            <p:cNvSpPr/>
            <p:nvPr/>
          </p:nvSpPr>
          <p:spPr>
            <a:xfrm>
              <a:off x="6657962" y="2076449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5267" y="3428036"/>
              <a:ext cx="168302" cy="13527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11899" y="3702011"/>
              <a:ext cx="60325" cy="635635"/>
            </a:xfrm>
            <a:custGeom>
              <a:avLst/>
              <a:gdLst/>
              <a:ahLst/>
              <a:cxnLst/>
              <a:rect l="l" t="t" r="r" b="b"/>
              <a:pathLst>
                <a:path w="60325" h="635635">
                  <a:moveTo>
                    <a:pt x="59982" y="581609"/>
                  </a:moveTo>
                  <a:lnTo>
                    <a:pt x="56730" y="578358"/>
                  </a:lnTo>
                  <a:lnTo>
                    <a:pt x="11823" y="533400"/>
                  </a:lnTo>
                  <a:lnTo>
                    <a:pt x="6540" y="533400"/>
                  </a:lnTo>
                  <a:lnTo>
                    <a:pt x="25" y="539915"/>
                  </a:lnTo>
                  <a:lnTo>
                    <a:pt x="25" y="545198"/>
                  </a:lnTo>
                  <a:lnTo>
                    <a:pt x="39039" y="584238"/>
                  </a:lnTo>
                  <a:lnTo>
                    <a:pt x="0" y="623290"/>
                  </a:lnTo>
                  <a:lnTo>
                    <a:pt x="0" y="628573"/>
                  </a:lnTo>
                  <a:lnTo>
                    <a:pt x="6515" y="635088"/>
                  </a:lnTo>
                  <a:lnTo>
                    <a:pt x="11798" y="635088"/>
                  </a:lnTo>
                  <a:lnTo>
                    <a:pt x="59982" y="586905"/>
                  </a:lnTo>
                  <a:lnTo>
                    <a:pt x="59982" y="581609"/>
                  </a:lnTo>
                  <a:close/>
                </a:path>
                <a:path w="60325" h="635635">
                  <a:moveTo>
                    <a:pt x="59982" y="314909"/>
                  </a:moveTo>
                  <a:lnTo>
                    <a:pt x="56730" y="311658"/>
                  </a:lnTo>
                  <a:lnTo>
                    <a:pt x="11823" y="266700"/>
                  </a:lnTo>
                  <a:lnTo>
                    <a:pt x="6540" y="266700"/>
                  </a:lnTo>
                  <a:lnTo>
                    <a:pt x="25" y="273215"/>
                  </a:lnTo>
                  <a:lnTo>
                    <a:pt x="25" y="278498"/>
                  </a:lnTo>
                  <a:lnTo>
                    <a:pt x="39039" y="317538"/>
                  </a:lnTo>
                  <a:lnTo>
                    <a:pt x="0" y="356590"/>
                  </a:lnTo>
                  <a:lnTo>
                    <a:pt x="0" y="361873"/>
                  </a:lnTo>
                  <a:lnTo>
                    <a:pt x="6515" y="368388"/>
                  </a:lnTo>
                  <a:lnTo>
                    <a:pt x="11798" y="368388"/>
                  </a:lnTo>
                  <a:lnTo>
                    <a:pt x="59982" y="320205"/>
                  </a:lnTo>
                  <a:lnTo>
                    <a:pt x="59982" y="314909"/>
                  </a:lnTo>
                  <a:close/>
                </a:path>
                <a:path w="60325" h="635635">
                  <a:moveTo>
                    <a:pt x="59982" y="48209"/>
                  </a:moveTo>
                  <a:lnTo>
                    <a:pt x="56730" y="44958"/>
                  </a:lnTo>
                  <a:lnTo>
                    <a:pt x="11823" y="0"/>
                  </a:lnTo>
                  <a:lnTo>
                    <a:pt x="6540" y="0"/>
                  </a:lnTo>
                  <a:lnTo>
                    <a:pt x="25" y="6515"/>
                  </a:lnTo>
                  <a:lnTo>
                    <a:pt x="25" y="11798"/>
                  </a:lnTo>
                  <a:lnTo>
                    <a:pt x="39039" y="50838"/>
                  </a:lnTo>
                  <a:lnTo>
                    <a:pt x="0" y="89890"/>
                  </a:lnTo>
                  <a:lnTo>
                    <a:pt x="0" y="95173"/>
                  </a:lnTo>
                  <a:lnTo>
                    <a:pt x="6515" y="101688"/>
                  </a:lnTo>
                  <a:lnTo>
                    <a:pt x="11798" y="101688"/>
                  </a:lnTo>
                  <a:lnTo>
                    <a:pt x="59982" y="53505"/>
                  </a:lnTo>
                  <a:lnTo>
                    <a:pt x="59982" y="4820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925498" y="3379914"/>
            <a:ext cx="1532701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접근점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Comic Sans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04818" y="3659414"/>
            <a:ext cx="2720182" cy="710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CarWindowManager.java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>
              <a:lnSpc>
                <a:spcPct val="166700"/>
              </a:lnSpc>
            </a:pP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CarWindowManagerService.java CarDisplayManager.java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자동차 </a:t>
            </a: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95300" y="1866538"/>
            <a:ext cx="5600700" cy="2857500"/>
            <a:chOff x="6210298" y="4838699"/>
            <a:chExt cx="5600700" cy="2857500"/>
          </a:xfrm>
        </p:grpSpPr>
        <p:sp>
          <p:nvSpPr>
            <p:cNvPr id="58" name="object 58"/>
            <p:cNvSpPr/>
            <p:nvPr/>
          </p:nvSpPr>
          <p:spPr>
            <a:xfrm>
              <a:off x="6210298" y="4838699"/>
              <a:ext cx="5600700" cy="2857500"/>
            </a:xfrm>
            <a:custGeom>
              <a:avLst/>
              <a:gdLst/>
              <a:ahLst/>
              <a:cxnLst/>
              <a:rect l="l" t="t" r="r" b="b"/>
              <a:pathLst>
                <a:path w="5600700" h="2857500">
                  <a:moveTo>
                    <a:pt x="5529503" y="2857499"/>
                  </a:moveTo>
                  <a:lnTo>
                    <a:pt x="71196" y="2857499"/>
                  </a:lnTo>
                  <a:lnTo>
                    <a:pt x="66241" y="2857011"/>
                  </a:lnTo>
                  <a:lnTo>
                    <a:pt x="29705" y="2841876"/>
                  </a:lnTo>
                  <a:lnTo>
                    <a:pt x="3885" y="2805837"/>
                  </a:lnTo>
                  <a:lnTo>
                    <a:pt x="0" y="2786302"/>
                  </a:lnTo>
                  <a:lnTo>
                    <a:pt x="0" y="27812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2786302"/>
                  </a:lnTo>
                  <a:lnTo>
                    <a:pt x="5585077" y="2827793"/>
                  </a:lnTo>
                  <a:lnTo>
                    <a:pt x="5549038" y="2853613"/>
                  </a:lnTo>
                  <a:lnTo>
                    <a:pt x="5534458" y="2857011"/>
                  </a:lnTo>
                  <a:lnTo>
                    <a:pt x="5529503" y="2857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400787" y="5029199"/>
              <a:ext cx="381000" cy="2362200"/>
            </a:xfrm>
            <a:custGeom>
              <a:avLst/>
              <a:gdLst/>
              <a:ahLst/>
              <a:cxnLst/>
              <a:rect l="l" t="t" r="r" b="b"/>
              <a:pathLst>
                <a:path w="381000" h="2362200">
                  <a:moveTo>
                    <a:pt x="38100" y="495300"/>
                  </a:moveTo>
                  <a:lnTo>
                    <a:pt x="0" y="495300"/>
                  </a:lnTo>
                  <a:lnTo>
                    <a:pt x="0" y="2362200"/>
                  </a:lnTo>
                  <a:lnTo>
                    <a:pt x="38100" y="2362200"/>
                  </a:lnTo>
                  <a:lnTo>
                    <a:pt x="38100" y="495300"/>
                  </a:lnTo>
                  <a:close/>
                </a:path>
                <a:path w="381000" h="23622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6049" y="5153024"/>
              <a:ext cx="190499" cy="13334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168402" y="2038623"/>
            <a:ext cx="208914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적용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66776" y="2552338"/>
            <a:ext cx="2466975" cy="876300"/>
          </a:xfrm>
          <a:custGeom>
            <a:avLst/>
            <a:gdLst/>
            <a:ahLst/>
            <a:cxnLst/>
            <a:rect l="l" t="t" r="r" b="b"/>
            <a:pathLst>
              <a:path w="2466975" h="876300">
                <a:moveTo>
                  <a:pt x="2395778" y="876299"/>
                </a:moveTo>
                <a:lnTo>
                  <a:pt x="71196" y="876299"/>
                </a:lnTo>
                <a:lnTo>
                  <a:pt x="66240" y="875811"/>
                </a:lnTo>
                <a:lnTo>
                  <a:pt x="29705" y="860677"/>
                </a:lnTo>
                <a:lnTo>
                  <a:pt x="3885" y="824636"/>
                </a:lnTo>
                <a:lnTo>
                  <a:pt x="0" y="805103"/>
                </a:lnTo>
                <a:lnTo>
                  <a:pt x="0" y="800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2395778" y="0"/>
                </a:lnTo>
                <a:lnTo>
                  <a:pt x="2437268" y="15621"/>
                </a:lnTo>
                <a:lnTo>
                  <a:pt x="2463088" y="51661"/>
                </a:lnTo>
                <a:lnTo>
                  <a:pt x="2466974" y="71196"/>
                </a:lnTo>
                <a:lnTo>
                  <a:pt x="2466974" y="805103"/>
                </a:lnTo>
                <a:lnTo>
                  <a:pt x="2451351" y="846594"/>
                </a:lnTo>
                <a:lnTo>
                  <a:pt x="2415311" y="872412"/>
                </a:lnTo>
                <a:lnTo>
                  <a:pt x="2400732" y="875811"/>
                </a:lnTo>
                <a:lnTo>
                  <a:pt x="2395778" y="8762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8376" y="2616227"/>
            <a:ext cx="2381883" cy="51167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독일 프리미엄 브랜드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운전 모드별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변환 및 다중 화면 연동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448050" y="2552338"/>
            <a:ext cx="2457450" cy="876300"/>
          </a:xfrm>
          <a:custGeom>
            <a:avLst/>
            <a:gdLst/>
            <a:ahLst/>
            <a:cxnLst/>
            <a:rect l="l" t="t" r="r" b="b"/>
            <a:pathLst>
              <a:path w="2457450" h="876300">
                <a:moveTo>
                  <a:pt x="2386253" y="876299"/>
                </a:moveTo>
                <a:lnTo>
                  <a:pt x="71196" y="876299"/>
                </a:lnTo>
                <a:lnTo>
                  <a:pt x="66240" y="875811"/>
                </a:lnTo>
                <a:lnTo>
                  <a:pt x="29705" y="860677"/>
                </a:lnTo>
                <a:lnTo>
                  <a:pt x="3885" y="824636"/>
                </a:lnTo>
                <a:lnTo>
                  <a:pt x="0" y="805103"/>
                </a:lnTo>
                <a:lnTo>
                  <a:pt x="0" y="8000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2386253" y="0"/>
                </a:lnTo>
                <a:lnTo>
                  <a:pt x="2427745" y="15621"/>
                </a:lnTo>
                <a:lnTo>
                  <a:pt x="2453563" y="51661"/>
                </a:lnTo>
                <a:lnTo>
                  <a:pt x="2457450" y="71196"/>
                </a:lnTo>
                <a:lnTo>
                  <a:pt x="2457450" y="805103"/>
                </a:lnTo>
                <a:lnTo>
                  <a:pt x="2441829" y="846594"/>
                </a:lnTo>
                <a:lnTo>
                  <a:pt x="2405787" y="872412"/>
                </a:lnTo>
                <a:lnTo>
                  <a:pt x="2391207" y="875811"/>
                </a:lnTo>
                <a:lnTo>
                  <a:pt x="2386253" y="8762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544890" y="2616227"/>
            <a:ext cx="2262820" cy="68954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한국 제조사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6700"/>
              </a:lnSpc>
              <a:spcBef>
                <a:spcPts val="254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AR HUD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클러스터 통합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150" dirty="0" err="1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66776" y="3542938"/>
            <a:ext cx="2466975" cy="876300"/>
          </a:xfrm>
          <a:custGeom>
            <a:avLst/>
            <a:gdLst/>
            <a:ahLst/>
            <a:cxnLst/>
            <a:rect l="l" t="t" r="r" b="b"/>
            <a:pathLst>
              <a:path w="2466975" h="876300">
                <a:moveTo>
                  <a:pt x="2395778" y="876299"/>
                </a:moveTo>
                <a:lnTo>
                  <a:pt x="71196" y="876299"/>
                </a:lnTo>
                <a:lnTo>
                  <a:pt x="66240" y="875811"/>
                </a:lnTo>
                <a:lnTo>
                  <a:pt x="29705" y="860677"/>
                </a:lnTo>
                <a:lnTo>
                  <a:pt x="3885" y="824637"/>
                </a:lnTo>
                <a:lnTo>
                  <a:pt x="0" y="805102"/>
                </a:lnTo>
                <a:lnTo>
                  <a:pt x="0" y="800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95778" y="0"/>
                </a:lnTo>
                <a:lnTo>
                  <a:pt x="2437268" y="15619"/>
                </a:lnTo>
                <a:lnTo>
                  <a:pt x="2463088" y="51661"/>
                </a:lnTo>
                <a:lnTo>
                  <a:pt x="2466974" y="71196"/>
                </a:lnTo>
                <a:lnTo>
                  <a:pt x="2466974" y="805102"/>
                </a:lnTo>
                <a:lnTo>
                  <a:pt x="2451351" y="846594"/>
                </a:lnTo>
                <a:lnTo>
                  <a:pt x="2415311" y="872412"/>
                </a:lnTo>
                <a:lnTo>
                  <a:pt x="2400732" y="875811"/>
                </a:lnTo>
                <a:lnTo>
                  <a:pt x="2395778" y="8762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68377" y="3592733"/>
            <a:ext cx="2175510" cy="7175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전기차 전용 </a:t>
            </a:r>
            <a:r>
              <a:rPr sz="1300" b="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Yu Gothic Medium"/>
              </a:rPr>
              <a:t>UI</a:t>
            </a:r>
            <a:endParaRPr sz="1300">
              <a:latin typeface="Noto Sans KR" panose="020B0200000000000000" pitchFamily="50" charset="-127"/>
              <a:ea typeface="Noto Sans KR" panose="020B0200000000000000" pitchFamily="50" charset="-127"/>
              <a:cs typeface="Yu Gothic Medium"/>
            </a:endParaRPr>
          </a:p>
          <a:p>
            <a:pPr marL="12700" marR="5080">
              <a:lnSpc>
                <a:spcPct val="108700"/>
              </a:lnSpc>
              <a:spcBef>
                <a:spcPts val="3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상태에 따른 에너지 효율적 화면 구성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448050" y="3542938"/>
            <a:ext cx="2457450" cy="876300"/>
          </a:xfrm>
          <a:custGeom>
            <a:avLst/>
            <a:gdLst/>
            <a:ahLst/>
            <a:cxnLst/>
            <a:rect l="l" t="t" r="r" b="b"/>
            <a:pathLst>
              <a:path w="2457450" h="876300">
                <a:moveTo>
                  <a:pt x="2386253" y="876299"/>
                </a:moveTo>
                <a:lnTo>
                  <a:pt x="71196" y="876299"/>
                </a:lnTo>
                <a:lnTo>
                  <a:pt x="66240" y="875811"/>
                </a:lnTo>
                <a:lnTo>
                  <a:pt x="29705" y="860677"/>
                </a:lnTo>
                <a:lnTo>
                  <a:pt x="3885" y="824637"/>
                </a:lnTo>
                <a:lnTo>
                  <a:pt x="0" y="805102"/>
                </a:lnTo>
                <a:lnTo>
                  <a:pt x="0" y="8000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2386253" y="0"/>
                </a:lnTo>
                <a:lnTo>
                  <a:pt x="2427745" y="15619"/>
                </a:lnTo>
                <a:lnTo>
                  <a:pt x="2453563" y="51661"/>
                </a:lnTo>
                <a:lnTo>
                  <a:pt x="2457450" y="71196"/>
                </a:lnTo>
                <a:lnTo>
                  <a:pt x="2457450" y="805102"/>
                </a:lnTo>
                <a:lnTo>
                  <a:pt x="2441829" y="846594"/>
                </a:lnTo>
                <a:lnTo>
                  <a:pt x="2405787" y="872412"/>
                </a:lnTo>
                <a:lnTo>
                  <a:pt x="2391207" y="875811"/>
                </a:lnTo>
                <a:lnTo>
                  <a:pt x="2386253" y="8762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44889" y="3606828"/>
            <a:ext cx="1865311" cy="7048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dirty="0">
                <a:solidFill>
                  <a:srgbClr val="1C4ED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자율주행 환경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0000"/>
              </a:lnSpc>
              <a:spcBef>
                <a:spcPts val="3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주행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엔터테인먼트 모드 전환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80999" y="59809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2"/>
                </a:lnTo>
                <a:lnTo>
                  <a:pt x="29705" y="441577"/>
                </a:lnTo>
                <a:lnTo>
                  <a:pt x="3885" y="405537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0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4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2" name="object 7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657" y="6123781"/>
            <a:ext cx="117865" cy="171449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2252876" y="6095206"/>
            <a:ext cx="1447800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514350" y="33058"/>
                </a:moveTo>
                <a:lnTo>
                  <a:pt x="486168" y="977"/>
                </a:lnTo>
                <a:lnTo>
                  <a:pt x="48130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481304" y="228600"/>
                </a:lnTo>
                <a:lnTo>
                  <a:pt x="513384" y="200418"/>
                </a:lnTo>
                <a:lnTo>
                  <a:pt x="514350" y="195554"/>
                </a:lnTo>
                <a:lnTo>
                  <a:pt x="514350" y="33058"/>
                </a:lnTo>
                <a:close/>
              </a:path>
              <a:path w="1447800" h="228600">
                <a:moveTo>
                  <a:pt x="1447800" y="33058"/>
                </a:moveTo>
                <a:lnTo>
                  <a:pt x="1419618" y="977"/>
                </a:lnTo>
                <a:lnTo>
                  <a:pt x="1414754" y="0"/>
                </a:lnTo>
                <a:lnTo>
                  <a:pt x="747433" y="0"/>
                </a:lnTo>
                <a:lnTo>
                  <a:pt x="715352" y="28194"/>
                </a:lnTo>
                <a:lnTo>
                  <a:pt x="714375" y="33058"/>
                </a:lnTo>
                <a:lnTo>
                  <a:pt x="714375" y="190500"/>
                </a:lnTo>
                <a:lnTo>
                  <a:pt x="714375" y="195554"/>
                </a:lnTo>
                <a:lnTo>
                  <a:pt x="742569" y="227634"/>
                </a:lnTo>
                <a:lnTo>
                  <a:pt x="747433" y="228600"/>
                </a:lnTo>
                <a:lnTo>
                  <a:pt x="1414754" y="228600"/>
                </a:lnTo>
                <a:lnTo>
                  <a:pt x="1446834" y="200418"/>
                </a:lnTo>
                <a:lnTo>
                  <a:pt x="1447800" y="195554"/>
                </a:lnTo>
                <a:lnTo>
                  <a:pt x="1447800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7387" y="6093559"/>
            <a:ext cx="10590213" cy="3962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623060" algn="l"/>
                <a:tab pos="2341245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실전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TIP: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에서는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안전성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UX </a:t>
            </a:r>
            <a:r>
              <a:rPr sz="11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일관성</a:t>
            </a:r>
            <a:r>
              <a:rPr lang="en-US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 중요합니다</a:t>
            </a:r>
            <a:r>
              <a:rPr lang="en-US" altLang="ko-KR"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WindowManager 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커스터마이징 시 주행 상태에 따른 </a:t>
            </a:r>
            <a:r>
              <a:rPr lang="en-US" altLang="ko-KR"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정책을 명확히 정의하세요</a:t>
            </a:r>
            <a:r>
              <a:rPr lang="en-US" altLang="ko-KR"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lang="ko-KR" altLang="en-US"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23060" algn="l"/>
                <a:tab pos="2341245" algn="l"/>
              </a:tabLst>
            </a:pP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2836530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개요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039583"/>
            <a:ext cx="5600700" cy="2590800"/>
            <a:chOff x="380999" y="952499"/>
            <a:chExt cx="5600700" cy="2590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590800"/>
            </a:xfrm>
            <a:custGeom>
              <a:avLst/>
              <a:gdLst/>
              <a:ahLst/>
              <a:cxnLst/>
              <a:rect l="l" t="t" r="r" b="b"/>
              <a:pathLst>
                <a:path w="5600700" h="2590800">
                  <a:moveTo>
                    <a:pt x="5529502" y="2590799"/>
                  </a:moveTo>
                  <a:lnTo>
                    <a:pt x="71196" y="2590799"/>
                  </a:lnTo>
                  <a:lnTo>
                    <a:pt x="66241" y="2590311"/>
                  </a:lnTo>
                  <a:lnTo>
                    <a:pt x="29705" y="2575177"/>
                  </a:lnTo>
                  <a:lnTo>
                    <a:pt x="3885" y="2539137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519602"/>
                  </a:lnTo>
                  <a:lnTo>
                    <a:pt x="5585076" y="2561093"/>
                  </a:lnTo>
                  <a:lnTo>
                    <a:pt x="5549037" y="2586913"/>
                  </a:lnTo>
                  <a:lnTo>
                    <a:pt x="5534457" y="2590311"/>
                  </a:lnTo>
                  <a:lnTo>
                    <a:pt x="5529502" y="2590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1"/>
              <a:ext cx="381000" cy="2209800"/>
            </a:xfrm>
            <a:custGeom>
              <a:avLst/>
              <a:gdLst/>
              <a:ahLst/>
              <a:cxnLst/>
              <a:rect l="l" t="t" r="r" b="b"/>
              <a:pathLst>
                <a:path w="381000" h="2209800">
                  <a:moveTo>
                    <a:pt x="38100" y="495300"/>
                  </a:moveTo>
                  <a:lnTo>
                    <a:pt x="0" y="495300"/>
                  </a:lnTo>
                  <a:lnTo>
                    <a:pt x="0" y="2209800"/>
                  </a:lnTo>
                  <a:lnTo>
                    <a:pt x="38100" y="2209800"/>
                  </a:lnTo>
                  <a:lnTo>
                    <a:pt x="38100" y="495300"/>
                  </a:lnTo>
                  <a:close/>
                </a:path>
                <a:path w="381000" h="22098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612" y="1257299"/>
              <a:ext cx="104774" cy="152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100" y="1283174"/>
            <a:ext cx="2130426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란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?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774" y="1700984"/>
            <a:ext cx="5055870" cy="458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시스템의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사용자 인터페이스 구성요소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담당하는 시스템 수준의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요소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모음입니다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662" y="2392145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77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77"/>
                </a:lnTo>
                <a:lnTo>
                  <a:pt x="0" y="946759"/>
                </a:lnTo>
                <a:lnTo>
                  <a:pt x="24790" y="971537"/>
                </a:lnTo>
                <a:lnTo>
                  <a:pt x="32372" y="971537"/>
                </a:lnTo>
                <a:lnTo>
                  <a:pt x="57150" y="946759"/>
                </a:lnTo>
                <a:lnTo>
                  <a:pt x="57150" y="942975"/>
                </a:lnTo>
                <a:lnTo>
                  <a:pt x="57150" y="939177"/>
                </a:lnTo>
                <a:close/>
              </a:path>
              <a:path w="57150" h="971550">
                <a:moveTo>
                  <a:pt x="57150" y="634377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77"/>
                </a:lnTo>
                <a:lnTo>
                  <a:pt x="0" y="641959"/>
                </a:lnTo>
                <a:lnTo>
                  <a:pt x="24790" y="666737"/>
                </a:lnTo>
                <a:lnTo>
                  <a:pt x="32372" y="666737"/>
                </a:lnTo>
                <a:lnTo>
                  <a:pt x="57150" y="641959"/>
                </a:lnTo>
                <a:lnTo>
                  <a:pt x="57150" y="638175"/>
                </a:lnTo>
                <a:lnTo>
                  <a:pt x="57150" y="634377"/>
                </a:lnTo>
                <a:close/>
              </a:path>
              <a:path w="57150" h="97155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97155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5050" y="2307461"/>
            <a:ext cx="2661602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정보 표시 및 상태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5049" y="2612261"/>
            <a:ext cx="3213721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사용자 알림 및 시스템 메시지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050" y="2917061"/>
            <a:ext cx="25463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기기 탐색 및 제스처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050" y="3221861"/>
            <a:ext cx="285115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설정 빠른 액세스 제공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0999" y="3782783"/>
            <a:ext cx="5600700" cy="2533650"/>
          </a:xfrm>
          <a:custGeom>
            <a:avLst/>
            <a:gdLst/>
            <a:ahLst/>
            <a:cxnLst/>
            <a:rect l="l" t="t" r="r" b="b"/>
            <a:pathLst>
              <a:path w="5600700" h="2533650">
                <a:moveTo>
                  <a:pt x="5529502" y="2533649"/>
                </a:moveTo>
                <a:lnTo>
                  <a:pt x="71196" y="2533649"/>
                </a:lnTo>
                <a:lnTo>
                  <a:pt x="66241" y="2533161"/>
                </a:lnTo>
                <a:lnTo>
                  <a:pt x="29705" y="2518026"/>
                </a:lnTo>
                <a:lnTo>
                  <a:pt x="3885" y="2481986"/>
                </a:lnTo>
                <a:lnTo>
                  <a:pt x="0" y="2462453"/>
                </a:lnTo>
                <a:lnTo>
                  <a:pt x="0" y="245744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462453"/>
                </a:lnTo>
                <a:lnTo>
                  <a:pt x="5585076" y="2503942"/>
                </a:lnTo>
                <a:lnTo>
                  <a:pt x="5549037" y="2529763"/>
                </a:lnTo>
                <a:lnTo>
                  <a:pt x="5534457" y="2533161"/>
                </a:lnTo>
                <a:lnTo>
                  <a:pt x="5529502" y="253364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499" y="4468583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099" y="1657349"/>
                </a:moveTo>
                <a:lnTo>
                  <a:pt x="0" y="1657349"/>
                </a:lnTo>
                <a:lnTo>
                  <a:pt x="0" y="0"/>
                </a:lnTo>
                <a:lnTo>
                  <a:pt x="38099" y="0"/>
                </a:lnTo>
                <a:lnTo>
                  <a:pt x="38099" y="16573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7237" y="4473346"/>
            <a:ext cx="5029200" cy="466725"/>
          </a:xfrm>
          <a:custGeom>
            <a:avLst/>
            <a:gdLst/>
            <a:ahLst/>
            <a:cxnLst/>
            <a:rect l="l" t="t" r="r" b="b"/>
            <a:pathLst>
              <a:path w="5029200" h="466725">
                <a:moveTo>
                  <a:pt x="4980252" y="466724"/>
                </a:moveTo>
                <a:lnTo>
                  <a:pt x="48947" y="466724"/>
                </a:lnTo>
                <a:lnTo>
                  <a:pt x="45540" y="466388"/>
                </a:lnTo>
                <a:lnTo>
                  <a:pt x="10739" y="446301"/>
                </a:lnTo>
                <a:lnTo>
                  <a:pt x="0" y="417776"/>
                </a:lnTo>
                <a:lnTo>
                  <a:pt x="0" y="414337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4980252" y="0"/>
                </a:lnTo>
                <a:lnTo>
                  <a:pt x="5016287" y="17775"/>
                </a:lnTo>
                <a:lnTo>
                  <a:pt x="5029199" y="48947"/>
                </a:lnTo>
                <a:lnTo>
                  <a:pt x="5029199" y="417776"/>
                </a:lnTo>
                <a:lnTo>
                  <a:pt x="5011422" y="453812"/>
                </a:lnTo>
                <a:lnTo>
                  <a:pt x="4983658" y="466388"/>
                </a:lnTo>
                <a:lnTo>
                  <a:pt x="4980252" y="466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7237" y="4473346"/>
            <a:ext cx="5029200" cy="466725"/>
          </a:xfrm>
          <a:custGeom>
            <a:avLst/>
            <a:gdLst/>
            <a:ahLst/>
            <a:cxnLst/>
            <a:rect l="l" t="t" r="r" b="b"/>
            <a:pathLst>
              <a:path w="5029200" h="466725">
                <a:moveTo>
                  <a:pt x="0" y="414337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6"/>
                </a:lnTo>
                <a:lnTo>
                  <a:pt x="1677" y="38792"/>
                </a:lnTo>
                <a:lnTo>
                  <a:pt x="2671" y="35517"/>
                </a:lnTo>
                <a:lnTo>
                  <a:pt x="3987" y="32338"/>
                </a:lnTo>
                <a:lnTo>
                  <a:pt x="5304" y="29160"/>
                </a:lnTo>
                <a:lnTo>
                  <a:pt x="6917" y="26142"/>
                </a:lnTo>
                <a:lnTo>
                  <a:pt x="8828" y="23282"/>
                </a:lnTo>
                <a:lnTo>
                  <a:pt x="10739" y="20421"/>
                </a:lnTo>
                <a:lnTo>
                  <a:pt x="12911" y="17775"/>
                </a:lnTo>
                <a:lnTo>
                  <a:pt x="15343" y="15343"/>
                </a:lnTo>
                <a:lnTo>
                  <a:pt x="17776" y="12911"/>
                </a:lnTo>
                <a:lnTo>
                  <a:pt x="42167" y="1006"/>
                </a:lnTo>
                <a:lnTo>
                  <a:pt x="45540" y="335"/>
                </a:lnTo>
                <a:lnTo>
                  <a:pt x="48947" y="0"/>
                </a:lnTo>
                <a:lnTo>
                  <a:pt x="52387" y="0"/>
                </a:lnTo>
                <a:lnTo>
                  <a:pt x="4976812" y="0"/>
                </a:lnTo>
                <a:lnTo>
                  <a:pt x="4980252" y="0"/>
                </a:lnTo>
                <a:lnTo>
                  <a:pt x="4983658" y="335"/>
                </a:lnTo>
                <a:lnTo>
                  <a:pt x="5018459" y="20421"/>
                </a:lnTo>
                <a:lnTo>
                  <a:pt x="5029199" y="48947"/>
                </a:lnTo>
                <a:lnTo>
                  <a:pt x="5029199" y="52387"/>
                </a:lnTo>
                <a:lnTo>
                  <a:pt x="5029199" y="414337"/>
                </a:lnTo>
                <a:lnTo>
                  <a:pt x="5029199" y="417776"/>
                </a:lnTo>
                <a:lnTo>
                  <a:pt x="5028864" y="421183"/>
                </a:lnTo>
                <a:lnTo>
                  <a:pt x="5008776" y="455984"/>
                </a:lnTo>
                <a:lnTo>
                  <a:pt x="5005916" y="457895"/>
                </a:lnTo>
                <a:lnTo>
                  <a:pt x="5003056" y="459806"/>
                </a:lnTo>
                <a:lnTo>
                  <a:pt x="4976812" y="466724"/>
                </a:lnTo>
                <a:lnTo>
                  <a:pt x="52387" y="466724"/>
                </a:lnTo>
                <a:lnTo>
                  <a:pt x="15343" y="451380"/>
                </a:lnTo>
                <a:lnTo>
                  <a:pt x="0" y="417776"/>
                </a:lnTo>
                <a:lnTo>
                  <a:pt x="0" y="414337"/>
                </a:lnTo>
                <a:close/>
              </a:path>
            </a:pathLst>
          </a:custGeom>
          <a:ln w="952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6299" y="4592408"/>
            <a:ext cx="4791075" cy="228600"/>
          </a:xfrm>
          <a:custGeom>
            <a:avLst/>
            <a:gdLst/>
            <a:ahLst/>
            <a:cxnLst/>
            <a:rect l="l" t="t" r="r" b="b"/>
            <a:pathLst>
              <a:path w="4791075" h="228600">
                <a:moveTo>
                  <a:pt x="4791074" y="228599"/>
                </a:moveTo>
                <a:lnTo>
                  <a:pt x="0" y="228599"/>
                </a:lnTo>
                <a:lnTo>
                  <a:pt x="0" y="0"/>
                </a:lnTo>
                <a:lnTo>
                  <a:pt x="4791074" y="0"/>
                </a:lnTo>
                <a:lnTo>
                  <a:pt x="4791074" y="2285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499" y="397328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8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6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6"/>
                </a:lnTo>
                <a:lnTo>
                  <a:pt x="353904" y="92572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9"/>
                </a:lnTo>
                <a:lnTo>
                  <a:pt x="353903" y="288426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8"/>
                </a:lnTo>
                <a:lnTo>
                  <a:pt x="199858" y="380770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4" y="4087583"/>
            <a:ext cx="171449" cy="1523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54100" y="4026374"/>
            <a:ext cx="18415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StatusBar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1543" y="4649559"/>
            <a:ext cx="355600" cy="114300"/>
            <a:chOff x="921543" y="4562475"/>
            <a:chExt cx="355600" cy="1143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543" y="4562475"/>
              <a:ext cx="128587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738" y="4569618"/>
              <a:ext cx="144325" cy="10001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76299" y="4592408"/>
            <a:ext cx="4791075" cy="18915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2715" algn="ctr">
              <a:lnSpc>
                <a:spcPct val="100000"/>
              </a:lnSpc>
              <a:spcBef>
                <a:spcPts val="27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venir Next"/>
              </a:rPr>
              <a:t>12:34</a:t>
            </a:r>
            <a:endParaRPr sz="1000">
              <a:latin typeface="Noto Sans KR" panose="020B0200000000000000" pitchFamily="50" charset="-127"/>
              <a:ea typeface="Noto Sans KR" panose="020B0200000000000000" pitchFamily="50" charset="-127"/>
              <a:cs typeface="Avenir Nex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27533" y="4659716"/>
            <a:ext cx="93940" cy="9396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5924" y="4670990"/>
            <a:ext cx="128587" cy="7143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828662" y="5154396"/>
            <a:ext cx="57150" cy="876300"/>
          </a:xfrm>
          <a:custGeom>
            <a:avLst/>
            <a:gdLst/>
            <a:ahLst/>
            <a:cxnLst/>
            <a:rect l="l" t="t" r="r" b="b"/>
            <a:pathLst>
              <a:path w="57150" h="876300">
                <a:moveTo>
                  <a:pt x="57150" y="843927"/>
                </a:moveTo>
                <a:lnTo>
                  <a:pt x="32372" y="819150"/>
                </a:lnTo>
                <a:lnTo>
                  <a:pt x="24790" y="819150"/>
                </a:lnTo>
                <a:lnTo>
                  <a:pt x="0" y="843927"/>
                </a:lnTo>
                <a:lnTo>
                  <a:pt x="0" y="851509"/>
                </a:lnTo>
                <a:lnTo>
                  <a:pt x="24790" y="876287"/>
                </a:lnTo>
                <a:lnTo>
                  <a:pt x="32372" y="876287"/>
                </a:lnTo>
                <a:lnTo>
                  <a:pt x="57150" y="851509"/>
                </a:lnTo>
                <a:lnTo>
                  <a:pt x="57150" y="847725"/>
                </a:lnTo>
                <a:lnTo>
                  <a:pt x="57150" y="843927"/>
                </a:lnTo>
                <a:close/>
              </a:path>
              <a:path w="57150" h="876300">
                <a:moveTo>
                  <a:pt x="57150" y="558177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77"/>
                </a:lnTo>
                <a:lnTo>
                  <a:pt x="0" y="565759"/>
                </a:lnTo>
                <a:lnTo>
                  <a:pt x="24790" y="590537"/>
                </a:lnTo>
                <a:lnTo>
                  <a:pt x="32372" y="590537"/>
                </a:lnTo>
                <a:lnTo>
                  <a:pt x="57150" y="565759"/>
                </a:lnTo>
                <a:lnTo>
                  <a:pt x="57150" y="561975"/>
                </a:lnTo>
                <a:lnTo>
                  <a:pt x="57150" y="558177"/>
                </a:lnTo>
                <a:close/>
              </a:path>
              <a:path w="57150" h="876300">
                <a:moveTo>
                  <a:pt x="57150" y="291477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77"/>
                </a:lnTo>
                <a:lnTo>
                  <a:pt x="0" y="299059"/>
                </a:lnTo>
                <a:lnTo>
                  <a:pt x="24790" y="323837"/>
                </a:lnTo>
                <a:lnTo>
                  <a:pt x="32372" y="323837"/>
                </a:lnTo>
                <a:lnTo>
                  <a:pt x="57150" y="299059"/>
                </a:lnTo>
                <a:lnTo>
                  <a:pt x="57150" y="295275"/>
                </a:lnTo>
                <a:lnTo>
                  <a:pt x="57150" y="291477"/>
                </a:lnTo>
                <a:close/>
              </a:path>
              <a:path w="57150" h="87630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09976" y="5888274"/>
            <a:ext cx="2524138" cy="266700"/>
          </a:xfrm>
          <a:custGeom>
            <a:avLst/>
            <a:gdLst/>
            <a:ahLst/>
            <a:cxnLst/>
            <a:rect l="l" t="t" r="r" b="b"/>
            <a:pathLst>
              <a:path w="2371725" h="266700">
                <a:moveTo>
                  <a:pt x="857250" y="33045"/>
                </a:moveTo>
                <a:lnTo>
                  <a:pt x="829068" y="965"/>
                </a:lnTo>
                <a:lnTo>
                  <a:pt x="824204" y="0"/>
                </a:lnTo>
                <a:lnTo>
                  <a:pt x="33058" y="0"/>
                </a:lnTo>
                <a:lnTo>
                  <a:pt x="977" y="28181"/>
                </a:lnTo>
                <a:lnTo>
                  <a:pt x="0" y="33045"/>
                </a:lnTo>
                <a:lnTo>
                  <a:pt x="0" y="228600"/>
                </a:lnTo>
                <a:lnTo>
                  <a:pt x="0" y="233641"/>
                </a:lnTo>
                <a:lnTo>
                  <a:pt x="28194" y="265722"/>
                </a:lnTo>
                <a:lnTo>
                  <a:pt x="33058" y="266687"/>
                </a:lnTo>
                <a:lnTo>
                  <a:pt x="824204" y="266687"/>
                </a:lnTo>
                <a:lnTo>
                  <a:pt x="856284" y="238506"/>
                </a:lnTo>
                <a:lnTo>
                  <a:pt x="857250" y="233641"/>
                </a:lnTo>
                <a:lnTo>
                  <a:pt x="857250" y="33045"/>
                </a:lnTo>
                <a:close/>
              </a:path>
              <a:path w="2371725" h="266700">
                <a:moveTo>
                  <a:pt x="2371725" y="33045"/>
                </a:moveTo>
                <a:lnTo>
                  <a:pt x="2343543" y="965"/>
                </a:lnTo>
                <a:lnTo>
                  <a:pt x="2338679" y="0"/>
                </a:lnTo>
                <a:lnTo>
                  <a:pt x="1014133" y="0"/>
                </a:lnTo>
                <a:lnTo>
                  <a:pt x="982052" y="28181"/>
                </a:lnTo>
                <a:lnTo>
                  <a:pt x="981075" y="33045"/>
                </a:lnTo>
                <a:lnTo>
                  <a:pt x="981075" y="228600"/>
                </a:lnTo>
                <a:lnTo>
                  <a:pt x="981075" y="233641"/>
                </a:lnTo>
                <a:lnTo>
                  <a:pt x="1009269" y="265722"/>
                </a:lnTo>
                <a:lnTo>
                  <a:pt x="1014133" y="266687"/>
                </a:lnTo>
                <a:lnTo>
                  <a:pt x="2338679" y="266687"/>
                </a:lnTo>
                <a:lnTo>
                  <a:pt x="2370759" y="238506"/>
                </a:lnTo>
                <a:lnTo>
                  <a:pt x="2371725" y="233641"/>
                </a:lnTo>
                <a:lnTo>
                  <a:pt x="2371725" y="33045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7387" y="5038678"/>
            <a:ext cx="4460874" cy="109555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6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상단에 위치한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정보 표시 </a:t>
            </a:r>
            <a:r>
              <a:rPr sz="13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영역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5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27299"/>
              </a:lnSpc>
              <a:spcBef>
                <a:spcPts val="6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시간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네트워크 상태 등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299"/>
              </a:lnSpc>
              <a:spcBef>
                <a:spcPts val="60"/>
              </a:spcBef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아이콘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영역과 확장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영역으로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구성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299"/>
              </a:lnSpc>
              <a:spcBef>
                <a:spcPts val="60"/>
              </a:spcBef>
            </a:pPr>
            <a:r>
              <a:rPr lang="ko-KR" alt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클래스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	</a:t>
            </a:r>
            <a:r>
              <a:rPr lang="en-US" altLang="ko-KR" sz="14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</a:t>
            </a:r>
            <a:r>
              <a:rPr lang="en-US" altLang="ko-KR"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lang="en-US" altLang="ko-KR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	  </a:t>
            </a:r>
            <a:r>
              <a:rPr lang="en-US" altLang="ko-KR" sz="14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StatusBarService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182896" y="1037541"/>
            <a:ext cx="5600700" cy="2809875"/>
          </a:xfrm>
          <a:custGeom>
            <a:avLst/>
            <a:gdLst/>
            <a:ahLst/>
            <a:cxnLst/>
            <a:rect l="l" t="t" r="r" b="b"/>
            <a:pathLst>
              <a:path w="5600700" h="2809875">
                <a:moveTo>
                  <a:pt x="5529503" y="2809874"/>
                </a:moveTo>
                <a:lnTo>
                  <a:pt x="71196" y="2809874"/>
                </a:lnTo>
                <a:lnTo>
                  <a:pt x="66241" y="2809386"/>
                </a:lnTo>
                <a:lnTo>
                  <a:pt x="29705" y="2794252"/>
                </a:lnTo>
                <a:lnTo>
                  <a:pt x="3885" y="2758211"/>
                </a:lnTo>
                <a:lnTo>
                  <a:pt x="0" y="2738677"/>
                </a:lnTo>
                <a:lnTo>
                  <a:pt x="0" y="2733674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738677"/>
                </a:lnTo>
                <a:lnTo>
                  <a:pt x="5585077" y="2780168"/>
                </a:lnTo>
                <a:lnTo>
                  <a:pt x="5549038" y="2805988"/>
                </a:lnTo>
                <a:lnTo>
                  <a:pt x="5534458" y="2809386"/>
                </a:lnTo>
                <a:lnTo>
                  <a:pt x="5529503" y="2809874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00799" y="1725383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099" y="1933574"/>
                </a:moveTo>
                <a:lnTo>
                  <a:pt x="0" y="1933574"/>
                </a:lnTo>
                <a:lnTo>
                  <a:pt x="0" y="0"/>
                </a:lnTo>
                <a:lnTo>
                  <a:pt x="38099" y="0"/>
                </a:lnTo>
                <a:lnTo>
                  <a:pt x="38099" y="1933574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86536" y="1730146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4980250" y="742949"/>
                </a:moveTo>
                <a:lnTo>
                  <a:pt x="48947" y="742949"/>
                </a:lnTo>
                <a:lnTo>
                  <a:pt x="45540" y="742613"/>
                </a:lnTo>
                <a:lnTo>
                  <a:pt x="10740" y="722527"/>
                </a:lnTo>
                <a:lnTo>
                  <a:pt x="0" y="694002"/>
                </a:lnTo>
                <a:lnTo>
                  <a:pt x="0" y="690562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4980250" y="0"/>
                </a:lnTo>
                <a:lnTo>
                  <a:pt x="5016286" y="17775"/>
                </a:lnTo>
                <a:lnTo>
                  <a:pt x="5029198" y="48947"/>
                </a:lnTo>
                <a:lnTo>
                  <a:pt x="5029198" y="694002"/>
                </a:lnTo>
                <a:lnTo>
                  <a:pt x="5011421" y="730037"/>
                </a:lnTo>
                <a:lnTo>
                  <a:pt x="4983657" y="742613"/>
                </a:lnTo>
                <a:lnTo>
                  <a:pt x="4980250" y="7429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86536" y="1730146"/>
            <a:ext cx="5029200" cy="742950"/>
          </a:xfrm>
          <a:custGeom>
            <a:avLst/>
            <a:gdLst/>
            <a:ahLst/>
            <a:cxnLst/>
            <a:rect l="l" t="t" r="r" b="b"/>
            <a:pathLst>
              <a:path w="5029200" h="742950">
                <a:moveTo>
                  <a:pt x="0" y="690562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8828" y="23282"/>
                </a:lnTo>
                <a:lnTo>
                  <a:pt x="10739" y="20422"/>
                </a:lnTo>
                <a:lnTo>
                  <a:pt x="23282" y="8828"/>
                </a:lnTo>
                <a:lnTo>
                  <a:pt x="26142" y="6917"/>
                </a:lnTo>
                <a:lnTo>
                  <a:pt x="29160" y="5303"/>
                </a:lnTo>
                <a:lnTo>
                  <a:pt x="32339" y="3987"/>
                </a:lnTo>
                <a:lnTo>
                  <a:pt x="35517" y="2671"/>
                </a:lnTo>
                <a:lnTo>
                  <a:pt x="38792" y="1677"/>
                </a:lnTo>
                <a:lnTo>
                  <a:pt x="42167" y="1006"/>
                </a:lnTo>
                <a:lnTo>
                  <a:pt x="45540" y="335"/>
                </a:lnTo>
                <a:lnTo>
                  <a:pt x="48947" y="0"/>
                </a:lnTo>
                <a:lnTo>
                  <a:pt x="52387" y="0"/>
                </a:lnTo>
                <a:lnTo>
                  <a:pt x="4976812" y="0"/>
                </a:lnTo>
                <a:lnTo>
                  <a:pt x="4996858" y="3987"/>
                </a:lnTo>
                <a:lnTo>
                  <a:pt x="5000036" y="5303"/>
                </a:lnTo>
                <a:lnTo>
                  <a:pt x="5003055" y="6917"/>
                </a:lnTo>
                <a:lnTo>
                  <a:pt x="5005914" y="8828"/>
                </a:lnTo>
                <a:lnTo>
                  <a:pt x="5008775" y="10739"/>
                </a:lnTo>
                <a:lnTo>
                  <a:pt x="5020368" y="23282"/>
                </a:lnTo>
                <a:lnTo>
                  <a:pt x="5022279" y="26142"/>
                </a:lnTo>
                <a:lnTo>
                  <a:pt x="5029199" y="52387"/>
                </a:lnTo>
                <a:lnTo>
                  <a:pt x="5029199" y="690562"/>
                </a:lnTo>
                <a:lnTo>
                  <a:pt x="5013854" y="727605"/>
                </a:lnTo>
                <a:lnTo>
                  <a:pt x="5005914" y="734120"/>
                </a:lnTo>
                <a:lnTo>
                  <a:pt x="5003055" y="736031"/>
                </a:lnTo>
                <a:lnTo>
                  <a:pt x="5000036" y="737645"/>
                </a:lnTo>
                <a:lnTo>
                  <a:pt x="4996858" y="738961"/>
                </a:lnTo>
                <a:lnTo>
                  <a:pt x="4993680" y="740278"/>
                </a:lnTo>
                <a:lnTo>
                  <a:pt x="4976812" y="742949"/>
                </a:lnTo>
                <a:lnTo>
                  <a:pt x="52387" y="742949"/>
                </a:lnTo>
                <a:lnTo>
                  <a:pt x="48947" y="742949"/>
                </a:lnTo>
                <a:lnTo>
                  <a:pt x="45540" y="742614"/>
                </a:lnTo>
                <a:lnTo>
                  <a:pt x="42167" y="741943"/>
                </a:lnTo>
                <a:lnTo>
                  <a:pt x="38792" y="741272"/>
                </a:lnTo>
                <a:lnTo>
                  <a:pt x="35517" y="740278"/>
                </a:lnTo>
                <a:lnTo>
                  <a:pt x="32339" y="738961"/>
                </a:lnTo>
                <a:lnTo>
                  <a:pt x="29160" y="737645"/>
                </a:lnTo>
                <a:lnTo>
                  <a:pt x="8829" y="719667"/>
                </a:lnTo>
                <a:lnTo>
                  <a:pt x="6917" y="716807"/>
                </a:lnTo>
                <a:lnTo>
                  <a:pt x="0" y="694002"/>
                </a:lnTo>
                <a:lnTo>
                  <a:pt x="0" y="690562"/>
                </a:lnTo>
                <a:close/>
              </a:path>
            </a:pathLst>
          </a:custGeom>
          <a:ln w="952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05599" y="2344508"/>
            <a:ext cx="4791075" cy="9525"/>
          </a:xfrm>
          <a:custGeom>
            <a:avLst/>
            <a:gdLst/>
            <a:ahLst/>
            <a:cxnLst/>
            <a:rect l="l" t="t" r="r" b="b"/>
            <a:pathLst>
              <a:path w="4791075" h="9525">
                <a:moveTo>
                  <a:pt x="4791074" y="9524"/>
                </a:moveTo>
                <a:lnTo>
                  <a:pt x="0" y="9524"/>
                </a:lnTo>
                <a:lnTo>
                  <a:pt x="0" y="0"/>
                </a:lnTo>
                <a:lnTo>
                  <a:pt x="4791074" y="0"/>
                </a:lnTo>
                <a:lnTo>
                  <a:pt x="4791074" y="9524"/>
                </a:lnTo>
                <a:close/>
              </a:path>
            </a:pathLst>
          </a:custGeom>
          <a:solidFill>
            <a:srgbClr val="E4E7EB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400799" y="123008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3940" y="1344383"/>
            <a:ext cx="134748" cy="152399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6883400" y="1283174"/>
            <a:ext cx="307157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Notification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781799" y="194445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8" y="298239"/>
                </a:lnTo>
                <a:lnTo>
                  <a:pt x="67730" y="279115"/>
                </a:lnTo>
                <a:lnTo>
                  <a:pt x="34590" y="249082"/>
                </a:lnTo>
                <a:lnTo>
                  <a:pt x="11599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6" y="29995"/>
                </a:lnTo>
                <a:lnTo>
                  <a:pt x="101064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3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3" y="243192"/>
                </a:lnTo>
                <a:lnTo>
                  <a:pt x="243191" y="274804"/>
                </a:lnTo>
                <a:lnTo>
                  <a:pt x="203732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3B81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5" name="object 6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7050" y="2053996"/>
            <a:ext cx="114300" cy="85725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6657962" y="2687420"/>
            <a:ext cx="57150" cy="876300"/>
          </a:xfrm>
          <a:custGeom>
            <a:avLst/>
            <a:gdLst/>
            <a:ahLst/>
            <a:cxnLst/>
            <a:rect l="l" t="t" r="r" b="b"/>
            <a:pathLst>
              <a:path w="57150" h="876300">
                <a:moveTo>
                  <a:pt x="57150" y="843927"/>
                </a:moveTo>
                <a:lnTo>
                  <a:pt x="32372" y="819150"/>
                </a:lnTo>
                <a:lnTo>
                  <a:pt x="24790" y="819150"/>
                </a:lnTo>
                <a:lnTo>
                  <a:pt x="0" y="843927"/>
                </a:lnTo>
                <a:lnTo>
                  <a:pt x="0" y="851509"/>
                </a:lnTo>
                <a:lnTo>
                  <a:pt x="24790" y="876300"/>
                </a:lnTo>
                <a:lnTo>
                  <a:pt x="32372" y="876300"/>
                </a:lnTo>
                <a:lnTo>
                  <a:pt x="57150" y="851509"/>
                </a:lnTo>
                <a:lnTo>
                  <a:pt x="57150" y="847725"/>
                </a:lnTo>
                <a:lnTo>
                  <a:pt x="57150" y="843927"/>
                </a:lnTo>
                <a:close/>
              </a:path>
              <a:path w="57150" h="876300">
                <a:moveTo>
                  <a:pt x="57150" y="558177"/>
                </a:moveTo>
                <a:lnTo>
                  <a:pt x="32372" y="533400"/>
                </a:lnTo>
                <a:lnTo>
                  <a:pt x="24790" y="533400"/>
                </a:lnTo>
                <a:lnTo>
                  <a:pt x="0" y="558177"/>
                </a:lnTo>
                <a:lnTo>
                  <a:pt x="0" y="565759"/>
                </a:lnTo>
                <a:lnTo>
                  <a:pt x="24790" y="590537"/>
                </a:lnTo>
                <a:lnTo>
                  <a:pt x="32372" y="590537"/>
                </a:lnTo>
                <a:lnTo>
                  <a:pt x="57150" y="565759"/>
                </a:lnTo>
                <a:lnTo>
                  <a:pt x="57150" y="561975"/>
                </a:lnTo>
                <a:lnTo>
                  <a:pt x="57150" y="558177"/>
                </a:lnTo>
                <a:close/>
              </a:path>
              <a:path w="57150" h="876300">
                <a:moveTo>
                  <a:pt x="57150" y="291477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77"/>
                </a:lnTo>
                <a:lnTo>
                  <a:pt x="0" y="299059"/>
                </a:lnTo>
                <a:lnTo>
                  <a:pt x="24790" y="323837"/>
                </a:lnTo>
                <a:lnTo>
                  <a:pt x="32372" y="323837"/>
                </a:lnTo>
                <a:lnTo>
                  <a:pt x="57150" y="299059"/>
                </a:lnTo>
                <a:lnTo>
                  <a:pt x="57150" y="295275"/>
                </a:lnTo>
                <a:lnTo>
                  <a:pt x="57150" y="291477"/>
                </a:lnTo>
                <a:close/>
              </a:path>
              <a:path w="57150" h="87630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728859" y="3415504"/>
            <a:ext cx="1762124" cy="266700"/>
          </a:xfrm>
          <a:custGeom>
            <a:avLst/>
            <a:gdLst/>
            <a:ahLst/>
            <a:cxnLst/>
            <a:rect l="l" t="t" r="r" b="b"/>
            <a:pathLst>
              <a:path w="1638300" h="266700">
                <a:moveTo>
                  <a:pt x="1605251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605251" y="0"/>
                </a:lnTo>
                <a:lnTo>
                  <a:pt x="1637333" y="28187"/>
                </a:lnTo>
                <a:lnTo>
                  <a:pt x="1638299" y="33047"/>
                </a:lnTo>
                <a:lnTo>
                  <a:pt x="1638299" y="233652"/>
                </a:lnTo>
                <a:lnTo>
                  <a:pt x="1610112" y="265732"/>
                </a:lnTo>
                <a:lnTo>
                  <a:pt x="1605251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50100" y="1914423"/>
            <a:ext cx="1993900" cy="3481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메시지 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새로운 메시지가 도착했습니다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96313" y="2555274"/>
            <a:ext cx="4870450" cy="11135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앱과 시스템 간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사용자 알림 처리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담당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우선순위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채널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카테고리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헤드업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확장형 알림 등 다양한 표시 </a:t>
            </a: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형식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클래스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	</a:t>
            </a:r>
            <a:r>
              <a:rPr sz="14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NotificationManager</a:t>
            </a: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</a:t>
            </a:r>
            <a:r>
              <a:rPr lang="en-US"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lang="en-US" altLang="ko-KR" sz="14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NotificationListener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603468" y="3415504"/>
            <a:ext cx="1762124" cy="266700"/>
          </a:xfrm>
          <a:custGeom>
            <a:avLst/>
            <a:gdLst/>
            <a:ahLst/>
            <a:cxnLst/>
            <a:rect l="l" t="t" r="r" b="b"/>
            <a:pathLst>
              <a:path w="1590675" h="266700">
                <a:moveTo>
                  <a:pt x="15576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557627" y="0"/>
                </a:lnTo>
                <a:lnTo>
                  <a:pt x="1589708" y="28187"/>
                </a:lnTo>
                <a:lnTo>
                  <a:pt x="1590674" y="33047"/>
                </a:lnTo>
                <a:lnTo>
                  <a:pt x="1590674" y="233652"/>
                </a:lnTo>
                <a:lnTo>
                  <a:pt x="1562486" y="265732"/>
                </a:lnTo>
                <a:lnTo>
                  <a:pt x="15576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개요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80999" y="1104106"/>
            <a:ext cx="5600700" cy="2514600"/>
            <a:chOff x="380999" y="6381749"/>
            <a:chExt cx="5600700" cy="2514600"/>
          </a:xfrm>
        </p:grpSpPr>
        <p:sp>
          <p:nvSpPr>
            <p:cNvPr id="37" name="object 37"/>
            <p:cNvSpPr/>
            <p:nvPr/>
          </p:nvSpPr>
          <p:spPr>
            <a:xfrm>
              <a:off x="380999" y="6381749"/>
              <a:ext cx="5600700" cy="2514600"/>
            </a:xfrm>
            <a:custGeom>
              <a:avLst/>
              <a:gdLst/>
              <a:ahLst/>
              <a:cxnLst/>
              <a:rect l="l" t="t" r="r" b="b"/>
              <a:pathLst>
                <a:path w="5600700" h="2514600">
                  <a:moveTo>
                    <a:pt x="5529502" y="2514599"/>
                  </a:moveTo>
                  <a:lnTo>
                    <a:pt x="71196" y="2514599"/>
                  </a:lnTo>
                  <a:lnTo>
                    <a:pt x="66241" y="2514110"/>
                  </a:lnTo>
                  <a:lnTo>
                    <a:pt x="29705" y="2498977"/>
                  </a:lnTo>
                  <a:lnTo>
                    <a:pt x="3885" y="2462937"/>
                  </a:lnTo>
                  <a:lnTo>
                    <a:pt x="0" y="2443403"/>
                  </a:lnTo>
                  <a:lnTo>
                    <a:pt x="0" y="2438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0"/>
                  </a:lnTo>
                  <a:lnTo>
                    <a:pt x="5600699" y="71196"/>
                  </a:lnTo>
                  <a:lnTo>
                    <a:pt x="5600699" y="2443403"/>
                  </a:lnTo>
                  <a:lnTo>
                    <a:pt x="5585076" y="2484893"/>
                  </a:lnTo>
                  <a:lnTo>
                    <a:pt x="5549037" y="2510712"/>
                  </a:lnTo>
                  <a:lnTo>
                    <a:pt x="5534457" y="2514110"/>
                  </a:lnTo>
                  <a:lnTo>
                    <a:pt x="5529502" y="2514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71499" y="7067549"/>
              <a:ext cx="38100" cy="1638300"/>
            </a:xfrm>
            <a:custGeom>
              <a:avLst/>
              <a:gdLst/>
              <a:ahLst/>
              <a:cxnLst/>
              <a:rect l="l" t="t" r="r" b="b"/>
              <a:pathLst>
                <a:path w="38100" h="1638300">
                  <a:moveTo>
                    <a:pt x="38099" y="1638299"/>
                  </a:moveTo>
                  <a:lnTo>
                    <a:pt x="0" y="1638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638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57237" y="7072312"/>
              <a:ext cx="5029200" cy="447675"/>
            </a:xfrm>
            <a:custGeom>
              <a:avLst/>
              <a:gdLst/>
              <a:ahLst/>
              <a:cxnLst/>
              <a:rect l="l" t="t" r="r" b="b"/>
              <a:pathLst>
                <a:path w="5029200" h="447675">
                  <a:moveTo>
                    <a:pt x="4980252" y="447674"/>
                  </a:moveTo>
                  <a:lnTo>
                    <a:pt x="48947" y="447674"/>
                  </a:lnTo>
                  <a:lnTo>
                    <a:pt x="45540" y="447338"/>
                  </a:lnTo>
                  <a:lnTo>
                    <a:pt x="10739" y="427251"/>
                  </a:lnTo>
                  <a:lnTo>
                    <a:pt x="0" y="398726"/>
                  </a:lnTo>
                  <a:lnTo>
                    <a:pt x="0" y="39528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4980252" y="0"/>
                  </a:lnTo>
                  <a:lnTo>
                    <a:pt x="5016287" y="17775"/>
                  </a:lnTo>
                  <a:lnTo>
                    <a:pt x="5029199" y="48947"/>
                  </a:lnTo>
                  <a:lnTo>
                    <a:pt x="5029199" y="398726"/>
                  </a:lnTo>
                  <a:lnTo>
                    <a:pt x="5011422" y="434761"/>
                  </a:lnTo>
                  <a:lnTo>
                    <a:pt x="4983658" y="447338"/>
                  </a:lnTo>
                  <a:lnTo>
                    <a:pt x="4980252" y="447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57237" y="7072312"/>
              <a:ext cx="5029200" cy="447675"/>
            </a:xfrm>
            <a:custGeom>
              <a:avLst/>
              <a:gdLst/>
              <a:ahLst/>
              <a:cxnLst/>
              <a:rect l="l" t="t" r="r" b="b"/>
              <a:pathLst>
                <a:path w="5029200" h="447675">
                  <a:moveTo>
                    <a:pt x="0" y="3952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976812" y="0"/>
                  </a:lnTo>
                  <a:lnTo>
                    <a:pt x="4980252" y="0"/>
                  </a:lnTo>
                  <a:lnTo>
                    <a:pt x="4983658" y="335"/>
                  </a:lnTo>
                  <a:lnTo>
                    <a:pt x="5013855" y="15343"/>
                  </a:lnTo>
                  <a:lnTo>
                    <a:pt x="5016287" y="17775"/>
                  </a:lnTo>
                  <a:lnTo>
                    <a:pt x="5029199" y="48947"/>
                  </a:lnTo>
                  <a:lnTo>
                    <a:pt x="5029199" y="52387"/>
                  </a:lnTo>
                  <a:lnTo>
                    <a:pt x="5029199" y="395287"/>
                  </a:lnTo>
                  <a:lnTo>
                    <a:pt x="5029199" y="398726"/>
                  </a:lnTo>
                  <a:lnTo>
                    <a:pt x="5028864" y="402132"/>
                  </a:lnTo>
                  <a:lnTo>
                    <a:pt x="5008776" y="436933"/>
                  </a:lnTo>
                  <a:lnTo>
                    <a:pt x="4976812" y="447674"/>
                  </a:lnTo>
                  <a:lnTo>
                    <a:pt x="52387" y="447674"/>
                  </a:lnTo>
                  <a:lnTo>
                    <a:pt x="48947" y="447674"/>
                  </a:lnTo>
                  <a:lnTo>
                    <a:pt x="45540" y="447338"/>
                  </a:lnTo>
                  <a:lnTo>
                    <a:pt x="42167" y="446666"/>
                  </a:lnTo>
                  <a:lnTo>
                    <a:pt x="38793" y="445995"/>
                  </a:lnTo>
                  <a:lnTo>
                    <a:pt x="8828" y="424390"/>
                  </a:lnTo>
                  <a:lnTo>
                    <a:pt x="6917" y="421530"/>
                  </a:lnTo>
                  <a:lnTo>
                    <a:pt x="5304" y="418511"/>
                  </a:lnTo>
                  <a:lnTo>
                    <a:pt x="3987" y="415333"/>
                  </a:lnTo>
                  <a:lnTo>
                    <a:pt x="2671" y="412156"/>
                  </a:lnTo>
                  <a:lnTo>
                    <a:pt x="1677" y="408880"/>
                  </a:lnTo>
                  <a:lnTo>
                    <a:pt x="1006" y="405507"/>
                  </a:lnTo>
                  <a:lnTo>
                    <a:pt x="335" y="402133"/>
                  </a:lnTo>
                  <a:lnTo>
                    <a:pt x="0" y="398726"/>
                  </a:lnTo>
                  <a:lnTo>
                    <a:pt x="0" y="39528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876299" y="7191374"/>
              <a:ext cx="4791075" cy="209550"/>
            </a:xfrm>
            <a:custGeom>
              <a:avLst/>
              <a:gdLst/>
              <a:ahLst/>
              <a:cxnLst/>
              <a:rect l="l" t="t" r="r" b="b"/>
              <a:pathLst>
                <a:path w="4791075" h="209550">
                  <a:moveTo>
                    <a:pt x="4791074" y="209549"/>
                  </a:moveTo>
                  <a:lnTo>
                    <a:pt x="0" y="209549"/>
                  </a:lnTo>
                  <a:lnTo>
                    <a:pt x="0" y="0"/>
                  </a:lnTo>
                  <a:lnTo>
                    <a:pt x="4791074" y="0"/>
                  </a:lnTo>
                  <a:lnTo>
                    <a:pt x="4791074" y="20954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71499" y="65722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9"/>
                  </a:lnTo>
                  <a:lnTo>
                    <a:pt x="190499" y="0"/>
                  </a:lnTo>
                  <a:lnTo>
                    <a:pt x="199858" y="229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6686549"/>
              <a:ext cx="133349" cy="15239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54100" y="1340439"/>
            <a:ext cx="2070100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NavigationBar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28674" y="1951832"/>
            <a:ext cx="4079240" cy="1476375"/>
            <a:chOff x="828674" y="7229475"/>
            <a:chExt cx="4079240" cy="1476375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492" y="7245310"/>
              <a:ext cx="117488" cy="1016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399" y="7229475"/>
              <a:ext cx="150227" cy="1333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074" y="7237809"/>
              <a:ext cx="116681" cy="11668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28662" y="7734299"/>
              <a:ext cx="57150" cy="876300"/>
            </a:xfrm>
            <a:custGeom>
              <a:avLst/>
              <a:gdLst/>
              <a:ahLst/>
              <a:cxnLst/>
              <a:rect l="l" t="t" r="r" b="b"/>
              <a:pathLst>
                <a:path w="57150" h="876300">
                  <a:moveTo>
                    <a:pt x="57150" y="843940"/>
                  </a:moveTo>
                  <a:lnTo>
                    <a:pt x="32372" y="819150"/>
                  </a:lnTo>
                  <a:lnTo>
                    <a:pt x="24790" y="819150"/>
                  </a:lnTo>
                  <a:lnTo>
                    <a:pt x="0" y="843940"/>
                  </a:lnTo>
                  <a:lnTo>
                    <a:pt x="0" y="851522"/>
                  </a:lnTo>
                  <a:lnTo>
                    <a:pt x="24790" y="876300"/>
                  </a:lnTo>
                  <a:lnTo>
                    <a:pt x="32372" y="876300"/>
                  </a:lnTo>
                  <a:lnTo>
                    <a:pt x="57150" y="851522"/>
                  </a:lnTo>
                  <a:lnTo>
                    <a:pt x="57150" y="847725"/>
                  </a:lnTo>
                  <a:lnTo>
                    <a:pt x="57150" y="843940"/>
                  </a:lnTo>
                  <a:close/>
                </a:path>
                <a:path w="57150" h="876300">
                  <a:moveTo>
                    <a:pt x="57150" y="558190"/>
                  </a:moveTo>
                  <a:lnTo>
                    <a:pt x="32372" y="533400"/>
                  </a:lnTo>
                  <a:lnTo>
                    <a:pt x="24790" y="533400"/>
                  </a:lnTo>
                  <a:lnTo>
                    <a:pt x="0" y="558190"/>
                  </a:lnTo>
                  <a:lnTo>
                    <a:pt x="0" y="565772"/>
                  </a:lnTo>
                  <a:lnTo>
                    <a:pt x="24790" y="590550"/>
                  </a:lnTo>
                  <a:lnTo>
                    <a:pt x="32372" y="590550"/>
                  </a:lnTo>
                  <a:lnTo>
                    <a:pt x="57150" y="565772"/>
                  </a:lnTo>
                  <a:lnTo>
                    <a:pt x="57150" y="561975"/>
                  </a:lnTo>
                  <a:lnTo>
                    <a:pt x="57150" y="558190"/>
                  </a:lnTo>
                  <a:close/>
                </a:path>
                <a:path w="57150" h="876300">
                  <a:moveTo>
                    <a:pt x="57150" y="291490"/>
                  </a:moveTo>
                  <a:lnTo>
                    <a:pt x="32372" y="266700"/>
                  </a:lnTo>
                  <a:lnTo>
                    <a:pt x="24790" y="266700"/>
                  </a:lnTo>
                  <a:lnTo>
                    <a:pt x="0" y="291490"/>
                  </a:lnTo>
                  <a:lnTo>
                    <a:pt x="0" y="299072"/>
                  </a:lnTo>
                  <a:lnTo>
                    <a:pt x="24790" y="323850"/>
                  </a:lnTo>
                  <a:lnTo>
                    <a:pt x="32372" y="323850"/>
                  </a:lnTo>
                  <a:lnTo>
                    <a:pt x="57150" y="299072"/>
                  </a:lnTo>
                  <a:lnTo>
                    <a:pt x="57150" y="295275"/>
                  </a:lnTo>
                  <a:lnTo>
                    <a:pt x="57150" y="291490"/>
                  </a:lnTo>
                  <a:close/>
                </a:path>
                <a:path w="57150" h="8763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895474" y="8439149"/>
              <a:ext cx="1543050" cy="266700"/>
            </a:xfrm>
            <a:custGeom>
              <a:avLst/>
              <a:gdLst/>
              <a:ahLst/>
              <a:cxnLst/>
              <a:rect l="l" t="t" r="r" b="b"/>
              <a:pathLst>
                <a:path w="1543050" h="266700">
                  <a:moveTo>
                    <a:pt x="15100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510002" y="0"/>
                  </a:lnTo>
                  <a:lnTo>
                    <a:pt x="1542082" y="28186"/>
                  </a:lnTo>
                  <a:lnTo>
                    <a:pt x="1543049" y="33047"/>
                  </a:lnTo>
                  <a:lnTo>
                    <a:pt x="1543049" y="233652"/>
                  </a:lnTo>
                  <a:lnTo>
                    <a:pt x="1514862" y="265732"/>
                  </a:lnTo>
                  <a:lnTo>
                    <a:pt x="15100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13278" y="2365065"/>
            <a:ext cx="4858897" cy="103797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하단에 위치한 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탐색 버튼 </a:t>
            </a:r>
            <a:r>
              <a:rPr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영역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endParaRPr lang="en-US" sz="1300" b="1" dirty="0">
              <a:solidFill>
                <a:srgbClr val="4185F4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Back, Home, Recent Apps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제공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10</a:t>
            </a:r>
            <a:r>
              <a:rPr 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부터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제스처 탐색으로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진화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7499"/>
              </a:lnSpc>
              <a:spcBef>
                <a:spcPts val="55"/>
              </a:spcBef>
              <a:tabLst>
                <a:tab pos="936625" algn="l"/>
              </a:tabLst>
            </a:pP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클래스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	</a:t>
            </a:r>
            <a:r>
              <a:rPr sz="13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NavigationBarView</a:t>
            </a:r>
            <a:r>
              <a:rPr sz="13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</a:t>
            </a:r>
            <a:r>
              <a:rPr lang="en-US" altLang="ko-KR" sz="13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lang="en-US" altLang="ko-KR" sz="13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NavigationBarController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40578" y="3161506"/>
            <a:ext cx="1933575" cy="266700"/>
          </a:xfrm>
          <a:custGeom>
            <a:avLst/>
            <a:gdLst/>
            <a:ahLst/>
            <a:cxnLst/>
            <a:rect l="l" t="t" r="r" b="b"/>
            <a:pathLst>
              <a:path w="1933575" h="266700">
                <a:moveTo>
                  <a:pt x="190052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900527" y="0"/>
                </a:lnTo>
                <a:lnTo>
                  <a:pt x="1932607" y="28186"/>
                </a:lnTo>
                <a:lnTo>
                  <a:pt x="1933574" y="33047"/>
                </a:lnTo>
                <a:lnTo>
                  <a:pt x="1933574" y="233652"/>
                </a:lnTo>
                <a:lnTo>
                  <a:pt x="1905386" y="265732"/>
                </a:lnTo>
                <a:lnTo>
                  <a:pt x="190052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210298" y="1111703"/>
            <a:ext cx="5600700" cy="3524250"/>
            <a:chOff x="6210298" y="3914774"/>
            <a:chExt cx="5600700" cy="3524250"/>
          </a:xfrm>
        </p:grpSpPr>
        <p:sp>
          <p:nvSpPr>
            <p:cNvPr id="73" name="object 73"/>
            <p:cNvSpPr/>
            <p:nvPr/>
          </p:nvSpPr>
          <p:spPr>
            <a:xfrm>
              <a:off x="6210298" y="3914774"/>
              <a:ext cx="5600700" cy="3524250"/>
            </a:xfrm>
            <a:custGeom>
              <a:avLst/>
              <a:gdLst/>
              <a:ahLst/>
              <a:cxnLst/>
              <a:rect l="l" t="t" r="r" b="b"/>
              <a:pathLst>
                <a:path w="5600700" h="3524250">
                  <a:moveTo>
                    <a:pt x="5529503" y="3524249"/>
                  </a:moveTo>
                  <a:lnTo>
                    <a:pt x="71196" y="3524249"/>
                  </a:lnTo>
                  <a:lnTo>
                    <a:pt x="66241" y="3523760"/>
                  </a:lnTo>
                  <a:lnTo>
                    <a:pt x="29705" y="3508626"/>
                  </a:lnTo>
                  <a:lnTo>
                    <a:pt x="3885" y="3472586"/>
                  </a:lnTo>
                  <a:lnTo>
                    <a:pt x="0" y="3453052"/>
                  </a:lnTo>
                  <a:lnTo>
                    <a:pt x="0" y="34480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453052"/>
                  </a:lnTo>
                  <a:lnTo>
                    <a:pt x="5585077" y="3494543"/>
                  </a:lnTo>
                  <a:lnTo>
                    <a:pt x="5549038" y="3520362"/>
                  </a:lnTo>
                  <a:lnTo>
                    <a:pt x="5534458" y="3523760"/>
                  </a:lnTo>
                  <a:lnTo>
                    <a:pt x="5529503" y="35242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400799" y="4600574"/>
              <a:ext cx="38100" cy="2647950"/>
            </a:xfrm>
            <a:custGeom>
              <a:avLst/>
              <a:gdLst/>
              <a:ahLst/>
              <a:cxnLst/>
              <a:rect l="l" t="t" r="r" b="b"/>
              <a:pathLst>
                <a:path w="38100" h="2647950">
                  <a:moveTo>
                    <a:pt x="38099" y="2647949"/>
                  </a:moveTo>
                  <a:lnTo>
                    <a:pt x="0" y="26479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6479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586536" y="4605337"/>
              <a:ext cx="5029200" cy="1495425"/>
            </a:xfrm>
            <a:custGeom>
              <a:avLst/>
              <a:gdLst/>
              <a:ahLst/>
              <a:cxnLst/>
              <a:rect l="l" t="t" r="r" b="b"/>
              <a:pathLst>
                <a:path w="5029200" h="1495425">
                  <a:moveTo>
                    <a:pt x="4980250" y="1495424"/>
                  </a:moveTo>
                  <a:lnTo>
                    <a:pt x="48947" y="1495424"/>
                  </a:lnTo>
                  <a:lnTo>
                    <a:pt x="45540" y="1495088"/>
                  </a:lnTo>
                  <a:lnTo>
                    <a:pt x="10740" y="1475001"/>
                  </a:lnTo>
                  <a:lnTo>
                    <a:pt x="0" y="1446476"/>
                  </a:lnTo>
                  <a:lnTo>
                    <a:pt x="0" y="14430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4980250" y="0"/>
                  </a:lnTo>
                  <a:lnTo>
                    <a:pt x="5016286" y="17775"/>
                  </a:lnTo>
                  <a:lnTo>
                    <a:pt x="5029198" y="48947"/>
                  </a:lnTo>
                  <a:lnTo>
                    <a:pt x="5029198" y="1446476"/>
                  </a:lnTo>
                  <a:lnTo>
                    <a:pt x="5011421" y="1482512"/>
                  </a:lnTo>
                  <a:lnTo>
                    <a:pt x="4983657" y="1495088"/>
                  </a:lnTo>
                  <a:lnTo>
                    <a:pt x="4980250" y="1495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6586536" y="4605337"/>
              <a:ext cx="5029200" cy="1495425"/>
            </a:xfrm>
            <a:custGeom>
              <a:avLst/>
              <a:gdLst/>
              <a:ahLst/>
              <a:cxnLst/>
              <a:rect l="l" t="t" r="r" b="b"/>
              <a:pathLst>
                <a:path w="5029200" h="1495425">
                  <a:moveTo>
                    <a:pt x="0" y="14430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0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2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976812" y="0"/>
                  </a:lnTo>
                  <a:lnTo>
                    <a:pt x="4980250" y="0"/>
                  </a:lnTo>
                  <a:lnTo>
                    <a:pt x="4983657" y="335"/>
                  </a:lnTo>
                  <a:lnTo>
                    <a:pt x="4987031" y="1006"/>
                  </a:lnTo>
                  <a:lnTo>
                    <a:pt x="4990404" y="1677"/>
                  </a:lnTo>
                  <a:lnTo>
                    <a:pt x="4993680" y="2671"/>
                  </a:lnTo>
                  <a:lnTo>
                    <a:pt x="4996858" y="3987"/>
                  </a:lnTo>
                  <a:lnTo>
                    <a:pt x="5000036" y="5303"/>
                  </a:lnTo>
                  <a:lnTo>
                    <a:pt x="5003055" y="6917"/>
                  </a:lnTo>
                  <a:lnTo>
                    <a:pt x="5005914" y="8828"/>
                  </a:lnTo>
                  <a:lnTo>
                    <a:pt x="5008775" y="10739"/>
                  </a:lnTo>
                  <a:lnTo>
                    <a:pt x="5011421" y="12911"/>
                  </a:lnTo>
                  <a:lnTo>
                    <a:pt x="5013854" y="15343"/>
                  </a:lnTo>
                  <a:lnTo>
                    <a:pt x="5016286" y="17775"/>
                  </a:lnTo>
                  <a:lnTo>
                    <a:pt x="5029199" y="52387"/>
                  </a:lnTo>
                  <a:lnTo>
                    <a:pt x="5029199" y="1443037"/>
                  </a:lnTo>
                  <a:lnTo>
                    <a:pt x="5013854" y="1480080"/>
                  </a:lnTo>
                  <a:lnTo>
                    <a:pt x="5005914" y="1486595"/>
                  </a:lnTo>
                  <a:lnTo>
                    <a:pt x="5003055" y="1488506"/>
                  </a:lnTo>
                  <a:lnTo>
                    <a:pt x="4987031" y="1494417"/>
                  </a:lnTo>
                  <a:lnTo>
                    <a:pt x="4983657" y="1495088"/>
                  </a:lnTo>
                  <a:lnTo>
                    <a:pt x="4980250" y="1495424"/>
                  </a:lnTo>
                  <a:lnTo>
                    <a:pt x="4976812" y="1495424"/>
                  </a:lnTo>
                  <a:lnTo>
                    <a:pt x="52387" y="1495424"/>
                  </a:lnTo>
                  <a:lnTo>
                    <a:pt x="48947" y="1495424"/>
                  </a:lnTo>
                  <a:lnTo>
                    <a:pt x="45540" y="1495088"/>
                  </a:lnTo>
                  <a:lnTo>
                    <a:pt x="42167" y="1494417"/>
                  </a:lnTo>
                  <a:lnTo>
                    <a:pt x="38792" y="1493746"/>
                  </a:lnTo>
                  <a:lnTo>
                    <a:pt x="35517" y="1492752"/>
                  </a:lnTo>
                  <a:lnTo>
                    <a:pt x="32339" y="1491436"/>
                  </a:lnTo>
                  <a:lnTo>
                    <a:pt x="29160" y="1490119"/>
                  </a:lnTo>
                  <a:lnTo>
                    <a:pt x="26142" y="1488505"/>
                  </a:lnTo>
                  <a:lnTo>
                    <a:pt x="23281" y="1486594"/>
                  </a:lnTo>
                  <a:lnTo>
                    <a:pt x="20421" y="1484684"/>
                  </a:lnTo>
                  <a:lnTo>
                    <a:pt x="8829" y="1472141"/>
                  </a:lnTo>
                  <a:lnTo>
                    <a:pt x="6917" y="1469281"/>
                  </a:lnTo>
                  <a:lnTo>
                    <a:pt x="0" y="1446476"/>
                  </a:lnTo>
                  <a:lnTo>
                    <a:pt x="0" y="144303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400799" y="41052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6525" y="4222075"/>
              <a:ext cx="187523" cy="149363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6883399" y="1363615"/>
            <a:ext cx="285114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내부 처리 흐름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743699" y="1959428"/>
            <a:ext cx="1219200" cy="342900"/>
          </a:xfrm>
          <a:custGeom>
            <a:avLst/>
            <a:gdLst/>
            <a:ahLst/>
            <a:cxnLst/>
            <a:rect l="l" t="t" r="r" b="b"/>
            <a:pathLst>
              <a:path w="1219200" h="342900">
                <a:moveTo>
                  <a:pt x="1186152" y="342899"/>
                </a:moveTo>
                <a:lnTo>
                  <a:pt x="33047" y="342899"/>
                </a:lnTo>
                <a:lnTo>
                  <a:pt x="28187" y="341933"/>
                </a:lnTo>
                <a:lnTo>
                  <a:pt x="966" y="314711"/>
                </a:lnTo>
                <a:lnTo>
                  <a:pt x="0" y="309852"/>
                </a:lnTo>
                <a:lnTo>
                  <a:pt x="0" y="3047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86152" y="0"/>
                </a:lnTo>
                <a:lnTo>
                  <a:pt x="1218233" y="28186"/>
                </a:lnTo>
                <a:lnTo>
                  <a:pt x="1219199" y="33047"/>
                </a:lnTo>
                <a:lnTo>
                  <a:pt x="1219199" y="309852"/>
                </a:lnTo>
                <a:lnTo>
                  <a:pt x="1191012" y="341933"/>
                </a:lnTo>
                <a:lnTo>
                  <a:pt x="1186152" y="3428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00984" y="2024601"/>
            <a:ext cx="952788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743699" y="2064204"/>
            <a:ext cx="1487170" cy="657225"/>
            <a:chOff x="6743699" y="4867275"/>
            <a:chExt cx="1487170" cy="657225"/>
          </a:xfrm>
        </p:grpSpPr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4347" y="4867275"/>
              <a:ext cx="116204" cy="13427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743699" y="5181599"/>
              <a:ext cx="1219200" cy="342900"/>
            </a:xfrm>
            <a:custGeom>
              <a:avLst/>
              <a:gdLst/>
              <a:ahLst/>
              <a:cxnLst/>
              <a:rect l="l" t="t" r="r" b="b"/>
              <a:pathLst>
                <a:path w="1219200" h="342900">
                  <a:moveTo>
                    <a:pt x="1186152" y="342899"/>
                  </a:moveTo>
                  <a:lnTo>
                    <a:pt x="33047" y="342899"/>
                  </a:lnTo>
                  <a:lnTo>
                    <a:pt x="28187" y="341932"/>
                  </a:lnTo>
                  <a:lnTo>
                    <a:pt x="966" y="314711"/>
                  </a:lnTo>
                  <a:lnTo>
                    <a:pt x="0" y="309852"/>
                  </a:lnTo>
                  <a:lnTo>
                    <a:pt x="0" y="3047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186152" y="0"/>
                  </a:lnTo>
                  <a:lnTo>
                    <a:pt x="1218233" y="28186"/>
                  </a:lnTo>
                  <a:lnTo>
                    <a:pt x="1219199" y="33047"/>
                  </a:lnTo>
                  <a:lnTo>
                    <a:pt x="1219199" y="309852"/>
                  </a:lnTo>
                  <a:lnTo>
                    <a:pt x="1191012" y="341932"/>
                  </a:lnTo>
                  <a:lnTo>
                    <a:pt x="1186152" y="3428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369300" y="2024643"/>
            <a:ext cx="2185208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"/>
              </a:rPr>
              <a:t>UI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및 사용자 상호작용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845917" y="2443701"/>
            <a:ext cx="1007855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8114347" y="2482381"/>
            <a:ext cx="421005" cy="135255"/>
            <a:chOff x="8114347" y="5285452"/>
            <a:chExt cx="421005" cy="135255"/>
          </a:xfrm>
        </p:grpSpPr>
        <p:pic>
          <p:nvPicPr>
            <p:cNvPr id="88" name="object 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4347" y="5285452"/>
              <a:ext cx="116204" cy="13427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9147" y="5286374"/>
              <a:ext cx="116204" cy="134272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8559800" y="2443743"/>
            <a:ext cx="1994708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관리 및 정책 적용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43699" y="2797628"/>
            <a:ext cx="1219200" cy="342900"/>
          </a:xfrm>
          <a:custGeom>
            <a:avLst/>
            <a:gdLst/>
            <a:ahLst/>
            <a:cxnLst/>
            <a:rect l="l" t="t" r="r" b="b"/>
            <a:pathLst>
              <a:path w="1219200" h="342900">
                <a:moveTo>
                  <a:pt x="1186152" y="342899"/>
                </a:moveTo>
                <a:lnTo>
                  <a:pt x="33047" y="342899"/>
                </a:lnTo>
                <a:lnTo>
                  <a:pt x="28187" y="341932"/>
                </a:lnTo>
                <a:lnTo>
                  <a:pt x="966" y="314711"/>
                </a:lnTo>
                <a:lnTo>
                  <a:pt x="0" y="309851"/>
                </a:lnTo>
                <a:lnTo>
                  <a:pt x="0" y="3047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86152" y="0"/>
                </a:lnTo>
                <a:lnTo>
                  <a:pt x="1218233" y="28187"/>
                </a:lnTo>
                <a:lnTo>
                  <a:pt x="1219199" y="33047"/>
                </a:lnTo>
                <a:lnTo>
                  <a:pt x="1219199" y="309851"/>
                </a:lnTo>
                <a:lnTo>
                  <a:pt x="1191012" y="341932"/>
                </a:lnTo>
                <a:lnTo>
                  <a:pt x="1186152" y="342899"/>
                </a:lnTo>
                <a:close/>
              </a:path>
            </a:pathLst>
          </a:custGeom>
          <a:solidFill>
            <a:srgbClr val="FEF2C7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923606" y="2862801"/>
            <a:ext cx="930166" cy="2039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Framework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657974" y="2901481"/>
            <a:ext cx="1572895" cy="1468120"/>
            <a:chOff x="6657974" y="5704552"/>
            <a:chExt cx="1572895" cy="1468120"/>
          </a:xfrm>
        </p:grpSpPr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4347" y="5704552"/>
              <a:ext cx="116204" cy="13427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657962" y="6315074"/>
              <a:ext cx="57150" cy="857250"/>
            </a:xfrm>
            <a:custGeom>
              <a:avLst/>
              <a:gdLst/>
              <a:ahLst/>
              <a:cxnLst/>
              <a:rect l="l" t="t" r="r" b="b"/>
              <a:pathLst>
                <a:path w="57150" h="857250">
                  <a:moveTo>
                    <a:pt x="57150" y="824890"/>
                  </a:moveTo>
                  <a:lnTo>
                    <a:pt x="32372" y="800100"/>
                  </a:lnTo>
                  <a:lnTo>
                    <a:pt x="24790" y="800100"/>
                  </a:lnTo>
                  <a:lnTo>
                    <a:pt x="0" y="824890"/>
                  </a:lnTo>
                  <a:lnTo>
                    <a:pt x="0" y="832472"/>
                  </a:lnTo>
                  <a:lnTo>
                    <a:pt x="24790" y="857250"/>
                  </a:lnTo>
                  <a:lnTo>
                    <a:pt x="32372" y="857250"/>
                  </a:lnTo>
                  <a:lnTo>
                    <a:pt x="57150" y="832472"/>
                  </a:lnTo>
                  <a:lnTo>
                    <a:pt x="57150" y="828675"/>
                  </a:lnTo>
                  <a:lnTo>
                    <a:pt x="57150" y="824890"/>
                  </a:lnTo>
                  <a:close/>
                </a:path>
                <a:path w="57150" h="857250">
                  <a:moveTo>
                    <a:pt x="57150" y="558190"/>
                  </a:moveTo>
                  <a:lnTo>
                    <a:pt x="32372" y="533400"/>
                  </a:lnTo>
                  <a:lnTo>
                    <a:pt x="24790" y="533400"/>
                  </a:lnTo>
                  <a:lnTo>
                    <a:pt x="0" y="558190"/>
                  </a:lnTo>
                  <a:lnTo>
                    <a:pt x="0" y="565772"/>
                  </a:lnTo>
                  <a:lnTo>
                    <a:pt x="24790" y="590550"/>
                  </a:lnTo>
                  <a:lnTo>
                    <a:pt x="32372" y="590550"/>
                  </a:lnTo>
                  <a:lnTo>
                    <a:pt x="57150" y="565772"/>
                  </a:lnTo>
                  <a:lnTo>
                    <a:pt x="57150" y="561975"/>
                  </a:lnTo>
                  <a:lnTo>
                    <a:pt x="57150" y="558190"/>
                  </a:lnTo>
                  <a:close/>
                </a:path>
                <a:path w="57150" h="857250">
                  <a:moveTo>
                    <a:pt x="57150" y="291490"/>
                  </a:moveTo>
                  <a:lnTo>
                    <a:pt x="32372" y="266700"/>
                  </a:lnTo>
                  <a:lnTo>
                    <a:pt x="24790" y="266700"/>
                  </a:lnTo>
                  <a:lnTo>
                    <a:pt x="0" y="291490"/>
                  </a:lnTo>
                  <a:lnTo>
                    <a:pt x="0" y="299072"/>
                  </a:lnTo>
                  <a:lnTo>
                    <a:pt x="24790" y="323850"/>
                  </a:lnTo>
                  <a:lnTo>
                    <a:pt x="32372" y="323850"/>
                  </a:lnTo>
                  <a:lnTo>
                    <a:pt x="57150" y="299072"/>
                  </a:lnTo>
                  <a:lnTo>
                    <a:pt x="57150" y="295275"/>
                  </a:lnTo>
                  <a:lnTo>
                    <a:pt x="57150" y="291490"/>
                  </a:lnTo>
                  <a:close/>
                </a:path>
                <a:path w="57150" h="8572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8369300" y="2862843"/>
            <a:ext cx="1994708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변경 이벤트 전달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849836" y="3435090"/>
            <a:ext cx="3499658" cy="9982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95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 IPC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서비스 간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통신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700"/>
              </a:lnSpc>
              <a:spcBef>
                <a:spcPts val="95"/>
              </a:spcBef>
            </a:pP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Observer 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패턴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시스템 상태 변화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감지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700"/>
              </a:lnSpc>
              <a:spcBef>
                <a:spcPts val="95"/>
              </a:spcBef>
            </a:pPr>
            <a:r>
              <a:rPr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통한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700"/>
              </a:lnSpc>
              <a:spcBef>
                <a:spcPts val="95"/>
              </a:spcBef>
            </a:pPr>
            <a:r>
              <a:rPr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BroadcastReceiver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시스템 이벤트 수신</a:t>
            </a:r>
            <a:endParaRPr sz="13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81000" y="3771106"/>
            <a:ext cx="5600700" cy="2095500"/>
            <a:chOff x="6210298" y="7591424"/>
            <a:chExt cx="5600700" cy="2095500"/>
          </a:xfrm>
        </p:grpSpPr>
        <p:sp>
          <p:nvSpPr>
            <p:cNvPr id="99" name="object 99"/>
            <p:cNvSpPr/>
            <p:nvPr/>
          </p:nvSpPr>
          <p:spPr>
            <a:xfrm>
              <a:off x="6210298" y="7591424"/>
              <a:ext cx="5600700" cy="2095500"/>
            </a:xfrm>
            <a:custGeom>
              <a:avLst/>
              <a:gdLst/>
              <a:ahLst/>
              <a:cxnLst/>
              <a:rect l="l" t="t" r="r" b="b"/>
              <a:pathLst>
                <a:path w="5600700" h="2095500">
                  <a:moveTo>
                    <a:pt x="5529503" y="2095499"/>
                  </a:moveTo>
                  <a:lnTo>
                    <a:pt x="71196" y="2095499"/>
                  </a:lnTo>
                  <a:lnTo>
                    <a:pt x="66241" y="2095010"/>
                  </a:lnTo>
                  <a:lnTo>
                    <a:pt x="29705" y="2079876"/>
                  </a:lnTo>
                  <a:lnTo>
                    <a:pt x="3885" y="2043836"/>
                  </a:lnTo>
                  <a:lnTo>
                    <a:pt x="0" y="2024302"/>
                  </a:lnTo>
                  <a:lnTo>
                    <a:pt x="0" y="2019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0"/>
                  </a:lnTo>
                  <a:lnTo>
                    <a:pt x="5596814" y="51660"/>
                  </a:lnTo>
                  <a:lnTo>
                    <a:pt x="5600700" y="71196"/>
                  </a:lnTo>
                  <a:lnTo>
                    <a:pt x="5600700" y="2024302"/>
                  </a:lnTo>
                  <a:lnTo>
                    <a:pt x="5585077" y="2065793"/>
                  </a:lnTo>
                  <a:lnTo>
                    <a:pt x="5549038" y="2091612"/>
                  </a:lnTo>
                  <a:lnTo>
                    <a:pt x="5534458" y="2095010"/>
                  </a:lnTo>
                  <a:lnTo>
                    <a:pt x="5529503" y="2095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400799" y="8277224"/>
              <a:ext cx="38100" cy="1143000"/>
            </a:xfrm>
            <a:custGeom>
              <a:avLst/>
              <a:gdLst/>
              <a:ahLst/>
              <a:cxnLst/>
              <a:rect l="l" t="t" r="r" b="b"/>
              <a:pathLst>
                <a:path w="38100" h="1143000">
                  <a:moveTo>
                    <a:pt x="38099" y="1142999"/>
                  </a:moveTo>
                  <a:lnTo>
                    <a:pt x="0" y="1142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142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00799" y="778192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6"/>
                  </a:lnTo>
                  <a:lnTo>
                    <a:pt x="62575" y="331658"/>
                  </a:lnTo>
                  <a:lnTo>
                    <a:pt x="32105" y="296334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1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2"/>
                  </a:lnTo>
                  <a:lnTo>
                    <a:pt x="245799" y="372797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3345" y="7895420"/>
              <a:ext cx="115907" cy="154007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1054102" y="4007439"/>
            <a:ext cx="2403462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변화 트리거 예시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52476" y="4456906"/>
            <a:ext cx="2486025" cy="533400"/>
          </a:xfrm>
          <a:custGeom>
            <a:avLst/>
            <a:gdLst/>
            <a:ahLst/>
            <a:cxnLst/>
            <a:rect l="l" t="t" r="r" b="b"/>
            <a:pathLst>
              <a:path w="2486025" h="533400">
                <a:moveTo>
                  <a:pt x="2452977" y="533399"/>
                </a:moveTo>
                <a:lnTo>
                  <a:pt x="33047" y="533399"/>
                </a:lnTo>
                <a:lnTo>
                  <a:pt x="28187" y="532432"/>
                </a:lnTo>
                <a:lnTo>
                  <a:pt x="966" y="505211"/>
                </a:lnTo>
                <a:lnTo>
                  <a:pt x="0" y="500352"/>
                </a:lnTo>
                <a:lnTo>
                  <a:pt x="0" y="4952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452977" y="0"/>
                </a:lnTo>
                <a:lnTo>
                  <a:pt x="2485057" y="28187"/>
                </a:lnTo>
                <a:lnTo>
                  <a:pt x="2486024" y="33047"/>
                </a:lnTo>
                <a:lnTo>
                  <a:pt x="2486024" y="500352"/>
                </a:lnTo>
                <a:lnTo>
                  <a:pt x="2457836" y="532432"/>
                </a:lnTo>
                <a:lnTo>
                  <a:pt x="2452977" y="533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5976" y="4486604"/>
            <a:ext cx="2270126" cy="4456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배터리 상태 변경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BatteryManager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314700" y="4456906"/>
            <a:ext cx="2476500" cy="533400"/>
          </a:xfrm>
          <a:custGeom>
            <a:avLst/>
            <a:gdLst/>
            <a:ahLst/>
            <a:cxnLst/>
            <a:rect l="l" t="t" r="r" b="b"/>
            <a:pathLst>
              <a:path w="2476500" h="533400">
                <a:moveTo>
                  <a:pt x="2443452" y="533399"/>
                </a:moveTo>
                <a:lnTo>
                  <a:pt x="33047" y="533399"/>
                </a:lnTo>
                <a:lnTo>
                  <a:pt x="28187" y="532432"/>
                </a:lnTo>
                <a:lnTo>
                  <a:pt x="966" y="505211"/>
                </a:lnTo>
                <a:lnTo>
                  <a:pt x="0" y="500352"/>
                </a:lnTo>
                <a:lnTo>
                  <a:pt x="0" y="4952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2443452" y="0"/>
                </a:lnTo>
                <a:lnTo>
                  <a:pt x="2475533" y="28187"/>
                </a:lnTo>
                <a:lnTo>
                  <a:pt x="2476499" y="33047"/>
                </a:lnTo>
                <a:lnTo>
                  <a:pt x="2476499" y="500352"/>
                </a:lnTo>
                <a:lnTo>
                  <a:pt x="2448311" y="532432"/>
                </a:lnTo>
                <a:lnTo>
                  <a:pt x="2443452" y="533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373438" y="4486604"/>
            <a:ext cx="2480590" cy="4456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새 알림 도착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NotificationManager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52476" y="5066506"/>
            <a:ext cx="2486025" cy="533400"/>
          </a:xfrm>
          <a:custGeom>
            <a:avLst/>
            <a:gdLst/>
            <a:ahLst/>
            <a:cxnLst/>
            <a:rect l="l" t="t" r="r" b="b"/>
            <a:pathLst>
              <a:path w="2486025" h="533400">
                <a:moveTo>
                  <a:pt x="2452977" y="533399"/>
                </a:moveTo>
                <a:lnTo>
                  <a:pt x="33047" y="533399"/>
                </a:lnTo>
                <a:lnTo>
                  <a:pt x="28187" y="532432"/>
                </a:lnTo>
                <a:lnTo>
                  <a:pt x="966" y="505211"/>
                </a:lnTo>
                <a:lnTo>
                  <a:pt x="0" y="500351"/>
                </a:lnTo>
                <a:lnTo>
                  <a:pt x="0" y="4952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2452977" y="0"/>
                </a:lnTo>
                <a:lnTo>
                  <a:pt x="2485057" y="28186"/>
                </a:lnTo>
                <a:lnTo>
                  <a:pt x="2486024" y="33046"/>
                </a:lnTo>
                <a:lnTo>
                  <a:pt x="2486024" y="500351"/>
                </a:lnTo>
                <a:lnTo>
                  <a:pt x="2457836" y="532432"/>
                </a:lnTo>
                <a:lnTo>
                  <a:pt x="2452977" y="533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15977" y="5096204"/>
            <a:ext cx="2219762" cy="4456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회전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DisplayManager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SystemUI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314700" y="5066506"/>
            <a:ext cx="2476500" cy="533400"/>
          </a:xfrm>
          <a:custGeom>
            <a:avLst/>
            <a:gdLst/>
            <a:ahLst/>
            <a:cxnLst/>
            <a:rect l="l" t="t" r="r" b="b"/>
            <a:pathLst>
              <a:path w="2476500" h="533400">
                <a:moveTo>
                  <a:pt x="2443452" y="533399"/>
                </a:moveTo>
                <a:lnTo>
                  <a:pt x="33047" y="533399"/>
                </a:lnTo>
                <a:lnTo>
                  <a:pt x="28187" y="532432"/>
                </a:lnTo>
                <a:lnTo>
                  <a:pt x="966" y="505211"/>
                </a:lnTo>
                <a:lnTo>
                  <a:pt x="0" y="500351"/>
                </a:lnTo>
                <a:lnTo>
                  <a:pt x="0" y="4952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2443452" y="0"/>
                </a:lnTo>
                <a:lnTo>
                  <a:pt x="2475533" y="28186"/>
                </a:lnTo>
                <a:lnTo>
                  <a:pt x="2476499" y="33046"/>
                </a:lnTo>
                <a:lnTo>
                  <a:pt x="2476499" y="500351"/>
                </a:lnTo>
                <a:lnTo>
                  <a:pt x="2448311" y="532432"/>
                </a:lnTo>
                <a:lnTo>
                  <a:pt x="2443452" y="533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73438" y="5096204"/>
            <a:ext cx="2734225" cy="4456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전환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ActivityManager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NavigationBar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380999" y="61714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6"/>
                </a:lnTo>
                <a:lnTo>
                  <a:pt x="3885" y="405535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5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4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5299" y="6314281"/>
            <a:ext cx="171449" cy="171449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2474232" y="6285705"/>
            <a:ext cx="1640568" cy="240053"/>
          </a:xfrm>
          <a:custGeom>
            <a:avLst/>
            <a:gdLst/>
            <a:ahLst/>
            <a:cxnLst/>
            <a:rect l="l" t="t" r="r" b="b"/>
            <a:pathLst>
              <a:path w="1571625" h="228600">
                <a:moveTo>
                  <a:pt x="1538577" y="228598"/>
                </a:moveTo>
                <a:lnTo>
                  <a:pt x="33047" y="228598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1538577" y="0"/>
                </a:lnTo>
                <a:lnTo>
                  <a:pt x="1570657" y="28186"/>
                </a:lnTo>
                <a:lnTo>
                  <a:pt x="1571624" y="33046"/>
                </a:lnTo>
                <a:lnTo>
                  <a:pt x="1571624" y="195552"/>
                </a:lnTo>
                <a:lnTo>
                  <a:pt x="1543437" y="227632"/>
                </a:lnTo>
                <a:lnTo>
                  <a:pt x="1538577" y="22859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30249" y="6286994"/>
            <a:ext cx="10318751" cy="2026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03070" algn="l"/>
                <a:tab pos="3258185" algn="l"/>
              </a:tabLst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단일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앱으로서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com.android.systemui</a:t>
            </a:r>
            <a:r>
              <a:rPr 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구현됩니다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수준 권한을 가지며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AOSP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커스터마이징이 가능한 핵심 구성요소입니다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97890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자동차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1025069"/>
            <a:ext cx="5600700" cy="2209800"/>
          </a:xfrm>
          <a:custGeom>
            <a:avLst/>
            <a:gdLst/>
            <a:ahLst/>
            <a:cxnLst/>
            <a:rect l="l" t="t" r="r" b="b"/>
            <a:pathLst>
              <a:path w="5600700" h="2209800">
                <a:moveTo>
                  <a:pt x="5529502" y="2209799"/>
                </a:moveTo>
                <a:lnTo>
                  <a:pt x="71196" y="2209799"/>
                </a:lnTo>
                <a:lnTo>
                  <a:pt x="66241" y="2209311"/>
                </a:lnTo>
                <a:lnTo>
                  <a:pt x="29705" y="2194178"/>
                </a:lnTo>
                <a:lnTo>
                  <a:pt x="3885" y="2158137"/>
                </a:lnTo>
                <a:lnTo>
                  <a:pt x="0" y="2138603"/>
                </a:lnTo>
                <a:lnTo>
                  <a:pt x="0" y="21335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2138603"/>
                </a:lnTo>
                <a:lnTo>
                  <a:pt x="5585076" y="2180094"/>
                </a:lnTo>
                <a:lnTo>
                  <a:pt x="5549037" y="2205914"/>
                </a:lnTo>
                <a:lnTo>
                  <a:pt x="5534457" y="2209311"/>
                </a:lnTo>
                <a:lnTo>
                  <a:pt x="5529502" y="22097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87" y="1215569"/>
            <a:ext cx="381000" cy="1828800"/>
          </a:xfrm>
          <a:custGeom>
            <a:avLst/>
            <a:gdLst/>
            <a:ahLst/>
            <a:cxnLst/>
            <a:rect l="l" t="t" r="r" b="b"/>
            <a:pathLst>
              <a:path w="381000" h="1828800">
                <a:moveTo>
                  <a:pt x="38100" y="495300"/>
                </a:moveTo>
                <a:lnTo>
                  <a:pt x="0" y="495300"/>
                </a:lnTo>
                <a:lnTo>
                  <a:pt x="0" y="1828800"/>
                </a:lnTo>
                <a:lnTo>
                  <a:pt x="38100" y="1828800"/>
                </a:lnTo>
                <a:lnTo>
                  <a:pt x="38100" y="495300"/>
                </a:lnTo>
                <a:close/>
              </a:path>
              <a:path w="381000" h="18288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41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41" y="181152"/>
                </a:lnTo>
                <a:lnTo>
                  <a:pt x="0" y="190500"/>
                </a:lnTo>
                <a:lnTo>
                  <a:pt x="241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339394"/>
            <a:ext cx="152399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4100" y="1265446"/>
            <a:ext cx="36703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전용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774" y="1691809"/>
            <a:ext cx="52800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환경에 최적화된 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일반 모바일 환경과 다른 접근 방식이 필요합니다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.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674" y="2101394"/>
            <a:ext cx="704850" cy="676275"/>
            <a:chOff x="828674" y="2028824"/>
            <a:chExt cx="704850" cy="676275"/>
          </a:xfrm>
        </p:grpSpPr>
        <p:sp>
          <p:nvSpPr>
            <p:cNvPr id="12" name="object 12"/>
            <p:cNvSpPr/>
            <p:nvPr/>
          </p:nvSpPr>
          <p:spPr>
            <a:xfrm>
              <a:off x="828662" y="2028824"/>
              <a:ext cx="47625" cy="600075"/>
            </a:xfrm>
            <a:custGeom>
              <a:avLst/>
              <a:gdLst/>
              <a:ahLst/>
              <a:cxnLst/>
              <a:rect l="l" t="t" r="r" b="b"/>
              <a:pathLst>
                <a:path w="47625" h="600075">
                  <a:moveTo>
                    <a:pt x="47625" y="573112"/>
                  </a:moveTo>
                  <a:lnTo>
                    <a:pt x="26974" y="552450"/>
                  </a:lnTo>
                  <a:lnTo>
                    <a:pt x="20662" y="552450"/>
                  </a:lnTo>
                  <a:lnTo>
                    <a:pt x="0" y="573112"/>
                  </a:lnTo>
                  <a:lnTo>
                    <a:pt x="0" y="579424"/>
                  </a:lnTo>
                  <a:lnTo>
                    <a:pt x="20662" y="600075"/>
                  </a:lnTo>
                  <a:lnTo>
                    <a:pt x="26974" y="600075"/>
                  </a:lnTo>
                  <a:lnTo>
                    <a:pt x="47625" y="579424"/>
                  </a:lnTo>
                  <a:lnTo>
                    <a:pt x="47625" y="576262"/>
                  </a:lnTo>
                  <a:lnTo>
                    <a:pt x="47625" y="573112"/>
                  </a:lnTo>
                  <a:close/>
                </a:path>
                <a:path w="47625" h="600075">
                  <a:moveTo>
                    <a:pt x="47625" y="287362"/>
                  </a:moveTo>
                  <a:lnTo>
                    <a:pt x="26974" y="266700"/>
                  </a:lnTo>
                  <a:lnTo>
                    <a:pt x="20662" y="266700"/>
                  </a:lnTo>
                  <a:lnTo>
                    <a:pt x="0" y="287362"/>
                  </a:lnTo>
                  <a:lnTo>
                    <a:pt x="0" y="293674"/>
                  </a:lnTo>
                  <a:lnTo>
                    <a:pt x="20662" y="314325"/>
                  </a:lnTo>
                  <a:lnTo>
                    <a:pt x="26974" y="314325"/>
                  </a:lnTo>
                  <a:lnTo>
                    <a:pt x="47625" y="293674"/>
                  </a:lnTo>
                  <a:lnTo>
                    <a:pt x="47625" y="290512"/>
                  </a:lnTo>
                  <a:lnTo>
                    <a:pt x="47625" y="287362"/>
                  </a:lnTo>
                  <a:close/>
                </a:path>
                <a:path w="47625" h="6000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38224" y="2476499"/>
              <a:ext cx="495300" cy="228600"/>
            </a:xfrm>
            <a:custGeom>
              <a:avLst/>
              <a:gdLst/>
              <a:ahLst/>
              <a:cxnLst/>
              <a:rect l="l" t="t" r="r" b="b"/>
              <a:pathLst>
                <a:path w="495300" h="228600">
                  <a:moveTo>
                    <a:pt x="462252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462252" y="0"/>
                  </a:lnTo>
                  <a:lnTo>
                    <a:pt x="494333" y="28187"/>
                  </a:lnTo>
                  <a:lnTo>
                    <a:pt x="495299" y="33047"/>
                  </a:lnTo>
                  <a:lnTo>
                    <a:pt x="495299" y="195552"/>
                  </a:lnTo>
                  <a:lnTo>
                    <a:pt x="467112" y="227632"/>
                  </a:lnTo>
                  <a:lnTo>
                    <a:pt x="462252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3926" y="1964458"/>
            <a:ext cx="4022725" cy="10819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안전 중심 설계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운전 중 시선 분산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시인성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강화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조명 환경에서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가독성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유지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ko-KR"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AAOS</a:t>
            </a:r>
            <a:r>
              <a:rPr lang="en-US" altLang="ko-KR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(Android Automotive OS) </a:t>
            </a: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기반 표준화</a:t>
            </a:r>
            <a:endParaRPr lang="en-US" altLang="ko-KR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ko-KR" alt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물리 컨트롤과 터치스크린 </a:t>
            </a:r>
            <a:r>
              <a:rPr lang="ko-KR" altLang="en-US"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하이브리드 인터랙션</a:t>
            </a:r>
            <a:endParaRPr lang="ko-KR" altLang="en-US"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674" y="29395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0999" y="3387269"/>
            <a:ext cx="5600700" cy="2133600"/>
            <a:chOff x="380999" y="3314699"/>
            <a:chExt cx="5600700" cy="2133600"/>
          </a:xfrm>
        </p:grpSpPr>
        <p:sp>
          <p:nvSpPr>
            <p:cNvPr id="19" name="object 19"/>
            <p:cNvSpPr/>
            <p:nvPr/>
          </p:nvSpPr>
          <p:spPr>
            <a:xfrm>
              <a:off x="380999" y="3314699"/>
              <a:ext cx="5600700" cy="2133600"/>
            </a:xfrm>
            <a:custGeom>
              <a:avLst/>
              <a:gdLst/>
              <a:ahLst/>
              <a:cxnLst/>
              <a:rect l="l" t="t" r="r" b="b"/>
              <a:pathLst>
                <a:path w="5600700" h="2133600">
                  <a:moveTo>
                    <a:pt x="5529502" y="2133599"/>
                  </a:moveTo>
                  <a:lnTo>
                    <a:pt x="71196" y="2133599"/>
                  </a:lnTo>
                  <a:lnTo>
                    <a:pt x="66241" y="2133111"/>
                  </a:lnTo>
                  <a:lnTo>
                    <a:pt x="29705" y="2117977"/>
                  </a:lnTo>
                  <a:lnTo>
                    <a:pt x="3885" y="2081937"/>
                  </a:lnTo>
                  <a:lnTo>
                    <a:pt x="0" y="2062403"/>
                  </a:lnTo>
                  <a:lnTo>
                    <a:pt x="0" y="20573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062403"/>
                  </a:lnTo>
                  <a:lnTo>
                    <a:pt x="5585076" y="2103894"/>
                  </a:lnTo>
                  <a:lnTo>
                    <a:pt x="5549037" y="2129713"/>
                  </a:lnTo>
                  <a:lnTo>
                    <a:pt x="5534457" y="2133111"/>
                  </a:lnTo>
                  <a:lnTo>
                    <a:pt x="5529502" y="2133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1487" y="3505199"/>
              <a:ext cx="381000" cy="1752600"/>
            </a:xfrm>
            <a:custGeom>
              <a:avLst/>
              <a:gdLst/>
              <a:ahLst/>
              <a:cxnLst/>
              <a:rect l="l" t="t" r="r" b="b"/>
              <a:pathLst>
                <a:path w="381000" h="1752600">
                  <a:moveTo>
                    <a:pt x="38100" y="495300"/>
                  </a:moveTo>
                  <a:lnTo>
                    <a:pt x="0" y="495300"/>
                  </a:lnTo>
                  <a:lnTo>
                    <a:pt x="0" y="1752600"/>
                  </a:lnTo>
                  <a:lnTo>
                    <a:pt x="38100" y="1752600"/>
                  </a:lnTo>
                  <a:lnTo>
                    <a:pt x="38100" y="495300"/>
                  </a:lnTo>
                  <a:close/>
                </a:path>
                <a:path w="381000" h="17526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99" y="3629024"/>
              <a:ext cx="152399" cy="13334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4100" y="3627645"/>
            <a:ext cx="3069592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구성요소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8662" y="4158794"/>
            <a:ext cx="47625" cy="1114425"/>
          </a:xfrm>
          <a:custGeom>
            <a:avLst/>
            <a:gdLst/>
            <a:ahLst/>
            <a:cxnLst/>
            <a:rect l="l" t="t" r="r" b="b"/>
            <a:pathLst>
              <a:path w="47625" h="1114425">
                <a:moveTo>
                  <a:pt x="47625" y="1087462"/>
                </a:moveTo>
                <a:lnTo>
                  <a:pt x="26974" y="1066800"/>
                </a:lnTo>
                <a:lnTo>
                  <a:pt x="20662" y="1066800"/>
                </a:lnTo>
                <a:lnTo>
                  <a:pt x="0" y="1087462"/>
                </a:lnTo>
                <a:lnTo>
                  <a:pt x="0" y="1093774"/>
                </a:lnTo>
                <a:lnTo>
                  <a:pt x="20662" y="1114425"/>
                </a:lnTo>
                <a:lnTo>
                  <a:pt x="26974" y="1114425"/>
                </a:lnTo>
                <a:lnTo>
                  <a:pt x="47625" y="1093774"/>
                </a:lnTo>
                <a:lnTo>
                  <a:pt x="47625" y="1090612"/>
                </a:lnTo>
                <a:lnTo>
                  <a:pt x="47625" y="1087462"/>
                </a:lnTo>
                <a:close/>
              </a:path>
              <a:path w="47625" h="1114425">
                <a:moveTo>
                  <a:pt x="47625" y="820762"/>
                </a:moveTo>
                <a:lnTo>
                  <a:pt x="26974" y="800100"/>
                </a:lnTo>
                <a:lnTo>
                  <a:pt x="20662" y="800100"/>
                </a:lnTo>
                <a:lnTo>
                  <a:pt x="0" y="820762"/>
                </a:lnTo>
                <a:lnTo>
                  <a:pt x="0" y="827074"/>
                </a:lnTo>
                <a:lnTo>
                  <a:pt x="20662" y="847725"/>
                </a:lnTo>
                <a:lnTo>
                  <a:pt x="26974" y="847725"/>
                </a:lnTo>
                <a:lnTo>
                  <a:pt x="47625" y="827074"/>
                </a:lnTo>
                <a:lnTo>
                  <a:pt x="47625" y="823912"/>
                </a:lnTo>
                <a:lnTo>
                  <a:pt x="47625" y="820762"/>
                </a:lnTo>
                <a:close/>
              </a:path>
              <a:path w="47625" h="1114425">
                <a:moveTo>
                  <a:pt x="47625" y="554062"/>
                </a:moveTo>
                <a:lnTo>
                  <a:pt x="26974" y="533400"/>
                </a:lnTo>
                <a:lnTo>
                  <a:pt x="20662" y="533400"/>
                </a:lnTo>
                <a:lnTo>
                  <a:pt x="0" y="554062"/>
                </a:lnTo>
                <a:lnTo>
                  <a:pt x="0" y="560374"/>
                </a:lnTo>
                <a:lnTo>
                  <a:pt x="20662" y="581025"/>
                </a:lnTo>
                <a:lnTo>
                  <a:pt x="26974" y="581025"/>
                </a:lnTo>
                <a:lnTo>
                  <a:pt x="47625" y="560374"/>
                </a:lnTo>
                <a:lnTo>
                  <a:pt x="47625" y="557212"/>
                </a:lnTo>
                <a:lnTo>
                  <a:pt x="47625" y="554062"/>
                </a:lnTo>
                <a:close/>
              </a:path>
              <a:path w="47625" h="1114425">
                <a:moveTo>
                  <a:pt x="47625" y="287362"/>
                </a:moveTo>
                <a:lnTo>
                  <a:pt x="26974" y="266700"/>
                </a:lnTo>
                <a:lnTo>
                  <a:pt x="20662" y="266700"/>
                </a:lnTo>
                <a:lnTo>
                  <a:pt x="0" y="287362"/>
                </a:lnTo>
                <a:lnTo>
                  <a:pt x="0" y="293674"/>
                </a:lnTo>
                <a:lnTo>
                  <a:pt x="20662" y="314325"/>
                </a:lnTo>
                <a:lnTo>
                  <a:pt x="26974" y="314325"/>
                </a:lnTo>
                <a:lnTo>
                  <a:pt x="47625" y="293674"/>
                </a:lnTo>
                <a:lnTo>
                  <a:pt x="47625" y="290512"/>
                </a:lnTo>
                <a:lnTo>
                  <a:pt x="47625" y="287362"/>
                </a:lnTo>
                <a:close/>
              </a:path>
              <a:path w="47625" h="1114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2760" y="4006849"/>
            <a:ext cx="3565525" cy="1360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Car StatusBar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차량 상태 정보 및 알림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CarLauncher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전용 홈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CarNotification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운전 중 알림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클러스터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연동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계기판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표시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HVAC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컨트롤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냉난방 제어 인터페이스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0298" y="1025069"/>
            <a:ext cx="5600700" cy="3467100"/>
            <a:chOff x="6210298" y="952499"/>
            <a:chExt cx="5600700" cy="3467100"/>
          </a:xfrm>
        </p:grpSpPr>
        <p:sp>
          <p:nvSpPr>
            <p:cNvPr id="26" name="object 26"/>
            <p:cNvSpPr/>
            <p:nvPr/>
          </p:nvSpPr>
          <p:spPr>
            <a:xfrm>
              <a:off x="6210298" y="952499"/>
              <a:ext cx="5600700" cy="3467100"/>
            </a:xfrm>
            <a:custGeom>
              <a:avLst/>
              <a:gdLst/>
              <a:ahLst/>
              <a:cxnLst/>
              <a:rect l="l" t="t" r="r" b="b"/>
              <a:pathLst>
                <a:path w="5600700" h="3467100">
                  <a:moveTo>
                    <a:pt x="5529503" y="3467099"/>
                  </a:moveTo>
                  <a:lnTo>
                    <a:pt x="71196" y="3467099"/>
                  </a:lnTo>
                  <a:lnTo>
                    <a:pt x="66241" y="3466611"/>
                  </a:lnTo>
                  <a:lnTo>
                    <a:pt x="29705" y="3451477"/>
                  </a:lnTo>
                  <a:lnTo>
                    <a:pt x="3885" y="3415436"/>
                  </a:lnTo>
                  <a:lnTo>
                    <a:pt x="0" y="3395902"/>
                  </a:lnTo>
                  <a:lnTo>
                    <a:pt x="0" y="33908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395902"/>
                  </a:lnTo>
                  <a:lnTo>
                    <a:pt x="5585077" y="3437393"/>
                  </a:lnTo>
                  <a:lnTo>
                    <a:pt x="5549038" y="3463213"/>
                  </a:lnTo>
                  <a:lnTo>
                    <a:pt x="5534458" y="3466611"/>
                  </a:lnTo>
                  <a:lnTo>
                    <a:pt x="5529503" y="34670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00798" y="1638299"/>
              <a:ext cx="5219700" cy="2476500"/>
            </a:xfrm>
            <a:custGeom>
              <a:avLst/>
              <a:gdLst/>
              <a:ahLst/>
              <a:cxnLst/>
              <a:rect l="l" t="t" r="r" b="b"/>
              <a:pathLst>
                <a:path w="5219700" h="2476500">
                  <a:moveTo>
                    <a:pt x="5148503" y="2476499"/>
                  </a:moveTo>
                  <a:lnTo>
                    <a:pt x="71197" y="2476499"/>
                  </a:lnTo>
                  <a:lnTo>
                    <a:pt x="66241" y="2476011"/>
                  </a:lnTo>
                  <a:lnTo>
                    <a:pt x="29705" y="2460877"/>
                  </a:lnTo>
                  <a:lnTo>
                    <a:pt x="3885" y="2424836"/>
                  </a:lnTo>
                  <a:lnTo>
                    <a:pt x="0" y="2405303"/>
                  </a:lnTo>
                  <a:lnTo>
                    <a:pt x="0" y="2400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7" y="0"/>
                  </a:lnTo>
                  <a:lnTo>
                    <a:pt x="5148503" y="0"/>
                  </a:lnTo>
                  <a:lnTo>
                    <a:pt x="5189995" y="15621"/>
                  </a:lnTo>
                  <a:lnTo>
                    <a:pt x="5215813" y="51661"/>
                  </a:lnTo>
                  <a:lnTo>
                    <a:pt x="5219700" y="71196"/>
                  </a:lnTo>
                  <a:lnTo>
                    <a:pt x="5219700" y="2405303"/>
                  </a:lnTo>
                  <a:lnTo>
                    <a:pt x="5204079" y="2446793"/>
                  </a:lnTo>
                  <a:lnTo>
                    <a:pt x="5168037" y="2472613"/>
                  </a:lnTo>
                  <a:lnTo>
                    <a:pt x="5153457" y="2476011"/>
                  </a:lnTo>
                  <a:lnTo>
                    <a:pt x="5148503" y="247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099" y="1257299"/>
              <a:ext cx="152399" cy="1523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883400" y="1276982"/>
            <a:ext cx="23368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차량 특화 컴포넌트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15099" y="1939469"/>
            <a:ext cx="4991100" cy="276225"/>
            <a:chOff x="6515099" y="1866899"/>
            <a:chExt cx="4991100" cy="276225"/>
          </a:xfrm>
        </p:grpSpPr>
        <p:sp>
          <p:nvSpPr>
            <p:cNvPr id="32" name="object 32"/>
            <p:cNvSpPr/>
            <p:nvPr/>
          </p:nvSpPr>
          <p:spPr>
            <a:xfrm>
              <a:off x="6515099" y="2133599"/>
              <a:ext cx="4991100" cy="9525"/>
            </a:xfrm>
            <a:custGeom>
              <a:avLst/>
              <a:gdLst/>
              <a:ahLst/>
              <a:cxnLst/>
              <a:rect l="l" t="t" r="r" b="b"/>
              <a:pathLst>
                <a:path w="4991100" h="9525">
                  <a:moveTo>
                    <a:pt x="4991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91099" y="0"/>
                  </a:lnTo>
                  <a:lnTo>
                    <a:pt x="4991099" y="9524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1299" y="1866899"/>
              <a:ext cx="152399" cy="1523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07200" y="1886722"/>
            <a:ext cx="132842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CarClusterView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0162" y="1918150"/>
            <a:ext cx="923925" cy="209550"/>
          </a:xfrm>
          <a:custGeom>
            <a:avLst/>
            <a:gdLst/>
            <a:ahLst/>
            <a:cxnLst/>
            <a:rect l="l" t="t" r="r" b="b"/>
            <a:pathLst>
              <a:path w="923925" h="209550">
                <a:moveTo>
                  <a:pt x="826029" y="209549"/>
                </a:moveTo>
                <a:lnTo>
                  <a:pt x="97895" y="209549"/>
                </a:lnTo>
                <a:lnTo>
                  <a:pt x="91081" y="208878"/>
                </a:lnTo>
                <a:lnTo>
                  <a:pt x="52283" y="195713"/>
                </a:lnTo>
                <a:lnTo>
                  <a:pt x="21478" y="168704"/>
                </a:lnTo>
                <a:lnTo>
                  <a:pt x="3354" y="131962"/>
                </a:lnTo>
                <a:lnTo>
                  <a:pt x="0" y="111654"/>
                </a:lnTo>
                <a:lnTo>
                  <a:pt x="0" y="104774"/>
                </a:lnTo>
                <a:lnTo>
                  <a:pt x="0" y="97895"/>
                </a:lnTo>
                <a:lnTo>
                  <a:pt x="10606" y="58323"/>
                </a:lnTo>
                <a:lnTo>
                  <a:pt x="35551" y="25823"/>
                </a:lnTo>
                <a:lnTo>
                  <a:pt x="71034" y="5342"/>
                </a:lnTo>
                <a:lnTo>
                  <a:pt x="97895" y="0"/>
                </a:lnTo>
                <a:lnTo>
                  <a:pt x="826029" y="0"/>
                </a:lnTo>
                <a:lnTo>
                  <a:pt x="865600" y="10608"/>
                </a:lnTo>
                <a:lnTo>
                  <a:pt x="898100" y="35552"/>
                </a:lnTo>
                <a:lnTo>
                  <a:pt x="918581" y="71035"/>
                </a:lnTo>
                <a:lnTo>
                  <a:pt x="923924" y="97895"/>
                </a:lnTo>
                <a:lnTo>
                  <a:pt x="923924" y="111654"/>
                </a:lnTo>
                <a:lnTo>
                  <a:pt x="913315" y="151226"/>
                </a:lnTo>
                <a:lnTo>
                  <a:pt x="888371" y="183726"/>
                </a:lnTo>
                <a:lnTo>
                  <a:pt x="852888" y="204207"/>
                </a:lnTo>
                <a:lnTo>
                  <a:pt x="832842" y="208878"/>
                </a:lnTo>
                <a:lnTo>
                  <a:pt x="826029" y="209549"/>
                </a:lnTo>
                <a:close/>
              </a:path>
            </a:pathLst>
          </a:custGeom>
          <a:solidFill>
            <a:srgbClr val="FFCCD1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14428" y="1931130"/>
            <a:ext cx="1161348" cy="167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C6282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Safety Critical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15099" y="2406194"/>
            <a:ext cx="4991100" cy="1552575"/>
            <a:chOff x="6515099" y="2333624"/>
            <a:chExt cx="4991100" cy="1552575"/>
          </a:xfrm>
        </p:grpSpPr>
        <p:sp>
          <p:nvSpPr>
            <p:cNvPr id="38" name="object 38"/>
            <p:cNvSpPr/>
            <p:nvPr/>
          </p:nvSpPr>
          <p:spPr>
            <a:xfrm>
              <a:off x="6515099" y="2600324"/>
              <a:ext cx="4991100" cy="9525"/>
            </a:xfrm>
            <a:custGeom>
              <a:avLst/>
              <a:gdLst/>
              <a:ahLst/>
              <a:cxnLst/>
              <a:rect l="l" t="t" r="r" b="b"/>
              <a:pathLst>
                <a:path w="4991100" h="9525">
                  <a:moveTo>
                    <a:pt x="4991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91099" y="0"/>
                  </a:lnTo>
                  <a:lnTo>
                    <a:pt x="4991099" y="9524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299" y="2333624"/>
              <a:ext cx="152399" cy="1523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15099" y="3067049"/>
              <a:ext cx="4991100" cy="9525"/>
            </a:xfrm>
            <a:custGeom>
              <a:avLst/>
              <a:gdLst/>
              <a:ahLst/>
              <a:cxnLst/>
              <a:rect l="l" t="t" r="r" b="b"/>
              <a:pathLst>
                <a:path w="4991100" h="9525">
                  <a:moveTo>
                    <a:pt x="4991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91099" y="0"/>
                  </a:lnTo>
                  <a:lnTo>
                    <a:pt x="4991099" y="9524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1299" y="2807523"/>
              <a:ext cx="190499" cy="1380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515099" y="3533774"/>
              <a:ext cx="4991100" cy="9525"/>
            </a:xfrm>
            <a:custGeom>
              <a:avLst/>
              <a:gdLst/>
              <a:ahLst/>
              <a:cxnLst/>
              <a:rect l="l" t="t" r="r" b="b"/>
              <a:pathLst>
                <a:path w="4991100" h="9525">
                  <a:moveTo>
                    <a:pt x="4991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91099" y="0"/>
                  </a:lnTo>
                  <a:lnTo>
                    <a:pt x="4991099" y="9524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1299" y="3267074"/>
              <a:ext cx="171449" cy="1515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0614" y="3733799"/>
              <a:ext cx="134748" cy="15239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807200" y="2353447"/>
            <a:ext cx="157480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HvacController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45300" y="2820172"/>
            <a:ext cx="176530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CarVolumeDialog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26250" y="3286897"/>
            <a:ext cx="186055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CarNavigationBar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88150" y="3753622"/>
            <a:ext cx="205105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CarNotificationView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DejaVu Sans Condensed"/>
              </a:rPr>
              <a:t>IPC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필요성과 중요성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DejaVu Sans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86949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9707" y="416151"/>
            <a:ext cx="1614170" cy="4924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</a:t>
            </a:r>
            <a:endParaRPr sz="155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99" y="1371599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38099" y="1066799"/>
                </a:moveTo>
                <a:lnTo>
                  <a:pt x="0" y="1066799"/>
                </a:lnTo>
                <a:lnTo>
                  <a:pt x="0" y="0"/>
                </a:lnTo>
                <a:lnTo>
                  <a:pt x="38099" y="0"/>
                </a:lnTo>
                <a:lnTo>
                  <a:pt x="38099" y="10667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390106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0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38099" y="0"/>
                </a:lnTo>
                <a:lnTo>
                  <a:pt x="38099" y="10286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952499"/>
            <a:ext cx="304800" cy="304800"/>
            <a:chOff x="380999" y="952499"/>
            <a:chExt cx="304800" cy="304800"/>
          </a:xfrm>
        </p:grpSpPr>
        <p:sp>
          <p:nvSpPr>
            <p:cNvPr id="8" name="object 8"/>
            <p:cNvSpPr/>
            <p:nvPr/>
          </p:nvSpPr>
          <p:spPr>
            <a:xfrm>
              <a:off x="380999" y="9524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7"/>
                  </a:lnTo>
                  <a:lnTo>
                    <a:pt x="295895" y="203733"/>
                  </a:lnTo>
                  <a:lnTo>
                    <a:pt x="274804" y="243192"/>
                  </a:lnTo>
                  <a:lnTo>
                    <a:pt x="243192" y="274804"/>
                  </a:lnTo>
                  <a:lnTo>
                    <a:pt x="203733" y="295895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12" y="1008682"/>
              <a:ext cx="190574" cy="19243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9299" y="943156"/>
            <a:ext cx="4737101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IPC(Inter-Process Communication)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란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?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00" y="1367663"/>
            <a:ext cx="45466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서로 다른 프로세스 간에 데이터와 정보를 교환하는 메커니즘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1612417"/>
            <a:ext cx="3896361" cy="79547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공간이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분리된 프로세스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간 통신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9600"/>
              </a:lnSpc>
              <a:spcBef>
                <a:spcPts val="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운영체제에서 제공하는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표준화된 방식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으로 데이터 교환 프로세스 간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협업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동기화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가능하게 함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999" y="2971006"/>
            <a:ext cx="304800" cy="304800"/>
            <a:chOff x="380999" y="2628899"/>
            <a:chExt cx="304800" cy="304800"/>
          </a:xfrm>
        </p:grpSpPr>
        <p:sp>
          <p:nvSpPr>
            <p:cNvPr id="14" name="object 14"/>
            <p:cNvSpPr/>
            <p:nvPr/>
          </p:nvSpPr>
          <p:spPr>
            <a:xfrm>
              <a:off x="380999" y="26288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60" y="298239"/>
                  </a:lnTo>
                  <a:lnTo>
                    <a:pt x="67731" y="279115"/>
                  </a:lnTo>
                  <a:lnTo>
                    <a:pt x="34591" y="249082"/>
                  </a:lnTo>
                  <a:lnTo>
                    <a:pt x="11600" y="210720"/>
                  </a:lnTo>
                  <a:lnTo>
                    <a:pt x="732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4" y="101066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6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2" y="29995"/>
                  </a:lnTo>
                  <a:lnTo>
                    <a:pt x="274804" y="61607"/>
                  </a:lnTo>
                  <a:lnTo>
                    <a:pt x="295895" y="101066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5" y="203733"/>
                  </a:lnTo>
                  <a:lnTo>
                    <a:pt x="274804" y="243191"/>
                  </a:lnTo>
                  <a:lnTo>
                    <a:pt x="243192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103" y="2686049"/>
              <a:ext cx="178593" cy="1902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49298" y="2961663"/>
            <a:ext cx="4141343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에서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가 필요한 이유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3422" y="3346460"/>
            <a:ext cx="4394201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995">
              <a:lnSpc>
                <a:spcPct val="1296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샌드박스 보안 모델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앱은 독립된 프로세스에서 실행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권한 격리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앱마다 다른 권한과 접근 레벨 부여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9600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서비스 접근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중요 시스템 기능은 별도 프로세스로 실행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앱 간 협업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다양한 앱이 기능을 공유하고 통합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398" y="952499"/>
            <a:ext cx="5562600" cy="2057400"/>
          </a:xfrm>
          <a:custGeom>
            <a:avLst/>
            <a:gdLst/>
            <a:ahLst/>
            <a:cxnLst/>
            <a:rect l="l" t="t" r="r" b="b"/>
            <a:pathLst>
              <a:path w="5562600" h="2057400">
                <a:moveTo>
                  <a:pt x="5491403" y="2057399"/>
                </a:moveTo>
                <a:lnTo>
                  <a:pt x="71196" y="2057399"/>
                </a:lnTo>
                <a:lnTo>
                  <a:pt x="66241" y="2056911"/>
                </a:lnTo>
                <a:lnTo>
                  <a:pt x="29705" y="2041777"/>
                </a:lnTo>
                <a:lnTo>
                  <a:pt x="3885" y="2005737"/>
                </a:lnTo>
                <a:lnTo>
                  <a:pt x="0" y="1986203"/>
                </a:lnTo>
                <a:lnTo>
                  <a:pt x="0" y="19811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491403" y="0"/>
                </a:lnTo>
                <a:lnTo>
                  <a:pt x="5532894" y="15621"/>
                </a:lnTo>
                <a:lnTo>
                  <a:pt x="5558714" y="51661"/>
                </a:lnTo>
                <a:lnTo>
                  <a:pt x="5562600" y="71196"/>
                </a:lnTo>
                <a:lnTo>
                  <a:pt x="5562600" y="1986203"/>
                </a:lnTo>
                <a:lnTo>
                  <a:pt x="5546977" y="2027694"/>
                </a:lnTo>
                <a:lnTo>
                  <a:pt x="5510938" y="2053513"/>
                </a:lnTo>
                <a:lnTo>
                  <a:pt x="5496358" y="2056911"/>
                </a:lnTo>
                <a:lnTo>
                  <a:pt x="5491403" y="20573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48399" y="3809206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099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8099" y="0"/>
                </a:lnTo>
                <a:lnTo>
                  <a:pt x="38099" y="1142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6198" y="1137130"/>
            <a:ext cx="224551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IPC </a:t>
            </a:r>
            <a:r>
              <a:rPr sz="15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기본 구조</a:t>
            </a:r>
            <a:endParaRPr sz="15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7433" y="2643761"/>
            <a:ext cx="4923284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앱은 독립된 프로세스에서 실행되며</a:t>
            </a:r>
            <a:r>
              <a:rPr sz="1000" i="1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,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시스템에서 제공하는 </a:t>
            </a:r>
            <a:r>
              <a:rPr sz="1000" i="1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메커니즘을 통해 통신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399" y="3390106"/>
            <a:ext cx="304800" cy="304800"/>
            <a:chOff x="6248399" y="3200399"/>
            <a:chExt cx="304800" cy="304800"/>
          </a:xfrm>
        </p:grpSpPr>
        <p:sp>
          <p:nvSpPr>
            <p:cNvPr id="23" name="object 23"/>
            <p:cNvSpPr/>
            <p:nvPr/>
          </p:nvSpPr>
          <p:spPr>
            <a:xfrm>
              <a:off x="6248399" y="32003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399" y="304799"/>
                  </a:moveTo>
                  <a:lnTo>
                    <a:pt x="108159" y="298239"/>
                  </a:lnTo>
                  <a:lnTo>
                    <a:pt x="67730" y="279115"/>
                  </a:lnTo>
                  <a:lnTo>
                    <a:pt x="34591" y="249082"/>
                  </a:lnTo>
                  <a:lnTo>
                    <a:pt x="11599" y="210720"/>
                  </a:lnTo>
                  <a:lnTo>
                    <a:pt x="731" y="167337"/>
                  </a:lnTo>
                  <a:lnTo>
                    <a:pt x="0" y="152399"/>
                  </a:lnTo>
                  <a:lnTo>
                    <a:pt x="182" y="144912"/>
                  </a:lnTo>
                  <a:lnTo>
                    <a:pt x="8903" y="101065"/>
                  </a:lnTo>
                  <a:lnTo>
                    <a:pt x="29995" y="61607"/>
                  </a:lnTo>
                  <a:lnTo>
                    <a:pt x="61607" y="29995"/>
                  </a:lnTo>
                  <a:lnTo>
                    <a:pt x="101065" y="8904"/>
                  </a:lnTo>
                  <a:lnTo>
                    <a:pt x="144912" y="183"/>
                  </a:lnTo>
                  <a:lnTo>
                    <a:pt x="152399" y="0"/>
                  </a:lnTo>
                  <a:lnTo>
                    <a:pt x="159886" y="183"/>
                  </a:lnTo>
                  <a:lnTo>
                    <a:pt x="203733" y="8904"/>
                  </a:lnTo>
                  <a:lnTo>
                    <a:pt x="243191" y="29995"/>
                  </a:lnTo>
                  <a:lnTo>
                    <a:pt x="274803" y="61607"/>
                  </a:lnTo>
                  <a:lnTo>
                    <a:pt x="295894" y="101065"/>
                  </a:lnTo>
                  <a:lnTo>
                    <a:pt x="304616" y="144912"/>
                  </a:lnTo>
                  <a:lnTo>
                    <a:pt x="304799" y="152399"/>
                  </a:lnTo>
                  <a:lnTo>
                    <a:pt x="304616" y="159886"/>
                  </a:lnTo>
                  <a:lnTo>
                    <a:pt x="295894" y="203733"/>
                  </a:lnTo>
                  <a:lnTo>
                    <a:pt x="274803" y="243192"/>
                  </a:lnTo>
                  <a:lnTo>
                    <a:pt x="243191" y="274803"/>
                  </a:lnTo>
                  <a:lnTo>
                    <a:pt x="203733" y="295894"/>
                  </a:lnTo>
                  <a:lnTo>
                    <a:pt x="159886" y="304616"/>
                  </a:lnTo>
                  <a:lnTo>
                    <a:pt x="152399" y="304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074" y="3257549"/>
              <a:ext cx="166687" cy="1904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16700" y="3390742"/>
            <a:ext cx="29083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보안 및 데이터 공유 측면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8600" y="3797287"/>
            <a:ext cx="4378323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Intent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필터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앱이 처리할 수 있는 데이터 타입과 액션 정의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78600" y="4102087"/>
            <a:ext cx="4089400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Permission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IPC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접근 시 권한 검사로 무단 접근 방지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78600" y="4305862"/>
            <a:ext cx="4992117" cy="596958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45"/>
              </a:spcBef>
            </a:pPr>
            <a:r>
              <a:rPr sz="14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ContentProvider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구조화된 데이터 공유를 위한 안전한 인터페이스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서명 기반 권한</a:t>
            </a:r>
            <a:r>
              <a:rPr sz="1300" b="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Ubuntu Light"/>
              </a:rPr>
              <a:t>: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동일 개발자 앱 간 특별 권한 공유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0999" y="5791199"/>
            <a:ext cx="11430000" cy="685800"/>
            <a:chOff x="380999" y="5791199"/>
            <a:chExt cx="11430000" cy="685800"/>
          </a:xfrm>
        </p:grpSpPr>
        <p:sp>
          <p:nvSpPr>
            <p:cNvPr id="30" name="object 30"/>
            <p:cNvSpPr/>
            <p:nvPr/>
          </p:nvSpPr>
          <p:spPr>
            <a:xfrm>
              <a:off x="380999" y="5791199"/>
              <a:ext cx="11430000" cy="685800"/>
            </a:xfrm>
            <a:custGeom>
              <a:avLst/>
              <a:gdLst/>
              <a:ahLst/>
              <a:cxnLst/>
              <a:rect l="l" t="t" r="r" b="b"/>
              <a:pathLst>
                <a:path w="11430000" h="685800">
                  <a:moveTo>
                    <a:pt x="11358802" y="685799"/>
                  </a:moveTo>
                  <a:lnTo>
                    <a:pt x="71196" y="685799"/>
                  </a:lnTo>
                  <a:lnTo>
                    <a:pt x="66241" y="685311"/>
                  </a:lnTo>
                  <a:lnTo>
                    <a:pt x="29705" y="670177"/>
                  </a:lnTo>
                  <a:lnTo>
                    <a:pt x="3885" y="634137"/>
                  </a:lnTo>
                  <a:lnTo>
                    <a:pt x="0" y="614602"/>
                  </a:lnTo>
                  <a:lnTo>
                    <a:pt x="0" y="609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614602"/>
                  </a:lnTo>
                  <a:lnTo>
                    <a:pt x="11414376" y="656094"/>
                  </a:lnTo>
                  <a:lnTo>
                    <a:pt x="11378337" y="681913"/>
                  </a:lnTo>
                  <a:lnTo>
                    <a:pt x="11363757" y="685311"/>
                  </a:lnTo>
                  <a:lnTo>
                    <a:pt x="11358802" y="6857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353" y="6038849"/>
              <a:ext cx="130961" cy="1904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7874" y="5925629"/>
            <a:ext cx="10817860" cy="37991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40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메커니즘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은 앱 격리와 보안을 유지하면서도 시스템과 앱 간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또는 앱과 앱 간의 안전한 통신을 가능하게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Binder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가장 중요한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IPC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기술로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높은 성능과 보안성 을 제공하면서 복잡한 객체도 전달할 수 있습니다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38898" y="1562099"/>
            <a:ext cx="1628775" cy="876300"/>
            <a:chOff x="6438898" y="1562099"/>
            <a:chExt cx="1628775" cy="876300"/>
          </a:xfrm>
        </p:grpSpPr>
        <p:sp>
          <p:nvSpPr>
            <p:cNvPr id="34" name="object 34"/>
            <p:cNvSpPr/>
            <p:nvPr/>
          </p:nvSpPr>
          <p:spPr>
            <a:xfrm>
              <a:off x="6448423" y="1571624"/>
              <a:ext cx="1609725" cy="857250"/>
            </a:xfrm>
            <a:custGeom>
              <a:avLst/>
              <a:gdLst/>
              <a:ahLst/>
              <a:cxnLst/>
              <a:rect l="l" t="t" r="r" b="b"/>
              <a:pathLst>
                <a:path w="1609725" h="857250">
                  <a:moveTo>
                    <a:pt x="1547428" y="857249"/>
                  </a:moveTo>
                  <a:lnTo>
                    <a:pt x="62297" y="857249"/>
                  </a:lnTo>
                  <a:lnTo>
                    <a:pt x="57961" y="856822"/>
                  </a:lnTo>
                  <a:lnTo>
                    <a:pt x="22624" y="840816"/>
                  </a:lnTo>
                  <a:lnTo>
                    <a:pt x="2135" y="807876"/>
                  </a:lnTo>
                  <a:lnTo>
                    <a:pt x="0" y="794952"/>
                  </a:lnTo>
                  <a:lnTo>
                    <a:pt x="0" y="790574"/>
                  </a:lnTo>
                  <a:lnTo>
                    <a:pt x="0" y="62296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547428" y="0"/>
                  </a:lnTo>
                  <a:lnTo>
                    <a:pt x="1583732" y="13668"/>
                  </a:lnTo>
                  <a:lnTo>
                    <a:pt x="1606325" y="45204"/>
                  </a:lnTo>
                  <a:lnTo>
                    <a:pt x="1609725" y="62296"/>
                  </a:lnTo>
                  <a:lnTo>
                    <a:pt x="1609725" y="794952"/>
                  </a:lnTo>
                  <a:lnTo>
                    <a:pt x="1596055" y="831257"/>
                  </a:lnTo>
                  <a:lnTo>
                    <a:pt x="1564520" y="853849"/>
                  </a:lnTo>
                  <a:lnTo>
                    <a:pt x="1551763" y="856822"/>
                  </a:lnTo>
                  <a:lnTo>
                    <a:pt x="1547428" y="85724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448423" y="1571624"/>
              <a:ext cx="1609725" cy="857250"/>
            </a:xfrm>
            <a:custGeom>
              <a:avLst/>
              <a:gdLst/>
              <a:ahLst/>
              <a:cxnLst/>
              <a:rect l="l" t="t" r="r" b="b"/>
              <a:pathLst>
                <a:path w="1609725" h="857250">
                  <a:moveTo>
                    <a:pt x="0" y="7905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6432" y="22624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25992" y="13668"/>
                  </a:lnTo>
                  <a:lnTo>
                    <a:pt x="29632" y="11236"/>
                  </a:lnTo>
                  <a:lnTo>
                    <a:pt x="33272" y="8804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543050" y="0"/>
                  </a:lnTo>
                  <a:lnTo>
                    <a:pt x="1547428" y="0"/>
                  </a:lnTo>
                  <a:lnTo>
                    <a:pt x="1551763" y="427"/>
                  </a:lnTo>
                  <a:lnTo>
                    <a:pt x="1580092" y="11236"/>
                  </a:lnTo>
                  <a:lnTo>
                    <a:pt x="1583732" y="13668"/>
                  </a:lnTo>
                  <a:lnTo>
                    <a:pt x="1598487" y="29632"/>
                  </a:lnTo>
                  <a:lnTo>
                    <a:pt x="1600919" y="33272"/>
                  </a:lnTo>
                  <a:lnTo>
                    <a:pt x="1602973" y="37114"/>
                  </a:lnTo>
                  <a:lnTo>
                    <a:pt x="1604648" y="41159"/>
                  </a:lnTo>
                  <a:lnTo>
                    <a:pt x="1606325" y="45204"/>
                  </a:lnTo>
                  <a:lnTo>
                    <a:pt x="1607589" y="49373"/>
                  </a:lnTo>
                  <a:lnTo>
                    <a:pt x="1608443" y="53667"/>
                  </a:lnTo>
                  <a:lnTo>
                    <a:pt x="1609298" y="57960"/>
                  </a:lnTo>
                  <a:lnTo>
                    <a:pt x="1609725" y="62296"/>
                  </a:lnTo>
                  <a:lnTo>
                    <a:pt x="1609725" y="66674"/>
                  </a:lnTo>
                  <a:lnTo>
                    <a:pt x="1609725" y="790574"/>
                  </a:lnTo>
                  <a:lnTo>
                    <a:pt x="1609725" y="794952"/>
                  </a:lnTo>
                  <a:lnTo>
                    <a:pt x="1609298" y="799288"/>
                  </a:lnTo>
                  <a:lnTo>
                    <a:pt x="1608444" y="803582"/>
                  </a:lnTo>
                  <a:lnTo>
                    <a:pt x="1607590" y="807876"/>
                  </a:lnTo>
                  <a:lnTo>
                    <a:pt x="1606325" y="812045"/>
                  </a:lnTo>
                  <a:lnTo>
                    <a:pt x="1604648" y="816090"/>
                  </a:lnTo>
                  <a:lnTo>
                    <a:pt x="1602973" y="820134"/>
                  </a:lnTo>
                  <a:lnTo>
                    <a:pt x="1580092" y="846012"/>
                  </a:lnTo>
                  <a:lnTo>
                    <a:pt x="1576452" y="848445"/>
                  </a:lnTo>
                  <a:lnTo>
                    <a:pt x="1556057" y="855968"/>
                  </a:lnTo>
                  <a:lnTo>
                    <a:pt x="1551763" y="856822"/>
                  </a:lnTo>
                  <a:lnTo>
                    <a:pt x="1547428" y="857249"/>
                  </a:lnTo>
                  <a:lnTo>
                    <a:pt x="1543050" y="857249"/>
                  </a:lnTo>
                  <a:lnTo>
                    <a:pt x="66675" y="857249"/>
                  </a:lnTo>
                  <a:lnTo>
                    <a:pt x="29632" y="846012"/>
                  </a:lnTo>
                  <a:lnTo>
                    <a:pt x="25992" y="843580"/>
                  </a:lnTo>
                  <a:lnTo>
                    <a:pt x="22624" y="840816"/>
                  </a:lnTo>
                  <a:lnTo>
                    <a:pt x="19529" y="837721"/>
                  </a:lnTo>
                  <a:lnTo>
                    <a:pt x="16432" y="834625"/>
                  </a:lnTo>
                  <a:lnTo>
                    <a:pt x="13668" y="831257"/>
                  </a:lnTo>
                  <a:lnTo>
                    <a:pt x="11236" y="827617"/>
                  </a:lnTo>
                  <a:lnTo>
                    <a:pt x="8804" y="823977"/>
                  </a:lnTo>
                  <a:lnTo>
                    <a:pt x="0" y="794952"/>
                  </a:lnTo>
                  <a:lnTo>
                    <a:pt x="0" y="790574"/>
                  </a:lnTo>
                  <a:close/>
                </a:path>
              </a:pathLst>
            </a:custGeom>
            <a:ln w="19049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553198" y="1943099"/>
              <a:ext cx="1400175" cy="381000"/>
            </a:xfrm>
            <a:custGeom>
              <a:avLst/>
              <a:gdLst/>
              <a:ahLst/>
              <a:cxnLst/>
              <a:rect l="l" t="t" r="r" b="b"/>
              <a:pathLst>
                <a:path w="1400175" h="381000">
                  <a:moveTo>
                    <a:pt x="1367126" y="380999"/>
                  </a:moveTo>
                  <a:lnTo>
                    <a:pt x="33047" y="380999"/>
                  </a:lnTo>
                  <a:lnTo>
                    <a:pt x="28187" y="380032"/>
                  </a:lnTo>
                  <a:lnTo>
                    <a:pt x="966" y="352812"/>
                  </a:lnTo>
                  <a:lnTo>
                    <a:pt x="0" y="347952"/>
                  </a:lnTo>
                  <a:lnTo>
                    <a:pt x="0" y="3428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367126" y="0"/>
                  </a:lnTo>
                  <a:lnTo>
                    <a:pt x="1399207" y="28187"/>
                  </a:lnTo>
                  <a:lnTo>
                    <a:pt x="1400174" y="33047"/>
                  </a:lnTo>
                  <a:lnTo>
                    <a:pt x="1400174" y="347952"/>
                  </a:lnTo>
                  <a:lnTo>
                    <a:pt x="1371986" y="380032"/>
                  </a:lnTo>
                  <a:lnTo>
                    <a:pt x="1367126" y="3809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53485" y="1660571"/>
            <a:ext cx="1033214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프로세스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A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76118" y="2039366"/>
            <a:ext cx="84390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클라이언트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91723" y="1562099"/>
            <a:ext cx="1628775" cy="876300"/>
            <a:chOff x="9991723" y="1562099"/>
            <a:chExt cx="1628775" cy="876300"/>
          </a:xfrm>
        </p:grpSpPr>
        <p:sp>
          <p:nvSpPr>
            <p:cNvPr id="40" name="object 40"/>
            <p:cNvSpPr/>
            <p:nvPr/>
          </p:nvSpPr>
          <p:spPr>
            <a:xfrm>
              <a:off x="10001248" y="1571624"/>
              <a:ext cx="1609725" cy="857250"/>
            </a:xfrm>
            <a:custGeom>
              <a:avLst/>
              <a:gdLst/>
              <a:ahLst/>
              <a:cxnLst/>
              <a:rect l="l" t="t" r="r" b="b"/>
              <a:pathLst>
                <a:path w="1609725" h="857250">
                  <a:moveTo>
                    <a:pt x="1547428" y="857249"/>
                  </a:moveTo>
                  <a:lnTo>
                    <a:pt x="62297" y="857249"/>
                  </a:lnTo>
                  <a:lnTo>
                    <a:pt x="57961" y="856822"/>
                  </a:lnTo>
                  <a:lnTo>
                    <a:pt x="22624" y="840816"/>
                  </a:lnTo>
                  <a:lnTo>
                    <a:pt x="2135" y="807876"/>
                  </a:lnTo>
                  <a:lnTo>
                    <a:pt x="0" y="794952"/>
                  </a:lnTo>
                  <a:lnTo>
                    <a:pt x="1" y="790574"/>
                  </a:lnTo>
                  <a:lnTo>
                    <a:pt x="0" y="62296"/>
                  </a:lnTo>
                  <a:lnTo>
                    <a:pt x="13668" y="25992"/>
                  </a:lnTo>
                  <a:lnTo>
                    <a:pt x="45204" y="3399"/>
                  </a:lnTo>
                  <a:lnTo>
                    <a:pt x="62297" y="0"/>
                  </a:lnTo>
                  <a:lnTo>
                    <a:pt x="1547428" y="0"/>
                  </a:lnTo>
                  <a:lnTo>
                    <a:pt x="1583733" y="13668"/>
                  </a:lnTo>
                  <a:lnTo>
                    <a:pt x="1606323" y="45204"/>
                  </a:lnTo>
                  <a:lnTo>
                    <a:pt x="1609724" y="62296"/>
                  </a:lnTo>
                  <a:lnTo>
                    <a:pt x="1609724" y="794952"/>
                  </a:lnTo>
                  <a:lnTo>
                    <a:pt x="1596054" y="831257"/>
                  </a:lnTo>
                  <a:lnTo>
                    <a:pt x="1564519" y="853849"/>
                  </a:lnTo>
                  <a:lnTo>
                    <a:pt x="1551764" y="856822"/>
                  </a:lnTo>
                  <a:lnTo>
                    <a:pt x="1547428" y="85724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0001248" y="1571624"/>
              <a:ext cx="1609725" cy="857250"/>
            </a:xfrm>
            <a:custGeom>
              <a:avLst/>
              <a:gdLst/>
              <a:ahLst/>
              <a:cxnLst/>
              <a:rect l="l" t="t" r="r" b="b"/>
              <a:pathLst>
                <a:path w="1609725" h="857250">
                  <a:moveTo>
                    <a:pt x="1" y="790574"/>
                  </a:moveTo>
                  <a:lnTo>
                    <a:pt x="1" y="66674"/>
                  </a:lnTo>
                  <a:lnTo>
                    <a:pt x="0" y="62296"/>
                  </a:lnTo>
                  <a:lnTo>
                    <a:pt x="426" y="57960"/>
                  </a:lnTo>
                  <a:lnTo>
                    <a:pt x="11236" y="29632"/>
                  </a:lnTo>
                  <a:lnTo>
                    <a:pt x="13668" y="25992"/>
                  </a:lnTo>
                  <a:lnTo>
                    <a:pt x="16432" y="22624"/>
                  </a:lnTo>
                  <a:lnTo>
                    <a:pt x="19529" y="19528"/>
                  </a:lnTo>
                  <a:lnTo>
                    <a:pt x="22624" y="16432"/>
                  </a:lnTo>
                  <a:lnTo>
                    <a:pt x="57961" y="427"/>
                  </a:lnTo>
                  <a:lnTo>
                    <a:pt x="62297" y="0"/>
                  </a:lnTo>
                  <a:lnTo>
                    <a:pt x="66676" y="0"/>
                  </a:lnTo>
                  <a:lnTo>
                    <a:pt x="1543051" y="0"/>
                  </a:lnTo>
                  <a:lnTo>
                    <a:pt x="1547428" y="0"/>
                  </a:lnTo>
                  <a:lnTo>
                    <a:pt x="1551764" y="427"/>
                  </a:lnTo>
                  <a:lnTo>
                    <a:pt x="1556058" y="1281"/>
                  </a:lnTo>
                  <a:lnTo>
                    <a:pt x="1560351" y="2135"/>
                  </a:lnTo>
                  <a:lnTo>
                    <a:pt x="1564519" y="3399"/>
                  </a:lnTo>
                  <a:lnTo>
                    <a:pt x="1568564" y="5075"/>
                  </a:lnTo>
                  <a:lnTo>
                    <a:pt x="1572609" y="6750"/>
                  </a:lnTo>
                  <a:lnTo>
                    <a:pt x="1600920" y="33272"/>
                  </a:lnTo>
                  <a:lnTo>
                    <a:pt x="1609726" y="66674"/>
                  </a:lnTo>
                  <a:lnTo>
                    <a:pt x="1609726" y="790574"/>
                  </a:lnTo>
                  <a:lnTo>
                    <a:pt x="1598488" y="827617"/>
                  </a:lnTo>
                  <a:lnTo>
                    <a:pt x="1580092" y="846012"/>
                  </a:lnTo>
                  <a:lnTo>
                    <a:pt x="1576452" y="848445"/>
                  </a:lnTo>
                  <a:lnTo>
                    <a:pt x="1572609" y="850498"/>
                  </a:lnTo>
                  <a:lnTo>
                    <a:pt x="1568564" y="852174"/>
                  </a:lnTo>
                  <a:lnTo>
                    <a:pt x="1564519" y="853849"/>
                  </a:lnTo>
                  <a:lnTo>
                    <a:pt x="1543051" y="857249"/>
                  </a:lnTo>
                  <a:lnTo>
                    <a:pt x="66676" y="857249"/>
                  </a:lnTo>
                  <a:lnTo>
                    <a:pt x="29631" y="846012"/>
                  </a:lnTo>
                  <a:lnTo>
                    <a:pt x="25991" y="843580"/>
                  </a:lnTo>
                  <a:lnTo>
                    <a:pt x="22624" y="840816"/>
                  </a:lnTo>
                  <a:lnTo>
                    <a:pt x="19529" y="837721"/>
                  </a:lnTo>
                  <a:lnTo>
                    <a:pt x="16432" y="834625"/>
                  </a:lnTo>
                  <a:lnTo>
                    <a:pt x="13668" y="831257"/>
                  </a:lnTo>
                  <a:lnTo>
                    <a:pt x="11236" y="827617"/>
                  </a:lnTo>
                  <a:lnTo>
                    <a:pt x="8804" y="823977"/>
                  </a:lnTo>
                  <a:lnTo>
                    <a:pt x="0" y="794952"/>
                  </a:lnTo>
                  <a:lnTo>
                    <a:pt x="1" y="790574"/>
                  </a:lnTo>
                  <a:close/>
                </a:path>
              </a:pathLst>
            </a:custGeom>
            <a:ln w="19049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0106023" y="1943099"/>
              <a:ext cx="1400175" cy="381000"/>
            </a:xfrm>
            <a:custGeom>
              <a:avLst/>
              <a:gdLst/>
              <a:ahLst/>
              <a:cxnLst/>
              <a:rect l="l" t="t" r="r" b="b"/>
              <a:pathLst>
                <a:path w="1400175" h="381000">
                  <a:moveTo>
                    <a:pt x="1367128" y="380999"/>
                  </a:moveTo>
                  <a:lnTo>
                    <a:pt x="33047" y="380999"/>
                  </a:lnTo>
                  <a:lnTo>
                    <a:pt x="28187" y="380032"/>
                  </a:lnTo>
                  <a:lnTo>
                    <a:pt x="966" y="352812"/>
                  </a:lnTo>
                  <a:lnTo>
                    <a:pt x="0" y="347952"/>
                  </a:lnTo>
                  <a:lnTo>
                    <a:pt x="1" y="3428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367128" y="0"/>
                  </a:lnTo>
                  <a:lnTo>
                    <a:pt x="1399208" y="28187"/>
                  </a:lnTo>
                  <a:lnTo>
                    <a:pt x="1400174" y="33047"/>
                  </a:lnTo>
                  <a:lnTo>
                    <a:pt x="1400174" y="347952"/>
                  </a:lnTo>
                  <a:lnTo>
                    <a:pt x="1371988" y="380032"/>
                  </a:lnTo>
                  <a:lnTo>
                    <a:pt x="1367128" y="3809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406607" y="1660571"/>
            <a:ext cx="1064029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프로세스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63608" y="2039366"/>
            <a:ext cx="899716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서비스 제공자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991475" y="1562099"/>
            <a:ext cx="1847850" cy="876300"/>
            <a:chOff x="7991475" y="1562099"/>
            <a:chExt cx="1847850" cy="87630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475" y="1913096"/>
              <a:ext cx="201409" cy="1743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29599" y="1571624"/>
              <a:ext cx="1600200" cy="857250"/>
            </a:xfrm>
            <a:custGeom>
              <a:avLst/>
              <a:gdLst/>
              <a:ahLst/>
              <a:cxnLst/>
              <a:rect l="l" t="t" r="r" b="b"/>
              <a:pathLst>
                <a:path w="1600200" h="857250">
                  <a:moveTo>
                    <a:pt x="1537903" y="857249"/>
                  </a:moveTo>
                  <a:lnTo>
                    <a:pt x="62297" y="857249"/>
                  </a:lnTo>
                  <a:lnTo>
                    <a:pt x="57961" y="856822"/>
                  </a:lnTo>
                  <a:lnTo>
                    <a:pt x="22624" y="840816"/>
                  </a:lnTo>
                  <a:lnTo>
                    <a:pt x="2134" y="807876"/>
                  </a:lnTo>
                  <a:lnTo>
                    <a:pt x="0" y="794952"/>
                  </a:lnTo>
                  <a:lnTo>
                    <a:pt x="0" y="790574"/>
                  </a:lnTo>
                  <a:lnTo>
                    <a:pt x="0" y="62296"/>
                  </a:lnTo>
                  <a:lnTo>
                    <a:pt x="13667" y="25992"/>
                  </a:lnTo>
                  <a:lnTo>
                    <a:pt x="45203" y="3399"/>
                  </a:lnTo>
                  <a:lnTo>
                    <a:pt x="62297" y="0"/>
                  </a:lnTo>
                  <a:lnTo>
                    <a:pt x="1537903" y="0"/>
                  </a:lnTo>
                  <a:lnTo>
                    <a:pt x="1574206" y="13668"/>
                  </a:lnTo>
                  <a:lnTo>
                    <a:pt x="1596799" y="45204"/>
                  </a:lnTo>
                  <a:lnTo>
                    <a:pt x="1600200" y="62296"/>
                  </a:lnTo>
                  <a:lnTo>
                    <a:pt x="1600200" y="794952"/>
                  </a:lnTo>
                  <a:lnTo>
                    <a:pt x="1586529" y="831257"/>
                  </a:lnTo>
                  <a:lnTo>
                    <a:pt x="1554995" y="853849"/>
                  </a:lnTo>
                  <a:lnTo>
                    <a:pt x="1542238" y="856822"/>
                  </a:lnTo>
                  <a:lnTo>
                    <a:pt x="1537903" y="857249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229599" y="1571624"/>
              <a:ext cx="1600200" cy="857250"/>
            </a:xfrm>
            <a:custGeom>
              <a:avLst/>
              <a:gdLst/>
              <a:ahLst/>
              <a:cxnLst/>
              <a:rect l="l" t="t" r="r" b="b"/>
              <a:pathLst>
                <a:path w="1600200" h="857250">
                  <a:moveTo>
                    <a:pt x="0" y="790574"/>
                  </a:moveTo>
                  <a:lnTo>
                    <a:pt x="0" y="66674"/>
                  </a:lnTo>
                  <a:lnTo>
                    <a:pt x="0" y="62296"/>
                  </a:lnTo>
                  <a:lnTo>
                    <a:pt x="427" y="57960"/>
                  </a:lnTo>
                  <a:lnTo>
                    <a:pt x="1281" y="53667"/>
                  </a:lnTo>
                  <a:lnTo>
                    <a:pt x="2134" y="49373"/>
                  </a:lnTo>
                  <a:lnTo>
                    <a:pt x="3399" y="45204"/>
                  </a:lnTo>
                  <a:lnTo>
                    <a:pt x="19528" y="19528"/>
                  </a:lnTo>
                  <a:lnTo>
                    <a:pt x="22624" y="16432"/>
                  </a:lnTo>
                  <a:lnTo>
                    <a:pt x="25991" y="13668"/>
                  </a:lnTo>
                  <a:lnTo>
                    <a:pt x="29631" y="11236"/>
                  </a:lnTo>
                  <a:lnTo>
                    <a:pt x="33271" y="8804"/>
                  </a:lnTo>
                  <a:lnTo>
                    <a:pt x="62297" y="0"/>
                  </a:lnTo>
                  <a:lnTo>
                    <a:pt x="66675" y="0"/>
                  </a:lnTo>
                  <a:lnTo>
                    <a:pt x="1533525" y="0"/>
                  </a:lnTo>
                  <a:lnTo>
                    <a:pt x="1537903" y="0"/>
                  </a:lnTo>
                  <a:lnTo>
                    <a:pt x="1542238" y="427"/>
                  </a:lnTo>
                  <a:lnTo>
                    <a:pt x="1570566" y="11236"/>
                  </a:lnTo>
                  <a:lnTo>
                    <a:pt x="1574206" y="13668"/>
                  </a:lnTo>
                  <a:lnTo>
                    <a:pt x="1595124" y="41159"/>
                  </a:lnTo>
                  <a:lnTo>
                    <a:pt x="1596799" y="45204"/>
                  </a:lnTo>
                  <a:lnTo>
                    <a:pt x="1598064" y="49373"/>
                  </a:lnTo>
                  <a:lnTo>
                    <a:pt x="1598917" y="53667"/>
                  </a:lnTo>
                  <a:lnTo>
                    <a:pt x="1599772" y="57960"/>
                  </a:lnTo>
                  <a:lnTo>
                    <a:pt x="1600200" y="62296"/>
                  </a:lnTo>
                  <a:lnTo>
                    <a:pt x="1600200" y="66674"/>
                  </a:lnTo>
                  <a:lnTo>
                    <a:pt x="1600200" y="790574"/>
                  </a:lnTo>
                  <a:lnTo>
                    <a:pt x="1600200" y="794952"/>
                  </a:lnTo>
                  <a:lnTo>
                    <a:pt x="1599773" y="799288"/>
                  </a:lnTo>
                  <a:lnTo>
                    <a:pt x="1598919" y="803582"/>
                  </a:lnTo>
                  <a:lnTo>
                    <a:pt x="1598064" y="807876"/>
                  </a:lnTo>
                  <a:lnTo>
                    <a:pt x="1577573" y="840816"/>
                  </a:lnTo>
                  <a:lnTo>
                    <a:pt x="1570566" y="846012"/>
                  </a:lnTo>
                  <a:lnTo>
                    <a:pt x="1566925" y="848445"/>
                  </a:lnTo>
                  <a:lnTo>
                    <a:pt x="1533525" y="857249"/>
                  </a:lnTo>
                  <a:lnTo>
                    <a:pt x="66675" y="857249"/>
                  </a:lnTo>
                  <a:lnTo>
                    <a:pt x="41159" y="852174"/>
                  </a:lnTo>
                  <a:lnTo>
                    <a:pt x="37114" y="850498"/>
                  </a:lnTo>
                  <a:lnTo>
                    <a:pt x="33271" y="848445"/>
                  </a:lnTo>
                  <a:lnTo>
                    <a:pt x="29631" y="846012"/>
                  </a:lnTo>
                  <a:lnTo>
                    <a:pt x="25992" y="843580"/>
                  </a:lnTo>
                  <a:lnTo>
                    <a:pt x="22624" y="840816"/>
                  </a:lnTo>
                  <a:lnTo>
                    <a:pt x="19528" y="837721"/>
                  </a:lnTo>
                  <a:lnTo>
                    <a:pt x="16432" y="834625"/>
                  </a:lnTo>
                  <a:lnTo>
                    <a:pt x="13667" y="831257"/>
                  </a:lnTo>
                  <a:lnTo>
                    <a:pt x="11235" y="827617"/>
                  </a:lnTo>
                  <a:lnTo>
                    <a:pt x="8803" y="823977"/>
                  </a:lnTo>
                  <a:lnTo>
                    <a:pt x="0" y="794952"/>
                  </a:lnTo>
                  <a:lnTo>
                    <a:pt x="0" y="790574"/>
                  </a:lnTo>
                  <a:close/>
                </a:path>
              </a:pathLst>
            </a:custGeom>
            <a:ln w="19049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671717" y="1660571"/>
            <a:ext cx="986631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Verdana"/>
              </a:rPr>
              <a:t>Binder/IPC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334373" y="1943099"/>
            <a:ext cx="1390650" cy="381000"/>
          </a:xfrm>
          <a:custGeom>
            <a:avLst/>
            <a:gdLst/>
            <a:ahLst/>
            <a:cxnLst/>
            <a:rect l="l" t="t" r="r" b="b"/>
            <a:pathLst>
              <a:path w="1390650" h="381000">
                <a:moveTo>
                  <a:pt x="1357601" y="380999"/>
                </a:moveTo>
                <a:lnTo>
                  <a:pt x="33047" y="380999"/>
                </a:lnTo>
                <a:lnTo>
                  <a:pt x="28187" y="380032"/>
                </a:lnTo>
                <a:lnTo>
                  <a:pt x="966" y="352812"/>
                </a:lnTo>
                <a:lnTo>
                  <a:pt x="0" y="347952"/>
                </a:lnTo>
                <a:lnTo>
                  <a:pt x="0" y="3428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357601" y="0"/>
                </a:lnTo>
                <a:lnTo>
                  <a:pt x="1389683" y="28187"/>
                </a:lnTo>
                <a:lnTo>
                  <a:pt x="1390649" y="33047"/>
                </a:lnTo>
                <a:lnTo>
                  <a:pt x="1390649" y="347952"/>
                </a:lnTo>
                <a:lnTo>
                  <a:pt x="1362462" y="380032"/>
                </a:lnTo>
                <a:lnTo>
                  <a:pt x="1357601" y="380999"/>
                </a:lnTo>
                <a:close/>
              </a:path>
            </a:pathLst>
          </a:custGeom>
          <a:solidFill>
            <a:srgbClr val="3CDB83">
              <a:alpha val="799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16950" y="2039366"/>
            <a:ext cx="984250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프로세스 간 통신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63124" y="1913096"/>
            <a:ext cx="201409" cy="17430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자동차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기준 </a:t>
            </a: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95299" y="1660525"/>
            <a:ext cx="5600700" cy="3009900"/>
          </a:xfrm>
          <a:custGeom>
            <a:avLst/>
            <a:gdLst/>
            <a:ahLst/>
            <a:cxnLst/>
            <a:rect l="l" t="t" r="r" b="b"/>
            <a:pathLst>
              <a:path w="5600700" h="3009900">
                <a:moveTo>
                  <a:pt x="5529503" y="3009899"/>
                </a:moveTo>
                <a:lnTo>
                  <a:pt x="71196" y="3009899"/>
                </a:lnTo>
                <a:lnTo>
                  <a:pt x="66241" y="3009411"/>
                </a:lnTo>
                <a:lnTo>
                  <a:pt x="29705" y="2994276"/>
                </a:lnTo>
                <a:lnTo>
                  <a:pt x="3885" y="2958236"/>
                </a:lnTo>
                <a:lnTo>
                  <a:pt x="0" y="2938702"/>
                </a:lnTo>
                <a:lnTo>
                  <a:pt x="0" y="29336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938702"/>
                </a:lnTo>
                <a:lnTo>
                  <a:pt x="5585077" y="2980192"/>
                </a:lnTo>
                <a:lnTo>
                  <a:pt x="5549038" y="3006012"/>
                </a:lnTo>
                <a:lnTo>
                  <a:pt x="5534458" y="3009411"/>
                </a:lnTo>
                <a:lnTo>
                  <a:pt x="5529503" y="30098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5799" y="2346325"/>
            <a:ext cx="5219700" cy="2133600"/>
          </a:xfrm>
          <a:custGeom>
            <a:avLst/>
            <a:gdLst/>
            <a:ahLst/>
            <a:cxnLst/>
            <a:rect l="l" t="t" r="r" b="b"/>
            <a:pathLst>
              <a:path w="5219700" h="2133600">
                <a:moveTo>
                  <a:pt x="5148503" y="2133599"/>
                </a:moveTo>
                <a:lnTo>
                  <a:pt x="71197" y="2133599"/>
                </a:lnTo>
                <a:lnTo>
                  <a:pt x="66241" y="2133111"/>
                </a:lnTo>
                <a:lnTo>
                  <a:pt x="29705" y="2117976"/>
                </a:lnTo>
                <a:lnTo>
                  <a:pt x="3885" y="2081937"/>
                </a:lnTo>
                <a:lnTo>
                  <a:pt x="0" y="2062402"/>
                </a:lnTo>
                <a:lnTo>
                  <a:pt x="0" y="20573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7" y="0"/>
                </a:lnTo>
                <a:lnTo>
                  <a:pt x="5148503" y="0"/>
                </a:lnTo>
                <a:lnTo>
                  <a:pt x="5189995" y="15621"/>
                </a:lnTo>
                <a:lnTo>
                  <a:pt x="5215813" y="51661"/>
                </a:lnTo>
                <a:lnTo>
                  <a:pt x="5219700" y="71196"/>
                </a:lnTo>
                <a:lnTo>
                  <a:pt x="5219700" y="2062402"/>
                </a:lnTo>
                <a:lnTo>
                  <a:pt x="5204079" y="2103894"/>
                </a:lnTo>
                <a:lnTo>
                  <a:pt x="5168037" y="2129712"/>
                </a:lnTo>
                <a:lnTo>
                  <a:pt x="5153457" y="2133111"/>
                </a:lnTo>
                <a:lnTo>
                  <a:pt x="5148503" y="2133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5800" y="18510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6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6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6" y="55795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5"/>
                </a:lnTo>
                <a:lnTo>
                  <a:pt x="353902" y="92571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6"/>
                </a:lnTo>
                <a:lnTo>
                  <a:pt x="325202" y="325203"/>
                </a:lnTo>
                <a:lnTo>
                  <a:pt x="288426" y="353902"/>
                </a:lnTo>
                <a:lnTo>
                  <a:pt x="245799" y="372798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1964819"/>
            <a:ext cx="152399" cy="153412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842962" y="2503488"/>
            <a:ext cx="4905375" cy="1819275"/>
          </a:xfrm>
          <a:custGeom>
            <a:avLst/>
            <a:gdLst/>
            <a:ahLst/>
            <a:cxnLst/>
            <a:rect l="l" t="t" r="r" b="b"/>
            <a:pathLst>
              <a:path w="4905375" h="1819275">
                <a:moveTo>
                  <a:pt x="0" y="174783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0"/>
                </a:lnTo>
                <a:lnTo>
                  <a:pt x="1372" y="57499"/>
                </a:lnTo>
                <a:lnTo>
                  <a:pt x="2287" y="52899"/>
                </a:lnTo>
                <a:lnTo>
                  <a:pt x="3642" y="48432"/>
                </a:lnTo>
                <a:lnTo>
                  <a:pt x="5437" y="44099"/>
                </a:lnTo>
                <a:lnTo>
                  <a:pt x="7232" y="39764"/>
                </a:lnTo>
                <a:lnTo>
                  <a:pt x="9432" y="35648"/>
                </a:lnTo>
                <a:lnTo>
                  <a:pt x="12038" y="31748"/>
                </a:lnTo>
                <a:lnTo>
                  <a:pt x="14645" y="27848"/>
                </a:lnTo>
                <a:lnTo>
                  <a:pt x="17607" y="24239"/>
                </a:lnTo>
                <a:lnTo>
                  <a:pt x="20923" y="20923"/>
                </a:lnTo>
                <a:lnTo>
                  <a:pt x="24240" y="17605"/>
                </a:lnTo>
                <a:lnTo>
                  <a:pt x="27848" y="14644"/>
                </a:lnTo>
                <a:lnTo>
                  <a:pt x="31748" y="12038"/>
                </a:lnTo>
                <a:lnTo>
                  <a:pt x="35648" y="9432"/>
                </a:lnTo>
                <a:lnTo>
                  <a:pt x="57501" y="1372"/>
                </a:lnTo>
                <a:lnTo>
                  <a:pt x="62101" y="457"/>
                </a:lnTo>
                <a:lnTo>
                  <a:pt x="66747" y="0"/>
                </a:lnTo>
                <a:lnTo>
                  <a:pt x="71438" y="0"/>
                </a:lnTo>
                <a:lnTo>
                  <a:pt x="4833937" y="0"/>
                </a:lnTo>
                <a:lnTo>
                  <a:pt x="4838628" y="0"/>
                </a:lnTo>
                <a:lnTo>
                  <a:pt x="4843273" y="457"/>
                </a:lnTo>
                <a:lnTo>
                  <a:pt x="4873624" y="12039"/>
                </a:lnTo>
                <a:lnTo>
                  <a:pt x="4877525" y="14644"/>
                </a:lnTo>
                <a:lnTo>
                  <a:pt x="4881133" y="17605"/>
                </a:lnTo>
                <a:lnTo>
                  <a:pt x="4884450" y="20923"/>
                </a:lnTo>
                <a:lnTo>
                  <a:pt x="4887768" y="24239"/>
                </a:lnTo>
                <a:lnTo>
                  <a:pt x="4899936" y="44099"/>
                </a:lnTo>
                <a:lnTo>
                  <a:pt x="4901731" y="48432"/>
                </a:lnTo>
                <a:lnTo>
                  <a:pt x="4905375" y="71437"/>
                </a:lnTo>
                <a:lnTo>
                  <a:pt x="4905375" y="1747837"/>
                </a:lnTo>
                <a:lnTo>
                  <a:pt x="4893334" y="1787525"/>
                </a:lnTo>
                <a:lnTo>
                  <a:pt x="4873624" y="1807234"/>
                </a:lnTo>
                <a:lnTo>
                  <a:pt x="4869723" y="1809840"/>
                </a:lnTo>
                <a:lnTo>
                  <a:pt x="4865606" y="1812041"/>
                </a:lnTo>
                <a:lnTo>
                  <a:pt x="4861273" y="1813836"/>
                </a:lnTo>
                <a:lnTo>
                  <a:pt x="4856939" y="1815631"/>
                </a:lnTo>
                <a:lnTo>
                  <a:pt x="4852472" y="1816986"/>
                </a:lnTo>
                <a:lnTo>
                  <a:pt x="4847872" y="1817901"/>
                </a:lnTo>
                <a:lnTo>
                  <a:pt x="4843273" y="1818816"/>
                </a:lnTo>
                <a:lnTo>
                  <a:pt x="4838628" y="1819274"/>
                </a:lnTo>
                <a:lnTo>
                  <a:pt x="4833937" y="1819274"/>
                </a:lnTo>
                <a:lnTo>
                  <a:pt x="71438" y="1819274"/>
                </a:lnTo>
                <a:lnTo>
                  <a:pt x="66747" y="1819274"/>
                </a:lnTo>
                <a:lnTo>
                  <a:pt x="62101" y="1818816"/>
                </a:lnTo>
                <a:lnTo>
                  <a:pt x="57501" y="1817901"/>
                </a:lnTo>
                <a:lnTo>
                  <a:pt x="52900" y="1816986"/>
                </a:lnTo>
                <a:lnTo>
                  <a:pt x="48433" y="1815631"/>
                </a:lnTo>
                <a:lnTo>
                  <a:pt x="44099" y="1813836"/>
                </a:lnTo>
                <a:lnTo>
                  <a:pt x="39765" y="1812041"/>
                </a:lnTo>
                <a:lnTo>
                  <a:pt x="35648" y="1809840"/>
                </a:lnTo>
                <a:lnTo>
                  <a:pt x="31749" y="1807234"/>
                </a:lnTo>
                <a:lnTo>
                  <a:pt x="27848" y="1804629"/>
                </a:lnTo>
                <a:lnTo>
                  <a:pt x="3642" y="1770840"/>
                </a:lnTo>
                <a:lnTo>
                  <a:pt x="1372" y="1761773"/>
                </a:lnTo>
                <a:lnTo>
                  <a:pt x="457" y="1757172"/>
                </a:lnTo>
                <a:lnTo>
                  <a:pt x="0" y="1752527"/>
                </a:lnTo>
                <a:lnTo>
                  <a:pt x="0" y="174783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47725" y="2746375"/>
            <a:ext cx="981075" cy="1333500"/>
          </a:xfrm>
          <a:custGeom>
            <a:avLst/>
            <a:gdLst/>
            <a:ahLst/>
            <a:cxnLst/>
            <a:rect l="l" t="t" r="r" b="b"/>
            <a:pathLst>
              <a:path w="981075" h="1333500">
                <a:moveTo>
                  <a:pt x="981074" y="1333499"/>
                </a:moveTo>
                <a:lnTo>
                  <a:pt x="0" y="1333499"/>
                </a:lnTo>
                <a:lnTo>
                  <a:pt x="0" y="0"/>
                </a:lnTo>
                <a:lnTo>
                  <a:pt x="981074" y="0"/>
                </a:lnTo>
                <a:lnTo>
                  <a:pt x="981074" y="13334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04901" y="30130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36086" y="457199"/>
                </a:moveTo>
                <a:lnTo>
                  <a:pt x="221112" y="457199"/>
                </a:lnTo>
                <a:lnTo>
                  <a:pt x="213643" y="456832"/>
                </a:lnTo>
                <a:lnTo>
                  <a:pt x="169404" y="449528"/>
                </a:lnTo>
                <a:lnTo>
                  <a:pt x="127441" y="433735"/>
                </a:lnTo>
                <a:lnTo>
                  <a:pt x="89364" y="410058"/>
                </a:lnTo>
                <a:lnTo>
                  <a:pt x="56638" y="379408"/>
                </a:lnTo>
                <a:lnTo>
                  <a:pt x="30521" y="342962"/>
                </a:lnTo>
                <a:lnTo>
                  <a:pt x="12016" y="302122"/>
                </a:lnTo>
                <a:lnTo>
                  <a:pt x="1834" y="258456"/>
                </a:lnTo>
                <a:lnTo>
                  <a:pt x="0" y="236086"/>
                </a:lnTo>
                <a:lnTo>
                  <a:pt x="0" y="221112"/>
                </a:lnTo>
                <a:lnTo>
                  <a:pt x="5852" y="176658"/>
                </a:lnTo>
                <a:lnTo>
                  <a:pt x="20265" y="134201"/>
                </a:lnTo>
                <a:lnTo>
                  <a:pt x="42685" y="95370"/>
                </a:lnTo>
                <a:lnTo>
                  <a:pt x="72249" y="61660"/>
                </a:lnTo>
                <a:lnTo>
                  <a:pt x="107820" y="34365"/>
                </a:lnTo>
                <a:lnTo>
                  <a:pt x="148035" y="14535"/>
                </a:lnTo>
                <a:lnTo>
                  <a:pt x="191344" y="2931"/>
                </a:lnTo>
                <a:lnTo>
                  <a:pt x="221112" y="0"/>
                </a:lnTo>
                <a:lnTo>
                  <a:pt x="236086" y="0"/>
                </a:lnTo>
                <a:lnTo>
                  <a:pt x="280539" y="5852"/>
                </a:lnTo>
                <a:lnTo>
                  <a:pt x="322997" y="20265"/>
                </a:lnTo>
                <a:lnTo>
                  <a:pt x="361827" y="42684"/>
                </a:lnTo>
                <a:lnTo>
                  <a:pt x="395537" y="72249"/>
                </a:lnTo>
                <a:lnTo>
                  <a:pt x="422831" y="107820"/>
                </a:lnTo>
                <a:lnTo>
                  <a:pt x="442662" y="148035"/>
                </a:lnTo>
                <a:lnTo>
                  <a:pt x="454267" y="191344"/>
                </a:lnTo>
                <a:lnTo>
                  <a:pt x="457199" y="221112"/>
                </a:lnTo>
                <a:lnTo>
                  <a:pt x="457199" y="228599"/>
                </a:lnTo>
                <a:lnTo>
                  <a:pt x="457199" y="236086"/>
                </a:lnTo>
                <a:lnTo>
                  <a:pt x="451345" y="280539"/>
                </a:lnTo>
                <a:lnTo>
                  <a:pt x="436932" y="322997"/>
                </a:lnTo>
                <a:lnTo>
                  <a:pt x="414513" y="361826"/>
                </a:lnTo>
                <a:lnTo>
                  <a:pt x="384949" y="395537"/>
                </a:lnTo>
                <a:lnTo>
                  <a:pt x="349376" y="422831"/>
                </a:lnTo>
                <a:lnTo>
                  <a:pt x="309163" y="442663"/>
                </a:lnTo>
                <a:lnTo>
                  <a:pt x="265852" y="454267"/>
                </a:lnTo>
                <a:lnTo>
                  <a:pt x="243555" y="456832"/>
                </a:lnTo>
                <a:lnTo>
                  <a:pt x="236086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943088" y="2746375"/>
            <a:ext cx="3800475" cy="1333500"/>
          </a:xfrm>
          <a:custGeom>
            <a:avLst/>
            <a:gdLst/>
            <a:ahLst/>
            <a:cxnLst/>
            <a:rect l="l" t="t" r="r" b="b"/>
            <a:pathLst>
              <a:path w="3800475" h="1333500">
                <a:moveTo>
                  <a:pt x="2466975" y="490258"/>
                </a:moveTo>
                <a:lnTo>
                  <a:pt x="2438793" y="458177"/>
                </a:lnTo>
                <a:lnTo>
                  <a:pt x="2433929" y="457200"/>
                </a:lnTo>
                <a:lnTo>
                  <a:pt x="33058" y="457200"/>
                </a:lnTo>
                <a:lnTo>
                  <a:pt x="977" y="485394"/>
                </a:lnTo>
                <a:lnTo>
                  <a:pt x="0" y="490258"/>
                </a:lnTo>
                <a:lnTo>
                  <a:pt x="0" y="1028700"/>
                </a:lnTo>
                <a:lnTo>
                  <a:pt x="0" y="1033754"/>
                </a:lnTo>
                <a:lnTo>
                  <a:pt x="28194" y="1065834"/>
                </a:lnTo>
                <a:lnTo>
                  <a:pt x="33058" y="1066800"/>
                </a:lnTo>
                <a:lnTo>
                  <a:pt x="2433929" y="1066800"/>
                </a:lnTo>
                <a:lnTo>
                  <a:pt x="2466009" y="1038618"/>
                </a:lnTo>
                <a:lnTo>
                  <a:pt x="2466975" y="1033754"/>
                </a:lnTo>
                <a:lnTo>
                  <a:pt x="2466975" y="490258"/>
                </a:lnTo>
                <a:close/>
              </a:path>
              <a:path w="3800475" h="1333500">
                <a:moveTo>
                  <a:pt x="3800475" y="0"/>
                </a:moveTo>
                <a:lnTo>
                  <a:pt x="2581275" y="0"/>
                </a:lnTo>
                <a:lnTo>
                  <a:pt x="2581275" y="1333500"/>
                </a:lnTo>
                <a:lnTo>
                  <a:pt x="3800475" y="1333500"/>
                </a:lnTo>
                <a:lnTo>
                  <a:pt x="3800475" y="0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714875" y="3375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8" y="298238"/>
                </a:lnTo>
                <a:lnTo>
                  <a:pt x="67730" y="279114"/>
                </a:lnTo>
                <a:lnTo>
                  <a:pt x="34590" y="249082"/>
                </a:lnTo>
                <a:lnTo>
                  <a:pt x="11599" y="210719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4" y="61606"/>
                </a:lnTo>
                <a:lnTo>
                  <a:pt x="61607" y="29995"/>
                </a:lnTo>
                <a:lnTo>
                  <a:pt x="101064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2" y="61606"/>
                </a:lnTo>
                <a:lnTo>
                  <a:pt x="295893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7"/>
                </a:lnTo>
                <a:lnTo>
                  <a:pt x="295893" y="203732"/>
                </a:lnTo>
                <a:lnTo>
                  <a:pt x="274802" y="243191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248275" y="3375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7" y="298238"/>
                </a:lnTo>
                <a:lnTo>
                  <a:pt x="67728" y="279114"/>
                </a:lnTo>
                <a:lnTo>
                  <a:pt x="34589" y="249082"/>
                </a:lnTo>
                <a:lnTo>
                  <a:pt x="11599" y="210719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3" y="61606"/>
                </a:lnTo>
                <a:lnTo>
                  <a:pt x="61605" y="29995"/>
                </a:lnTo>
                <a:lnTo>
                  <a:pt x="101063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1" y="8904"/>
                </a:lnTo>
                <a:lnTo>
                  <a:pt x="243191" y="29995"/>
                </a:lnTo>
                <a:lnTo>
                  <a:pt x="274802" y="61606"/>
                </a:lnTo>
                <a:lnTo>
                  <a:pt x="295893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7"/>
                </a:lnTo>
                <a:lnTo>
                  <a:pt x="295893" y="203732"/>
                </a:lnTo>
                <a:lnTo>
                  <a:pt x="274802" y="243191"/>
                </a:lnTo>
                <a:lnTo>
                  <a:pt x="243191" y="274803"/>
                </a:lnTo>
                <a:lnTo>
                  <a:pt x="203731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FEF1F1"/>
          </a:solidFill>
        </p:spPr>
        <p:txBody>
          <a:bodyPr wrap="square" lIns="0" tIns="0" rIns="0" bIns="0" rtlCol="0"/>
          <a:lstStyle/>
          <a:p>
            <a:endParaRPr sz="28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81100" y="1893889"/>
            <a:ext cx="3851274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Automotive System 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레이아웃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351" y="3191669"/>
            <a:ext cx="114300" cy="10001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0125" y="3470275"/>
            <a:ext cx="114299" cy="1143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43525" y="3470275"/>
            <a:ext cx="114299" cy="114300"/>
          </a:xfrm>
          <a:prstGeom prst="rect">
            <a:avLst/>
          </a:prstGeom>
        </p:spPr>
      </p:pic>
      <p:graphicFrame>
        <p:nvGraphicFramePr>
          <p:cNvPr id="65" name="object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87103"/>
              </p:ext>
            </p:extLst>
          </p:nvPr>
        </p:nvGraphicFramePr>
        <p:xfrm>
          <a:off x="847725" y="2508250"/>
          <a:ext cx="4894578" cy="180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04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Car StatusBar (</a:t>
                      </a:r>
                      <a:r>
                        <a:rPr sz="10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상태바</a:t>
                      </a:r>
                      <a:r>
                        <a:rPr sz="11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)</a:t>
                      </a: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28575" marB="0"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2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spc="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 spc="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 spc="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 spc="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900" spc="0" dirty="0">
                        <a:latin typeface="Times New Roman"/>
                        <a:cs typeface="Times New Roman"/>
                      </a:endParaRPr>
                    </a:p>
                    <a:p>
                      <a:pPr marL="233679" marR="233045">
                        <a:lnSpc>
                          <a:spcPts val="1200"/>
                        </a:lnSpc>
                      </a:pPr>
                      <a:r>
                        <a:rPr sz="9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App Launcher</a:t>
                      </a:r>
                      <a:endParaRPr sz="9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0" marB="0"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8495" marR="657860" indent="394970">
                        <a:lnSpc>
                          <a:spcPct val="270800"/>
                        </a:lnSpc>
                        <a:spcBef>
                          <a:spcPts val="60"/>
                        </a:spcBef>
                      </a:pPr>
                      <a:r>
                        <a:rPr sz="10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메인 앱 영역 </a:t>
                      </a:r>
                      <a:r>
                        <a:rPr sz="9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Navigation / Media /Apps</a:t>
                      </a: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76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Times New Roman"/>
                      </a:endParaRPr>
                    </a:p>
                    <a:p>
                      <a:pPr marL="220345">
                        <a:lnSpc>
                          <a:spcPct val="100000"/>
                        </a:lnSpc>
                      </a:pPr>
                      <a:r>
                        <a:rPr sz="11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Microsoft Sans Serif"/>
                        </a:rPr>
                        <a:t>HVAC Controls</a:t>
                      </a: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Microsoft Sans Serif"/>
                      </a:endParaRPr>
                    </a:p>
                  </a:txBody>
                  <a:tcPr marL="0" marR="0" marT="0" marB="0">
                    <a:lnL w="9525">
                      <a:solidFill>
                        <a:srgbClr val="E4E7EB"/>
                      </a:solidFill>
                      <a:prstDash val="solid"/>
                    </a:lnL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Car NavigationBar (</a:t>
                      </a:r>
                      <a:r>
                        <a:rPr sz="105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Dotum"/>
                        </a:rPr>
                        <a:t>네비게이션바</a:t>
                      </a:r>
                      <a:r>
                        <a:rPr sz="1100" spc="0" dirty="0">
                          <a:solidFill>
                            <a:srgbClr val="333333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Arial"/>
                        </a:rPr>
                        <a:t>)</a:t>
                      </a:r>
                      <a:endParaRPr sz="1100" spc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Arial"/>
                      </a:endParaRPr>
                    </a:p>
                  </a:txBody>
                  <a:tcPr marL="0" marR="0" marT="33020" marB="0">
                    <a:lnT w="9525">
                      <a:solidFill>
                        <a:srgbClr val="E4E7EB"/>
                      </a:solidFill>
                      <a:prstDash val="solid"/>
                    </a:lnT>
                    <a:solidFill>
                      <a:srgbClr val="DAE9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380999" y="5775892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6"/>
                </a:lnTo>
                <a:lnTo>
                  <a:pt x="0" y="386002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386002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8" name="object 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299" y="5918767"/>
            <a:ext cx="171449" cy="171449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172200" y="5914739"/>
            <a:ext cx="2209800" cy="187433"/>
          </a:xfrm>
          <a:custGeom>
            <a:avLst/>
            <a:gdLst/>
            <a:ahLst/>
            <a:cxnLst/>
            <a:rect l="l" t="t" r="r" b="b"/>
            <a:pathLst>
              <a:path w="2352675" h="228600">
                <a:moveTo>
                  <a:pt x="590550" y="33058"/>
                </a:moveTo>
                <a:lnTo>
                  <a:pt x="562368" y="977"/>
                </a:lnTo>
                <a:lnTo>
                  <a:pt x="55750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557504" y="228600"/>
                </a:lnTo>
                <a:lnTo>
                  <a:pt x="589584" y="200418"/>
                </a:lnTo>
                <a:lnTo>
                  <a:pt x="590550" y="195554"/>
                </a:lnTo>
                <a:lnTo>
                  <a:pt x="590550" y="33058"/>
                </a:lnTo>
                <a:close/>
              </a:path>
              <a:path w="2352675" h="228600">
                <a:moveTo>
                  <a:pt x="2352675" y="33058"/>
                </a:moveTo>
                <a:lnTo>
                  <a:pt x="2324493" y="977"/>
                </a:lnTo>
                <a:lnTo>
                  <a:pt x="2319629" y="0"/>
                </a:lnTo>
                <a:lnTo>
                  <a:pt x="1471333" y="0"/>
                </a:lnTo>
                <a:lnTo>
                  <a:pt x="1439240" y="28194"/>
                </a:lnTo>
                <a:lnTo>
                  <a:pt x="1438275" y="33058"/>
                </a:lnTo>
                <a:lnTo>
                  <a:pt x="1438275" y="190500"/>
                </a:lnTo>
                <a:lnTo>
                  <a:pt x="1438275" y="195554"/>
                </a:lnTo>
                <a:lnTo>
                  <a:pt x="1466469" y="227634"/>
                </a:lnTo>
                <a:lnTo>
                  <a:pt x="1471333" y="228600"/>
                </a:lnTo>
                <a:lnTo>
                  <a:pt x="2319629" y="228600"/>
                </a:lnTo>
                <a:lnTo>
                  <a:pt x="2351709" y="200418"/>
                </a:lnTo>
                <a:lnTo>
                  <a:pt x="2352675" y="195554"/>
                </a:lnTo>
                <a:lnTo>
                  <a:pt x="235267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0248" y="5903400"/>
            <a:ext cx="10623551" cy="1987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154295" algn="l"/>
                <a:tab pos="5723255" algn="l"/>
                <a:tab pos="6591934" algn="l"/>
              </a:tabLst>
            </a:pP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 UI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는 </a:t>
            </a: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운전자 주의 산만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(Driver Distraction)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문제를 고려하여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설계됩니다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r>
              <a:rPr lang="en-US"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NHTSA</a:t>
            </a:r>
            <a:r>
              <a:rPr lang="en-US"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가이드라인과</a:t>
            </a:r>
            <a:r>
              <a:rPr lang="en-US"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Google CDD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준수하여 안전성을 최우선으로 개발해야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35620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실습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952499"/>
            <a:ext cx="5600700" cy="5752307"/>
          </a:xfrm>
          <a:custGeom>
            <a:avLst/>
            <a:gdLst/>
            <a:ahLst/>
            <a:cxnLst/>
            <a:rect l="l" t="t" r="r" b="b"/>
            <a:pathLst>
              <a:path w="5600700" h="6877050">
                <a:moveTo>
                  <a:pt x="5529502" y="6877048"/>
                </a:moveTo>
                <a:lnTo>
                  <a:pt x="71196" y="6877048"/>
                </a:lnTo>
                <a:lnTo>
                  <a:pt x="66241" y="6876560"/>
                </a:lnTo>
                <a:lnTo>
                  <a:pt x="29705" y="6861426"/>
                </a:lnTo>
                <a:lnTo>
                  <a:pt x="3885" y="6825386"/>
                </a:lnTo>
                <a:lnTo>
                  <a:pt x="0" y="6805852"/>
                </a:lnTo>
                <a:lnTo>
                  <a:pt x="0" y="680084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2" y="0"/>
                </a:lnTo>
                <a:lnTo>
                  <a:pt x="5570993" y="15621"/>
                </a:lnTo>
                <a:lnTo>
                  <a:pt x="5596812" y="51661"/>
                </a:lnTo>
                <a:lnTo>
                  <a:pt x="5600699" y="71196"/>
                </a:lnTo>
                <a:lnTo>
                  <a:pt x="5600699" y="6805852"/>
                </a:lnTo>
                <a:lnTo>
                  <a:pt x="5585076" y="6847343"/>
                </a:lnTo>
                <a:lnTo>
                  <a:pt x="5549037" y="6873163"/>
                </a:lnTo>
                <a:lnTo>
                  <a:pt x="5534457" y="6876560"/>
                </a:lnTo>
                <a:lnTo>
                  <a:pt x="5529502" y="6877048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499" y="1638299"/>
            <a:ext cx="38100" cy="5019326"/>
          </a:xfrm>
          <a:custGeom>
            <a:avLst/>
            <a:gdLst/>
            <a:ahLst/>
            <a:cxnLst/>
            <a:rect l="l" t="t" r="r" b="b"/>
            <a:pathLst>
              <a:path w="38100" h="6000750">
                <a:moveTo>
                  <a:pt x="380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38099" y="0"/>
                </a:lnTo>
                <a:lnTo>
                  <a:pt x="38099" y="60007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474" y="2574389"/>
            <a:ext cx="5038725" cy="4052370"/>
          </a:xfrm>
          <a:custGeom>
            <a:avLst/>
            <a:gdLst/>
            <a:ahLst/>
            <a:cxnLst/>
            <a:rect l="l" t="t" r="r" b="b"/>
            <a:pathLst>
              <a:path w="5038725" h="5391150">
                <a:moveTo>
                  <a:pt x="5005676" y="5391149"/>
                </a:moveTo>
                <a:lnTo>
                  <a:pt x="33047" y="5391149"/>
                </a:lnTo>
                <a:lnTo>
                  <a:pt x="28187" y="5390181"/>
                </a:lnTo>
                <a:lnTo>
                  <a:pt x="966" y="5362961"/>
                </a:lnTo>
                <a:lnTo>
                  <a:pt x="0" y="5358100"/>
                </a:lnTo>
                <a:lnTo>
                  <a:pt x="0" y="535304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005676" y="0"/>
                </a:lnTo>
                <a:lnTo>
                  <a:pt x="5037757" y="28187"/>
                </a:lnTo>
                <a:lnTo>
                  <a:pt x="5038724" y="33047"/>
                </a:lnTo>
                <a:lnTo>
                  <a:pt x="5038724" y="5358100"/>
                </a:lnTo>
                <a:lnTo>
                  <a:pt x="5010536" y="5390181"/>
                </a:lnTo>
                <a:lnTo>
                  <a:pt x="5005676" y="539114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4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4" y="296335"/>
                </a:lnTo>
                <a:lnTo>
                  <a:pt x="11130" y="254667"/>
                </a:lnTo>
                <a:lnTo>
                  <a:pt x="915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2" y="27095"/>
                </a:lnTo>
                <a:lnTo>
                  <a:pt x="135200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7" y="27095"/>
                </a:lnTo>
                <a:lnTo>
                  <a:pt x="325203" y="55796"/>
                </a:lnTo>
                <a:lnTo>
                  <a:pt x="353904" y="92572"/>
                </a:lnTo>
                <a:lnTo>
                  <a:pt x="372799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9" y="245799"/>
                </a:lnTo>
                <a:lnTo>
                  <a:pt x="353903" y="288427"/>
                </a:lnTo>
                <a:lnTo>
                  <a:pt x="325203" y="325203"/>
                </a:lnTo>
                <a:lnTo>
                  <a:pt x="288427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24" y="1266824"/>
            <a:ext cx="133349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4100" y="1197155"/>
            <a:ext cx="23749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윈도우 추가하기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773" y="1617602"/>
            <a:ext cx="3729355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매니저를 통해 시스템에 직접 뷰를 추가하는 방법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5024" y="1927732"/>
            <a:ext cx="4911187" cy="4095673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서비스에서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 </a:t>
            </a:r>
            <a:r>
              <a:rPr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획득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5080" indent="-297815">
              <a:lnSpc>
                <a:spcPct val="125000"/>
              </a:lnSpc>
              <a:spcBef>
                <a:spcPts val="4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 wm = (WindowManager) getSystemService(</a:t>
            </a:r>
            <a:r>
              <a:rPr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Context.WINDOW_SERVICE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</a:t>
            </a:r>
            <a:r>
              <a:rPr lang="ko-KR" alt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파라미터 설정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1862455" indent="-297815">
              <a:lnSpc>
                <a:spcPct val="125000"/>
              </a:lnSpc>
              <a:spcBef>
                <a:spcPts val="45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params = new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 marR="5080">
              <a:lnSpc>
                <a:spcPct val="128299"/>
              </a:lnSpc>
              <a:spcBef>
                <a:spcPts val="35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WindowManager.LayoutParams.WRAP_CONTENT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WindowManager.LayoutParams.WRAP_CONTENT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WindowManager.LayoutParams.TYPE_APPLICATION_OVERLAY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WindowManager.LayoutParams.FLAG_NOT_FOCUSABLE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PixelFormat.TRANSLUCENT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28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</a:t>
            </a:r>
            <a:r>
              <a:rPr lang="ko-KR" alt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위치 설정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5000"/>
              </a:lnSpc>
              <a:spcBef>
                <a:spcPts val="45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params.gravity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Gravity.TOP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|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Gravity.START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params.x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100;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params.y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100;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</a:t>
            </a:r>
            <a:r>
              <a:rPr lang="ko-KR" alt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뷰 생성 및 추가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79375">
              <a:lnSpc>
                <a:spcPct val="118900"/>
              </a:lnSpc>
              <a:spcBef>
                <a:spcPts val="40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new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(this);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textView.setText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("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매니저 예제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");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textView.setTextColor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Color.WHITE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5080">
              <a:lnSpc>
                <a:spcPct val="125000"/>
              </a:lnSpc>
              <a:spcBef>
                <a:spcPts val="75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textView.setBackgroundColor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Color.BLUE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textView.setPadding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(30, 30, 30, 30);</a:t>
            </a: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</a:t>
            </a:r>
            <a:r>
              <a:rPr lang="ko-KR" alt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시스템에 뷰 추가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wm.addView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, params);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2474" y="6247616"/>
            <a:ext cx="2276475" cy="228600"/>
            <a:chOff x="752474" y="7410449"/>
            <a:chExt cx="2276475" cy="2286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4" y="7467599"/>
              <a:ext cx="133349" cy="1333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1074" y="7410449"/>
              <a:ext cx="2047875" cy="228600"/>
            </a:xfrm>
            <a:custGeom>
              <a:avLst/>
              <a:gdLst/>
              <a:ahLst/>
              <a:cxnLst/>
              <a:rect l="l" t="t" r="r" b="b"/>
              <a:pathLst>
                <a:path w="2047875" h="228600">
                  <a:moveTo>
                    <a:pt x="2014827" y="228599"/>
                  </a:moveTo>
                  <a:lnTo>
                    <a:pt x="33047" y="228599"/>
                  </a:lnTo>
                  <a:lnTo>
                    <a:pt x="28187" y="227632"/>
                  </a:lnTo>
                  <a:lnTo>
                    <a:pt x="966" y="200411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014827" y="0"/>
                  </a:lnTo>
                  <a:lnTo>
                    <a:pt x="2046907" y="28186"/>
                  </a:lnTo>
                  <a:lnTo>
                    <a:pt x="2047874" y="33047"/>
                  </a:lnTo>
                  <a:lnTo>
                    <a:pt x="2047874" y="195552"/>
                  </a:lnTo>
                  <a:lnTo>
                    <a:pt x="2019687" y="227632"/>
                  </a:lnTo>
                  <a:lnTo>
                    <a:pt x="2014827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43830" y="6258069"/>
            <a:ext cx="4937869" cy="366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TYPE_APPLICATION_OVERLAY</a:t>
            </a:r>
            <a:r>
              <a:rPr lang="en-US"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lang="ko-KR" altLang="en-US"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시 </a:t>
            </a:r>
            <a:r>
              <a:rPr lang="en-US" altLang="ko-KR"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SYSTEM_ALERT_WINDOW </a:t>
            </a:r>
            <a:r>
              <a:rPr lang="ko-KR" altLang="en-US" sz="10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필요</a:t>
            </a:r>
            <a:endParaRPr lang="ko-KR" altLang="en-US" sz="10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0298" y="952499"/>
            <a:ext cx="5600700" cy="5752307"/>
          </a:xfrm>
          <a:custGeom>
            <a:avLst/>
            <a:gdLst/>
            <a:ahLst/>
            <a:cxnLst/>
            <a:rect l="l" t="t" r="r" b="b"/>
            <a:pathLst>
              <a:path w="5600700" h="7581900">
                <a:moveTo>
                  <a:pt x="5529503" y="7581898"/>
                </a:moveTo>
                <a:lnTo>
                  <a:pt x="71196" y="7581898"/>
                </a:lnTo>
                <a:lnTo>
                  <a:pt x="66241" y="7581409"/>
                </a:lnTo>
                <a:lnTo>
                  <a:pt x="29705" y="7566277"/>
                </a:lnTo>
                <a:lnTo>
                  <a:pt x="3885" y="7530236"/>
                </a:lnTo>
                <a:lnTo>
                  <a:pt x="0" y="7510702"/>
                </a:lnTo>
                <a:lnTo>
                  <a:pt x="0" y="75056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7510702"/>
                </a:lnTo>
                <a:lnTo>
                  <a:pt x="5585077" y="7552193"/>
                </a:lnTo>
                <a:lnTo>
                  <a:pt x="5549038" y="7578012"/>
                </a:lnTo>
                <a:lnTo>
                  <a:pt x="5534458" y="7581410"/>
                </a:lnTo>
                <a:lnTo>
                  <a:pt x="5529503" y="7581898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81773" y="1904999"/>
            <a:ext cx="5038725" cy="4719195"/>
          </a:xfrm>
          <a:custGeom>
            <a:avLst/>
            <a:gdLst/>
            <a:ahLst/>
            <a:cxnLst/>
            <a:rect l="l" t="t" r="r" b="b"/>
            <a:pathLst>
              <a:path w="5038725" h="6324600">
                <a:moveTo>
                  <a:pt x="5005677" y="6324598"/>
                </a:moveTo>
                <a:lnTo>
                  <a:pt x="33047" y="6324598"/>
                </a:lnTo>
                <a:lnTo>
                  <a:pt x="28187" y="6323631"/>
                </a:lnTo>
                <a:lnTo>
                  <a:pt x="966" y="6296411"/>
                </a:lnTo>
                <a:lnTo>
                  <a:pt x="0" y="6291551"/>
                </a:lnTo>
                <a:lnTo>
                  <a:pt x="0" y="6286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005677" y="0"/>
                </a:lnTo>
                <a:lnTo>
                  <a:pt x="5037757" y="28187"/>
                </a:lnTo>
                <a:lnTo>
                  <a:pt x="5038724" y="33047"/>
                </a:lnTo>
                <a:lnTo>
                  <a:pt x="5038724" y="6291551"/>
                </a:lnTo>
                <a:lnTo>
                  <a:pt x="5010536" y="6323631"/>
                </a:lnTo>
                <a:lnTo>
                  <a:pt x="5005677" y="6324598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0799" y="114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0999"/>
                </a:moveTo>
                <a:lnTo>
                  <a:pt x="144200" y="375289"/>
                </a:lnTo>
                <a:lnTo>
                  <a:pt x="100697" y="358507"/>
                </a:lnTo>
                <a:lnTo>
                  <a:pt x="62575" y="331659"/>
                </a:lnTo>
                <a:lnTo>
                  <a:pt x="32105" y="296335"/>
                </a:lnTo>
                <a:lnTo>
                  <a:pt x="11130" y="254667"/>
                </a:lnTo>
                <a:lnTo>
                  <a:pt x="914" y="209172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6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0" y="228"/>
                </a:lnTo>
                <a:lnTo>
                  <a:pt x="190499" y="0"/>
                </a:lnTo>
                <a:lnTo>
                  <a:pt x="199858" y="228"/>
                </a:lnTo>
                <a:lnTo>
                  <a:pt x="245799" y="8200"/>
                </a:lnTo>
                <a:lnTo>
                  <a:pt x="288426" y="27095"/>
                </a:lnTo>
                <a:lnTo>
                  <a:pt x="325202" y="55796"/>
                </a:lnTo>
                <a:lnTo>
                  <a:pt x="353902" y="92572"/>
                </a:lnTo>
                <a:lnTo>
                  <a:pt x="372798" y="135199"/>
                </a:lnTo>
                <a:lnTo>
                  <a:pt x="380771" y="181141"/>
                </a:lnTo>
                <a:lnTo>
                  <a:pt x="380999" y="190499"/>
                </a:lnTo>
                <a:lnTo>
                  <a:pt x="380771" y="199858"/>
                </a:lnTo>
                <a:lnTo>
                  <a:pt x="372798" y="245799"/>
                </a:lnTo>
                <a:lnTo>
                  <a:pt x="353902" y="288427"/>
                </a:lnTo>
                <a:lnTo>
                  <a:pt x="325202" y="325203"/>
                </a:lnTo>
                <a:lnTo>
                  <a:pt x="288426" y="353903"/>
                </a:lnTo>
                <a:lnTo>
                  <a:pt x="245799" y="372799"/>
                </a:lnTo>
                <a:lnTo>
                  <a:pt x="199858" y="380771"/>
                </a:lnTo>
                <a:lnTo>
                  <a:pt x="190499" y="38099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1357" y="1263651"/>
            <a:ext cx="179883" cy="13969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883400" y="1181576"/>
            <a:ext cx="3967528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와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연동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69074" y="1617602"/>
            <a:ext cx="4187189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Activity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생명주기와 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</a:t>
            </a: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연동하는 방법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64324" y="1945639"/>
            <a:ext cx="4841875" cy="44749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9880" marR="5080" indent="-297815">
              <a:lnSpc>
                <a:spcPts val="1100"/>
              </a:lnSpc>
              <a:spcBef>
                <a:spcPts val="9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public class OverlayActivity extends AppCompatActivity { 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marR="5080" indent="-297815">
              <a:lnSpc>
                <a:spcPts val="1100"/>
              </a:lnSpc>
              <a:spcBef>
                <a:spcPts val="95"/>
              </a:spcBef>
            </a:pPr>
            <a:r>
              <a:rPr lang="en-US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WindowManager windowManager;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ts val="1100"/>
              </a:lnSpc>
              <a:spcBef>
                <a:spcPts val="284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private View </a:t>
            </a:r>
            <a:r>
              <a:rPr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overlayView</a:t>
            </a: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;</a:t>
            </a:r>
            <a:endParaRPr lang="en-US" sz="9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ts val="1100"/>
              </a:lnSpc>
              <a:spcBef>
                <a:spcPts val="45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@Override protected void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onCreate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(Bundle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savedInstanceState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{ </a:t>
            </a:r>
          </a:p>
          <a:p>
            <a:pPr marL="12700">
              <a:lnSpc>
                <a:spcPts val="1100"/>
              </a:lnSpc>
              <a:spcBef>
                <a:spcPts val="45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super.onCreate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savedInstanceState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 </a:t>
            </a:r>
          </a:p>
          <a:p>
            <a:pPr marL="12700">
              <a:lnSpc>
                <a:spcPts val="1100"/>
              </a:lnSpc>
              <a:spcBef>
                <a:spcPts val="45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setContentView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R.layout.activity_overlay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</a:p>
          <a:p>
            <a:pPr marL="12700">
              <a:lnSpc>
                <a:spcPts val="1100"/>
              </a:lnSpc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// WindowManager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획득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5080" indent="-297815">
              <a:lnSpc>
                <a:spcPts val="1100"/>
              </a:lnSpc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(WindowManager)       </a:t>
            </a:r>
          </a:p>
          <a:p>
            <a:pPr marL="309880" marR="5080" indent="-297815">
              <a:lnSpc>
                <a:spcPts val="1100"/>
              </a:lnSpc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getSystemService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Context.WINDOW_SERVICE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</a:t>
            </a:r>
          </a:p>
          <a:p>
            <a:pPr marL="12700">
              <a:lnSpc>
                <a:spcPts val="1100"/>
              </a:lnSpc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 //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버튼 클릭 시 오버레이 표시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ts val="1100"/>
              </a:lnSpc>
              <a:spcBef>
                <a:spcPts val="254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FindViewById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R.id.btnShowOverlay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ts val="1100"/>
              </a:lnSpc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.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setOnClickListener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(v -&gt;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showOverlay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());</a:t>
            </a:r>
          </a:p>
          <a:p>
            <a:pPr marL="309880">
              <a:lnSpc>
                <a:spcPts val="1100"/>
              </a:lnSpc>
              <a:spcBef>
                <a:spcPts val="36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</a:p>
          <a:p>
            <a:pPr marL="12700" lvl="2">
              <a:lnSpc>
                <a:spcPts val="1100"/>
              </a:lnSpc>
              <a:spcBef>
                <a:spcPts val="30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private void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showOverlay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lvl="2">
              <a:lnSpc>
                <a:spcPts val="1100"/>
              </a:lnSpc>
              <a:spcBef>
                <a:spcPts val="209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//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추가 로직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lvl="2">
              <a:lnSpc>
                <a:spcPts val="1100"/>
              </a:lnSpc>
              <a:spcBef>
                <a:spcPts val="254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// ...</a:t>
            </a:r>
            <a:endParaRPr lang="ko-KR" altLang="en-US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lnSpc>
                <a:spcPts val="1100"/>
              </a:lnSpc>
              <a:spcBef>
                <a:spcPts val="359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}</a:t>
            </a:r>
          </a:p>
          <a:p>
            <a:pPr marL="12700" lvl="2">
              <a:lnSpc>
                <a:spcPts val="1100"/>
              </a:lnSpc>
              <a:spcBef>
                <a:spcPts val="380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 @Override  protected void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onDestroy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 {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marR="1089660" lvl="2">
              <a:lnSpc>
                <a:spcPts val="1100"/>
              </a:lnSpc>
              <a:spcBef>
                <a:spcPts val="17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// 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제거 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ko-KR" altLang="en-US" sz="11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누수 방지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 </a:t>
            </a:r>
          </a:p>
          <a:p>
            <a:pPr marL="309880" marR="1089660" lvl="2">
              <a:lnSpc>
                <a:spcPts val="1100"/>
              </a:lnSpc>
              <a:spcBef>
                <a:spcPts val="175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if 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overlayView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!= null) {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607060" marR="5080" lvl="2">
              <a:lnSpc>
                <a:spcPts val="1100"/>
              </a:lnSpc>
              <a:spcBef>
                <a:spcPts val="75"/>
              </a:spcBef>
            </a:pP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windowManager.removeView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overlayView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);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overlayView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= null;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lvl="2">
              <a:lnSpc>
                <a:spcPts val="1100"/>
              </a:lnSpc>
              <a:spcBef>
                <a:spcPts val="259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}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 lvl="2">
              <a:lnSpc>
                <a:spcPts val="1100"/>
              </a:lnSpc>
              <a:spcBef>
                <a:spcPts val="284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</a:t>
            </a:r>
            <a:r>
              <a:rPr lang="en-US" altLang="ko-KR" sz="9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super.onDestroy</a:t>
            </a: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();</a:t>
            </a:r>
            <a:endParaRPr lang="en-US" altLang="ko-KR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lvl="2">
              <a:lnSpc>
                <a:spcPts val="1100"/>
              </a:lnSpc>
              <a:spcBef>
                <a:spcPts val="359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           }</a:t>
            </a:r>
          </a:p>
          <a:p>
            <a:pPr marL="12700">
              <a:lnSpc>
                <a:spcPts val="1100"/>
              </a:lnSpc>
              <a:spcBef>
                <a:spcPts val="359"/>
              </a:spcBef>
            </a:pPr>
            <a:r>
              <a:rPr lang="en-US" altLang="ko-KR"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lang="ko-KR" altLang="en-US" sz="95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sp>
        <p:nvSpPr>
          <p:cNvPr id="71" name="object 7">
            <a:extLst>
              <a:ext uri="{FF2B5EF4-FFF2-40B4-BE49-F238E27FC236}">
                <a16:creationId xmlns:a16="http://schemas.microsoft.com/office/drawing/2014/main" id="{A9EFCCA1-B3FC-A4A9-FA52-CAB248EF71FF}"/>
              </a:ext>
            </a:extLst>
          </p:cNvPr>
          <p:cNvSpPr/>
          <p:nvPr/>
        </p:nvSpPr>
        <p:spPr>
          <a:xfrm>
            <a:off x="6409872" y="1638299"/>
            <a:ext cx="38100" cy="5019326"/>
          </a:xfrm>
          <a:custGeom>
            <a:avLst/>
            <a:gdLst/>
            <a:ahLst/>
            <a:cxnLst/>
            <a:rect l="l" t="t" r="r" b="b"/>
            <a:pathLst>
              <a:path w="38100" h="6000750">
                <a:moveTo>
                  <a:pt x="380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38099" y="0"/>
                </a:lnTo>
                <a:lnTo>
                  <a:pt x="38099" y="6000749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실습</a:t>
            </a:r>
            <a:endParaRPr sz="27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0999" y="1599406"/>
            <a:ext cx="5600700" cy="3257550"/>
            <a:chOff x="380999" y="7981949"/>
            <a:chExt cx="5600700" cy="3257550"/>
          </a:xfrm>
        </p:grpSpPr>
        <p:sp>
          <p:nvSpPr>
            <p:cNvPr id="24" name="object 24"/>
            <p:cNvSpPr/>
            <p:nvPr/>
          </p:nvSpPr>
          <p:spPr>
            <a:xfrm>
              <a:off x="380999" y="7981949"/>
              <a:ext cx="5600700" cy="3257550"/>
            </a:xfrm>
            <a:custGeom>
              <a:avLst/>
              <a:gdLst/>
              <a:ahLst/>
              <a:cxnLst/>
              <a:rect l="l" t="t" r="r" b="b"/>
              <a:pathLst>
                <a:path w="5600700" h="3257550">
                  <a:moveTo>
                    <a:pt x="5529502" y="3257549"/>
                  </a:moveTo>
                  <a:lnTo>
                    <a:pt x="71196" y="3257549"/>
                  </a:lnTo>
                  <a:lnTo>
                    <a:pt x="66241" y="3257061"/>
                  </a:lnTo>
                  <a:lnTo>
                    <a:pt x="29705" y="3241926"/>
                  </a:lnTo>
                  <a:lnTo>
                    <a:pt x="3885" y="3205887"/>
                  </a:lnTo>
                  <a:lnTo>
                    <a:pt x="0" y="3186352"/>
                  </a:lnTo>
                  <a:lnTo>
                    <a:pt x="0" y="318134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0"/>
                  </a:lnTo>
                  <a:lnTo>
                    <a:pt x="5596812" y="51660"/>
                  </a:lnTo>
                  <a:lnTo>
                    <a:pt x="5600699" y="71196"/>
                  </a:lnTo>
                  <a:lnTo>
                    <a:pt x="5600699" y="3186352"/>
                  </a:lnTo>
                  <a:lnTo>
                    <a:pt x="5585076" y="3227843"/>
                  </a:lnTo>
                  <a:lnTo>
                    <a:pt x="5549037" y="3253662"/>
                  </a:lnTo>
                  <a:lnTo>
                    <a:pt x="5534457" y="3257061"/>
                  </a:lnTo>
                  <a:lnTo>
                    <a:pt x="5529502" y="325754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71499" y="8667749"/>
              <a:ext cx="38100" cy="2381250"/>
            </a:xfrm>
            <a:custGeom>
              <a:avLst/>
              <a:gdLst/>
              <a:ahLst/>
              <a:cxnLst/>
              <a:rect l="l" t="t" r="r" b="b"/>
              <a:pathLst>
                <a:path w="38100" h="2381250">
                  <a:moveTo>
                    <a:pt x="38099" y="2381249"/>
                  </a:moveTo>
                  <a:lnTo>
                    <a:pt x="0" y="23812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38124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2474" y="8934449"/>
              <a:ext cx="5038725" cy="1123950"/>
            </a:xfrm>
            <a:custGeom>
              <a:avLst/>
              <a:gdLst/>
              <a:ahLst/>
              <a:cxnLst/>
              <a:rect l="l" t="t" r="r" b="b"/>
              <a:pathLst>
                <a:path w="5038725" h="1123950">
                  <a:moveTo>
                    <a:pt x="5005676" y="1123948"/>
                  </a:moveTo>
                  <a:lnTo>
                    <a:pt x="33047" y="1123948"/>
                  </a:lnTo>
                  <a:lnTo>
                    <a:pt x="28187" y="1122982"/>
                  </a:lnTo>
                  <a:lnTo>
                    <a:pt x="966" y="1095760"/>
                  </a:lnTo>
                  <a:lnTo>
                    <a:pt x="0" y="1090901"/>
                  </a:lnTo>
                  <a:lnTo>
                    <a:pt x="0" y="1085849"/>
                  </a:lnTo>
                  <a:lnTo>
                    <a:pt x="0" y="3304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05676" y="0"/>
                  </a:lnTo>
                  <a:lnTo>
                    <a:pt x="5037757" y="28186"/>
                  </a:lnTo>
                  <a:lnTo>
                    <a:pt x="5038724" y="33046"/>
                  </a:lnTo>
                  <a:lnTo>
                    <a:pt x="5038724" y="1090901"/>
                  </a:lnTo>
                  <a:lnTo>
                    <a:pt x="5010536" y="1122982"/>
                  </a:lnTo>
                  <a:lnTo>
                    <a:pt x="5005676" y="112394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71499" y="817244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4" y="296334"/>
                  </a:lnTo>
                  <a:lnTo>
                    <a:pt x="11130" y="254666"/>
                  </a:lnTo>
                  <a:lnTo>
                    <a:pt x="915" y="209171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8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8296274"/>
              <a:ext cx="133349" cy="13334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39774" y="1844061"/>
            <a:ext cx="2079626" cy="70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윈도우 제거하기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11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추가한 윈도우를 제거하는 방법</a:t>
            </a:r>
            <a:r>
              <a:rPr sz="12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5025" y="2574638"/>
            <a:ext cx="4187190" cy="1023998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// </a:t>
            </a: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윈도우에서 뷰 제거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309880" marR="5080" indent="-297815">
              <a:lnSpc>
                <a:spcPct val="125000"/>
              </a:lnSpc>
              <a:spcBef>
                <a:spcPts val="4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if (textView != null &amp;&amp; textView.isAttachedToWindow()) { wm.removeView(textView);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309880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textView = null;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}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0942" y="3933031"/>
            <a:ext cx="120014" cy="561975"/>
            <a:chOff x="870942" y="10315574"/>
            <a:chExt cx="120014" cy="56197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942" y="10315574"/>
              <a:ext cx="91672" cy="1333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42962" y="10601324"/>
              <a:ext cx="47625" cy="276225"/>
            </a:xfrm>
            <a:custGeom>
              <a:avLst/>
              <a:gdLst/>
              <a:ahLst/>
              <a:cxnLst/>
              <a:rect l="l" t="t" r="r" b="b"/>
              <a:pathLst>
                <a:path w="47625" h="27622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2762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29525" y="3855787"/>
            <a:ext cx="3529329" cy="23211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1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주의사항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210298" y="1599406"/>
            <a:ext cx="5600700" cy="3429000"/>
            <a:chOff x="6210298" y="8686799"/>
            <a:chExt cx="5600700" cy="3429000"/>
          </a:xfrm>
        </p:grpSpPr>
        <p:sp>
          <p:nvSpPr>
            <p:cNvPr id="52" name="object 52"/>
            <p:cNvSpPr/>
            <p:nvPr/>
          </p:nvSpPr>
          <p:spPr>
            <a:xfrm>
              <a:off x="6210298" y="8686799"/>
              <a:ext cx="5600700" cy="3429000"/>
            </a:xfrm>
            <a:custGeom>
              <a:avLst/>
              <a:gdLst/>
              <a:ahLst/>
              <a:cxnLst/>
              <a:rect l="l" t="t" r="r" b="b"/>
              <a:pathLst>
                <a:path w="5600700" h="3429000">
                  <a:moveTo>
                    <a:pt x="5529503" y="3428999"/>
                  </a:moveTo>
                  <a:lnTo>
                    <a:pt x="71196" y="3428999"/>
                  </a:lnTo>
                  <a:lnTo>
                    <a:pt x="66241" y="3428511"/>
                  </a:lnTo>
                  <a:lnTo>
                    <a:pt x="29705" y="3413377"/>
                  </a:lnTo>
                  <a:lnTo>
                    <a:pt x="3885" y="3377336"/>
                  </a:lnTo>
                  <a:lnTo>
                    <a:pt x="0" y="3357802"/>
                  </a:lnTo>
                  <a:lnTo>
                    <a:pt x="0" y="3352799"/>
                  </a:lnTo>
                  <a:lnTo>
                    <a:pt x="0" y="71196"/>
                  </a:lnTo>
                  <a:lnTo>
                    <a:pt x="15621" y="29703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0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357802"/>
                  </a:lnTo>
                  <a:lnTo>
                    <a:pt x="5585077" y="3399293"/>
                  </a:lnTo>
                  <a:lnTo>
                    <a:pt x="5549038" y="3425112"/>
                  </a:lnTo>
                  <a:lnTo>
                    <a:pt x="5534458" y="3428511"/>
                  </a:lnTo>
                  <a:lnTo>
                    <a:pt x="5529503" y="34289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400799" y="9372599"/>
              <a:ext cx="38100" cy="2476500"/>
            </a:xfrm>
            <a:custGeom>
              <a:avLst/>
              <a:gdLst/>
              <a:ahLst/>
              <a:cxnLst/>
              <a:rect l="l" t="t" r="r" b="b"/>
              <a:pathLst>
                <a:path w="38100" h="2476500">
                  <a:moveTo>
                    <a:pt x="38099" y="2476499"/>
                  </a:moveTo>
                  <a:lnTo>
                    <a:pt x="0" y="2476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476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400799" y="88772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8"/>
                  </a:lnTo>
                  <a:lnTo>
                    <a:pt x="32105" y="296334"/>
                  </a:lnTo>
                  <a:lnTo>
                    <a:pt x="11130" y="254666"/>
                  </a:lnTo>
                  <a:lnTo>
                    <a:pt x="914" y="209171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5"/>
                  </a:lnTo>
                  <a:lnTo>
                    <a:pt x="353902" y="92570"/>
                  </a:lnTo>
                  <a:lnTo>
                    <a:pt x="372798" y="135198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5126" y="8990498"/>
              <a:ext cx="192345" cy="15460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883399" y="1844061"/>
            <a:ext cx="2126765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실제 활용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69074" y="2228791"/>
            <a:ext cx="4479925" cy="50654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채팅 헤드 </a:t>
            </a: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(Chat Heads)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Facebook Messenger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스타일의 앱 위에 떠있는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69075" y="2800291"/>
            <a:ext cx="3832225" cy="50654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오버레이 </a:t>
            </a: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(Toast </a:t>
            </a: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</a:t>
            </a:r>
            <a:r>
              <a:rPr sz="14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앱 위에 알림이나 정보를 표시하는 커스텀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Toast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69075" y="3377795"/>
            <a:ext cx="3527424" cy="51167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마이너리티 리포트 제스처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위에 떠있는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제스처 영역 구현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0999" y="5885656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1"/>
                </a:lnTo>
                <a:lnTo>
                  <a:pt x="29705" y="632077"/>
                </a:lnTo>
                <a:lnTo>
                  <a:pt x="3885" y="596037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5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19"/>
                </a:lnTo>
                <a:lnTo>
                  <a:pt x="11426113" y="51660"/>
                </a:lnTo>
                <a:lnTo>
                  <a:pt x="11429999" y="71195"/>
                </a:lnTo>
                <a:lnTo>
                  <a:pt x="11429999" y="576503"/>
                </a:lnTo>
                <a:lnTo>
                  <a:pt x="11414376" y="617992"/>
                </a:lnTo>
                <a:lnTo>
                  <a:pt x="11378337" y="643814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299" y="6123781"/>
            <a:ext cx="171449" cy="171449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3109682" y="5999956"/>
            <a:ext cx="1730832" cy="219415"/>
          </a:xfrm>
          <a:custGeom>
            <a:avLst/>
            <a:gdLst/>
            <a:ahLst/>
            <a:cxnLst/>
            <a:rect l="l" t="t" r="r" b="b"/>
            <a:pathLst>
              <a:path w="1771650" h="228600">
                <a:moveTo>
                  <a:pt x="1738602" y="228598"/>
                </a:moveTo>
                <a:lnTo>
                  <a:pt x="33047" y="228598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5"/>
                </a:lnTo>
                <a:lnTo>
                  <a:pt x="28187" y="966"/>
                </a:lnTo>
                <a:lnTo>
                  <a:pt x="33047" y="0"/>
                </a:lnTo>
                <a:lnTo>
                  <a:pt x="1738602" y="0"/>
                </a:lnTo>
                <a:lnTo>
                  <a:pt x="1770682" y="28185"/>
                </a:lnTo>
                <a:lnTo>
                  <a:pt x="1771649" y="33045"/>
                </a:lnTo>
                <a:lnTo>
                  <a:pt x="1771649" y="195552"/>
                </a:lnTo>
                <a:lnTo>
                  <a:pt x="1743462" y="227632"/>
                </a:lnTo>
                <a:lnTo>
                  <a:pt x="1738602" y="22859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52474" y="6001472"/>
            <a:ext cx="10861675" cy="4044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  <a:tabLst>
                <a:tab pos="2317115" algn="l"/>
                <a:tab pos="4072254" algn="l"/>
              </a:tabLst>
            </a:pP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설정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Android 6.0(M)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이상에서는</a:t>
            </a:r>
            <a:r>
              <a:rPr lang="en-US"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SYSTEM_ALERT_WINDOW</a:t>
            </a:r>
            <a:r>
              <a:rPr lang="en-US"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권한을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Settings.canDrawOverlays()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확인하고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Settings.ACTION_MANAGE_OVERLAY_PERMISSION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인텐트로 요청 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115299" y="3999706"/>
            <a:ext cx="2057400" cy="762000"/>
            <a:chOff x="8115299" y="11087099"/>
            <a:chExt cx="2057400" cy="762000"/>
          </a:xfrm>
        </p:grpSpPr>
        <p:sp>
          <p:nvSpPr>
            <p:cNvPr id="66" name="object 66"/>
            <p:cNvSpPr/>
            <p:nvPr/>
          </p:nvSpPr>
          <p:spPr>
            <a:xfrm>
              <a:off x="8115299" y="11087099"/>
              <a:ext cx="1981200" cy="762000"/>
            </a:xfrm>
            <a:custGeom>
              <a:avLst/>
              <a:gdLst/>
              <a:ahLst/>
              <a:cxnLst/>
              <a:rect l="l" t="t" r="r" b="b"/>
              <a:pathLst>
                <a:path w="1981200" h="762000">
                  <a:moveTo>
                    <a:pt x="1600199" y="761999"/>
                  </a:moveTo>
                  <a:lnTo>
                    <a:pt x="380999" y="761999"/>
                  </a:lnTo>
                  <a:lnTo>
                    <a:pt x="371647" y="761885"/>
                  </a:lnTo>
                  <a:lnTo>
                    <a:pt x="325096" y="757875"/>
                  </a:lnTo>
                  <a:lnTo>
                    <a:pt x="279384" y="748198"/>
                  </a:lnTo>
                  <a:lnTo>
                    <a:pt x="235196" y="732997"/>
                  </a:lnTo>
                  <a:lnTo>
                    <a:pt x="193202" y="712500"/>
                  </a:lnTo>
                  <a:lnTo>
                    <a:pt x="154037" y="687020"/>
                  </a:lnTo>
                  <a:lnTo>
                    <a:pt x="118286" y="656939"/>
                  </a:lnTo>
                  <a:lnTo>
                    <a:pt x="86481" y="622703"/>
                  </a:lnTo>
                  <a:lnTo>
                    <a:pt x="59108" y="584830"/>
                  </a:lnTo>
                  <a:lnTo>
                    <a:pt x="36579" y="543896"/>
                  </a:lnTo>
                  <a:lnTo>
                    <a:pt x="19229" y="500514"/>
                  </a:lnTo>
                  <a:lnTo>
                    <a:pt x="7319" y="455328"/>
                  </a:lnTo>
                  <a:lnTo>
                    <a:pt x="1031" y="409025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2" y="325095"/>
                  </a:lnTo>
                  <a:lnTo>
                    <a:pt x="13798" y="279385"/>
                  </a:lnTo>
                  <a:lnTo>
                    <a:pt x="29000" y="235196"/>
                  </a:lnTo>
                  <a:lnTo>
                    <a:pt x="49497" y="193202"/>
                  </a:lnTo>
                  <a:lnTo>
                    <a:pt x="74976" y="154038"/>
                  </a:lnTo>
                  <a:lnTo>
                    <a:pt x="105059" y="118287"/>
                  </a:lnTo>
                  <a:lnTo>
                    <a:pt x="139295" y="86483"/>
                  </a:lnTo>
                  <a:lnTo>
                    <a:pt x="177167" y="59108"/>
                  </a:lnTo>
                  <a:lnTo>
                    <a:pt x="218100" y="36579"/>
                  </a:lnTo>
                  <a:lnTo>
                    <a:pt x="261484" y="19230"/>
                  </a:lnTo>
                  <a:lnTo>
                    <a:pt x="306669" y="7320"/>
                  </a:lnTo>
                  <a:lnTo>
                    <a:pt x="352975" y="1032"/>
                  </a:lnTo>
                  <a:lnTo>
                    <a:pt x="380999" y="0"/>
                  </a:lnTo>
                  <a:lnTo>
                    <a:pt x="1600199" y="0"/>
                  </a:lnTo>
                  <a:lnTo>
                    <a:pt x="1646841" y="2865"/>
                  </a:lnTo>
                  <a:lnTo>
                    <a:pt x="1692775" y="11418"/>
                  </a:lnTo>
                  <a:lnTo>
                    <a:pt x="1737316" y="25527"/>
                  </a:lnTo>
                  <a:lnTo>
                    <a:pt x="1779801" y="44987"/>
                  </a:lnTo>
                  <a:lnTo>
                    <a:pt x="1819583" y="69500"/>
                  </a:lnTo>
                  <a:lnTo>
                    <a:pt x="1856062" y="98697"/>
                  </a:lnTo>
                  <a:lnTo>
                    <a:pt x="1888694" y="132139"/>
                  </a:lnTo>
                  <a:lnTo>
                    <a:pt x="1916988" y="169326"/>
                  </a:lnTo>
                  <a:lnTo>
                    <a:pt x="1940518" y="209699"/>
                  </a:lnTo>
                  <a:lnTo>
                    <a:pt x="1958927" y="252643"/>
                  </a:lnTo>
                  <a:lnTo>
                    <a:pt x="1971941" y="297519"/>
                  </a:lnTo>
                  <a:lnTo>
                    <a:pt x="1979366" y="343655"/>
                  </a:lnTo>
                  <a:lnTo>
                    <a:pt x="1981199" y="380999"/>
                  </a:lnTo>
                  <a:lnTo>
                    <a:pt x="1981085" y="390353"/>
                  </a:lnTo>
                  <a:lnTo>
                    <a:pt x="1977076" y="436903"/>
                  </a:lnTo>
                  <a:lnTo>
                    <a:pt x="1967399" y="482614"/>
                  </a:lnTo>
                  <a:lnTo>
                    <a:pt x="1952196" y="526800"/>
                  </a:lnTo>
                  <a:lnTo>
                    <a:pt x="1931700" y="568795"/>
                  </a:lnTo>
                  <a:lnTo>
                    <a:pt x="1906222" y="607961"/>
                  </a:lnTo>
                  <a:lnTo>
                    <a:pt x="1876139" y="643712"/>
                  </a:lnTo>
                  <a:lnTo>
                    <a:pt x="1841902" y="675515"/>
                  </a:lnTo>
                  <a:lnTo>
                    <a:pt x="1804030" y="702888"/>
                  </a:lnTo>
                  <a:lnTo>
                    <a:pt x="1763097" y="725419"/>
                  </a:lnTo>
                  <a:lnTo>
                    <a:pt x="1719714" y="742769"/>
                  </a:lnTo>
                  <a:lnTo>
                    <a:pt x="1674529" y="754677"/>
                  </a:lnTo>
                  <a:lnTo>
                    <a:pt x="1628225" y="760967"/>
                  </a:lnTo>
                  <a:lnTo>
                    <a:pt x="1600199" y="7619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8839199" y="112013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9" y="533399"/>
                  </a:moveTo>
                  <a:lnTo>
                    <a:pt x="227566" y="530514"/>
                  </a:lnTo>
                  <a:lnTo>
                    <a:pt x="189280" y="521914"/>
                  </a:lnTo>
                  <a:lnTo>
                    <a:pt x="152669" y="507792"/>
                  </a:lnTo>
                  <a:lnTo>
                    <a:pt x="118528" y="488451"/>
                  </a:lnTo>
                  <a:lnTo>
                    <a:pt x="87594" y="464311"/>
                  </a:lnTo>
                  <a:lnTo>
                    <a:pt x="60536" y="435891"/>
                  </a:lnTo>
                  <a:lnTo>
                    <a:pt x="37943" y="403809"/>
                  </a:lnTo>
                  <a:lnTo>
                    <a:pt x="20300" y="368760"/>
                  </a:lnTo>
                  <a:lnTo>
                    <a:pt x="7992" y="331502"/>
                  </a:lnTo>
                  <a:lnTo>
                    <a:pt x="1284" y="292841"/>
                  </a:lnTo>
                  <a:lnTo>
                    <a:pt x="0" y="266699"/>
                  </a:lnTo>
                  <a:lnTo>
                    <a:pt x="321" y="253613"/>
                  </a:lnTo>
                  <a:lnTo>
                    <a:pt x="5124" y="214668"/>
                  </a:lnTo>
                  <a:lnTo>
                    <a:pt x="15589" y="176850"/>
                  </a:lnTo>
                  <a:lnTo>
                    <a:pt x="31491" y="140977"/>
                  </a:lnTo>
                  <a:lnTo>
                    <a:pt x="52483" y="107825"/>
                  </a:lnTo>
                  <a:lnTo>
                    <a:pt x="78113" y="78113"/>
                  </a:lnTo>
                  <a:lnTo>
                    <a:pt x="107826" y="52484"/>
                  </a:lnTo>
                  <a:lnTo>
                    <a:pt x="140977" y="31492"/>
                  </a:lnTo>
                  <a:lnTo>
                    <a:pt x="176850" y="15590"/>
                  </a:lnTo>
                  <a:lnTo>
                    <a:pt x="214668" y="5124"/>
                  </a:lnTo>
                  <a:lnTo>
                    <a:pt x="253614" y="321"/>
                  </a:lnTo>
                  <a:lnTo>
                    <a:pt x="266699" y="0"/>
                  </a:lnTo>
                  <a:lnTo>
                    <a:pt x="279786" y="321"/>
                  </a:lnTo>
                  <a:lnTo>
                    <a:pt x="318730" y="5124"/>
                  </a:lnTo>
                  <a:lnTo>
                    <a:pt x="356548" y="15590"/>
                  </a:lnTo>
                  <a:lnTo>
                    <a:pt x="392421" y="31492"/>
                  </a:lnTo>
                  <a:lnTo>
                    <a:pt x="425572" y="52484"/>
                  </a:lnTo>
                  <a:lnTo>
                    <a:pt x="455284" y="78113"/>
                  </a:lnTo>
                  <a:lnTo>
                    <a:pt x="480914" y="107825"/>
                  </a:lnTo>
                  <a:lnTo>
                    <a:pt x="501907" y="140977"/>
                  </a:lnTo>
                  <a:lnTo>
                    <a:pt x="517809" y="176850"/>
                  </a:lnTo>
                  <a:lnTo>
                    <a:pt x="528274" y="214668"/>
                  </a:lnTo>
                  <a:lnTo>
                    <a:pt x="533079" y="253613"/>
                  </a:lnTo>
                  <a:lnTo>
                    <a:pt x="533399" y="266699"/>
                  </a:lnTo>
                  <a:lnTo>
                    <a:pt x="533079" y="279786"/>
                  </a:lnTo>
                  <a:lnTo>
                    <a:pt x="528274" y="318729"/>
                  </a:lnTo>
                  <a:lnTo>
                    <a:pt x="517809" y="356548"/>
                  </a:lnTo>
                  <a:lnTo>
                    <a:pt x="501907" y="392420"/>
                  </a:lnTo>
                  <a:lnTo>
                    <a:pt x="480915" y="425572"/>
                  </a:lnTo>
                  <a:lnTo>
                    <a:pt x="455284" y="455284"/>
                  </a:lnTo>
                  <a:lnTo>
                    <a:pt x="425572" y="480916"/>
                  </a:lnTo>
                  <a:lnTo>
                    <a:pt x="392420" y="501907"/>
                  </a:lnTo>
                  <a:lnTo>
                    <a:pt x="356548" y="517808"/>
                  </a:lnTo>
                  <a:lnTo>
                    <a:pt x="318729" y="528274"/>
                  </a:lnTo>
                  <a:lnTo>
                    <a:pt x="279786" y="533079"/>
                  </a:lnTo>
                  <a:lnTo>
                    <a:pt x="266699" y="5333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0165" y="11384755"/>
              <a:ext cx="190983" cy="16672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791699" y="11277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199" y="375288"/>
                  </a:lnTo>
                  <a:lnTo>
                    <a:pt x="100696" y="358506"/>
                  </a:lnTo>
                  <a:lnTo>
                    <a:pt x="62574" y="331658"/>
                  </a:lnTo>
                  <a:lnTo>
                    <a:pt x="32103" y="296333"/>
                  </a:lnTo>
                  <a:lnTo>
                    <a:pt x="11129" y="254665"/>
                  </a:lnTo>
                  <a:lnTo>
                    <a:pt x="914" y="209171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8"/>
                  </a:lnTo>
                  <a:lnTo>
                    <a:pt x="27094" y="92570"/>
                  </a:lnTo>
                  <a:lnTo>
                    <a:pt x="55795" y="55795"/>
                  </a:lnTo>
                  <a:lnTo>
                    <a:pt x="92571" y="27094"/>
                  </a:lnTo>
                  <a:lnTo>
                    <a:pt x="135198" y="8199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199"/>
                  </a:lnTo>
                  <a:lnTo>
                    <a:pt x="288425" y="27094"/>
                  </a:lnTo>
                  <a:lnTo>
                    <a:pt x="325202" y="55795"/>
                  </a:lnTo>
                  <a:lnTo>
                    <a:pt x="353903" y="92570"/>
                  </a:lnTo>
                  <a:lnTo>
                    <a:pt x="372797" y="135198"/>
                  </a:lnTo>
                  <a:lnTo>
                    <a:pt x="380770" y="181141"/>
                  </a:lnTo>
                  <a:lnTo>
                    <a:pt x="380999" y="190499"/>
                  </a:lnTo>
                  <a:lnTo>
                    <a:pt x="380770" y="199858"/>
                  </a:lnTo>
                  <a:lnTo>
                    <a:pt x="372797" y="245797"/>
                  </a:lnTo>
                  <a:lnTo>
                    <a:pt x="353903" y="288425"/>
                  </a:lnTo>
                  <a:lnTo>
                    <a:pt x="325202" y="325202"/>
                  </a:lnTo>
                  <a:lnTo>
                    <a:pt x="288426" y="353903"/>
                  </a:lnTo>
                  <a:lnTo>
                    <a:pt x="245798" y="372797"/>
                  </a:lnTo>
                  <a:lnTo>
                    <a:pt x="199858" y="380770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690926" y="4600123"/>
            <a:ext cx="13633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05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Chat Heads </a:t>
            </a:r>
            <a:r>
              <a:rPr sz="1000" dirty="0">
                <a:solidFill>
                  <a:srgbClr val="6A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예시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AE82E6-D274-8783-C3C3-AA406B03EF8C}"/>
              </a:ext>
            </a:extLst>
          </p:cNvPr>
          <p:cNvSpPr txBox="1"/>
          <p:nvPr/>
        </p:nvSpPr>
        <p:spPr>
          <a:xfrm>
            <a:off x="881277" y="4083250"/>
            <a:ext cx="4004494" cy="516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505" marR="5080" lvl="0" indent="0" defTabSz="914400" eaLnBrk="1" fontAlgn="auto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누수 방지를 위해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종료 시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반드시 제거 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37405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3505" marR="5080" lvl="0" indent="0" defTabSz="914400" eaLnBrk="1" fontAlgn="auto" latinLnBrk="0" hangingPunct="1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onDestroy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()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메서드에서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cleanup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로직 구현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A96301-0C8D-FBC3-2E1E-CC422ED1A157}"/>
              </a:ext>
            </a:extLst>
          </p:cNvPr>
          <p:cNvSpPr txBox="1"/>
          <p:nvPr/>
        </p:nvSpPr>
        <p:spPr>
          <a:xfrm>
            <a:off x="9827849" y="4265041"/>
            <a:ext cx="304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3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158253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dirty="0"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 UI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커스터마이징 기법</a:t>
            </a:r>
            <a:endParaRPr sz="250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952499"/>
            <a:ext cx="5600700" cy="2590800"/>
            <a:chOff x="380999" y="952499"/>
            <a:chExt cx="5600700" cy="25908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590800"/>
            </a:xfrm>
            <a:custGeom>
              <a:avLst/>
              <a:gdLst/>
              <a:ahLst/>
              <a:cxnLst/>
              <a:rect l="l" t="t" r="r" b="b"/>
              <a:pathLst>
                <a:path w="5600700" h="2590800">
                  <a:moveTo>
                    <a:pt x="5529502" y="2590799"/>
                  </a:moveTo>
                  <a:lnTo>
                    <a:pt x="71196" y="2590799"/>
                  </a:lnTo>
                  <a:lnTo>
                    <a:pt x="66241" y="2590311"/>
                  </a:lnTo>
                  <a:lnTo>
                    <a:pt x="29705" y="2575177"/>
                  </a:lnTo>
                  <a:lnTo>
                    <a:pt x="3885" y="2539137"/>
                  </a:lnTo>
                  <a:lnTo>
                    <a:pt x="0" y="2519602"/>
                  </a:lnTo>
                  <a:lnTo>
                    <a:pt x="0" y="2514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519602"/>
                  </a:lnTo>
                  <a:lnTo>
                    <a:pt x="5585076" y="2561093"/>
                  </a:lnTo>
                  <a:lnTo>
                    <a:pt x="5549037" y="2586913"/>
                  </a:lnTo>
                  <a:lnTo>
                    <a:pt x="5534457" y="2590311"/>
                  </a:lnTo>
                  <a:lnTo>
                    <a:pt x="5529502" y="2590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33399" y="1562099"/>
              <a:ext cx="38100" cy="1828800"/>
            </a:xfrm>
            <a:custGeom>
              <a:avLst/>
              <a:gdLst/>
              <a:ahLst/>
              <a:cxnLst/>
              <a:rect l="l" t="t" r="r" b="b"/>
              <a:pathLst>
                <a:path w="38100" h="1828800">
                  <a:moveTo>
                    <a:pt x="38099" y="1828799"/>
                  </a:moveTo>
                  <a:lnTo>
                    <a:pt x="0" y="18287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8287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14374" y="2552699"/>
              <a:ext cx="5114925" cy="838200"/>
            </a:xfrm>
            <a:custGeom>
              <a:avLst/>
              <a:gdLst/>
              <a:ahLst/>
              <a:cxnLst/>
              <a:rect l="l" t="t" r="r" b="b"/>
              <a:pathLst>
                <a:path w="5114925" h="838200">
                  <a:moveTo>
                    <a:pt x="5081876" y="838199"/>
                  </a:moveTo>
                  <a:lnTo>
                    <a:pt x="33047" y="838199"/>
                  </a:lnTo>
                  <a:lnTo>
                    <a:pt x="28187" y="837232"/>
                  </a:lnTo>
                  <a:lnTo>
                    <a:pt x="966" y="810012"/>
                  </a:lnTo>
                  <a:lnTo>
                    <a:pt x="0" y="805152"/>
                  </a:lnTo>
                  <a:lnTo>
                    <a:pt x="0" y="800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81876" y="0"/>
                  </a:lnTo>
                  <a:lnTo>
                    <a:pt x="5113957" y="28187"/>
                  </a:lnTo>
                  <a:lnTo>
                    <a:pt x="5114924" y="33047"/>
                  </a:lnTo>
                  <a:lnTo>
                    <a:pt x="5114924" y="805152"/>
                  </a:lnTo>
                  <a:lnTo>
                    <a:pt x="5086736" y="837232"/>
                  </a:lnTo>
                  <a:lnTo>
                    <a:pt x="5081876" y="8381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33399" y="1104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699" y="1219199"/>
              <a:ext cx="152399" cy="1523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6000" y="1153870"/>
            <a:ext cx="2758428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Theme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기반 커스터마이징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0574" y="1647824"/>
            <a:ext cx="1581150" cy="771525"/>
            <a:chOff x="790574" y="1647824"/>
            <a:chExt cx="1581150" cy="771525"/>
          </a:xfrm>
        </p:grpSpPr>
        <p:sp>
          <p:nvSpPr>
            <p:cNvPr id="13" name="object 13"/>
            <p:cNvSpPr/>
            <p:nvPr/>
          </p:nvSpPr>
          <p:spPr>
            <a:xfrm>
              <a:off x="790562" y="1647824"/>
              <a:ext cx="47625" cy="523875"/>
            </a:xfrm>
            <a:custGeom>
              <a:avLst/>
              <a:gdLst/>
              <a:ahLst/>
              <a:cxnLst/>
              <a:rect l="l" t="t" r="r" b="b"/>
              <a:pathLst>
                <a:path w="47625" h="523875">
                  <a:moveTo>
                    <a:pt x="47625" y="496912"/>
                  </a:moveTo>
                  <a:lnTo>
                    <a:pt x="26974" y="476250"/>
                  </a:lnTo>
                  <a:lnTo>
                    <a:pt x="20662" y="476250"/>
                  </a:lnTo>
                  <a:lnTo>
                    <a:pt x="0" y="496912"/>
                  </a:lnTo>
                  <a:lnTo>
                    <a:pt x="0" y="503224"/>
                  </a:lnTo>
                  <a:lnTo>
                    <a:pt x="20662" y="523875"/>
                  </a:lnTo>
                  <a:lnTo>
                    <a:pt x="26974" y="523875"/>
                  </a:lnTo>
                  <a:lnTo>
                    <a:pt x="47625" y="503224"/>
                  </a:lnTo>
                  <a:lnTo>
                    <a:pt x="47625" y="500062"/>
                  </a:lnTo>
                  <a:lnTo>
                    <a:pt x="47625" y="496912"/>
                  </a:lnTo>
                  <a:close/>
                </a:path>
                <a:path w="47625" h="523875">
                  <a:moveTo>
                    <a:pt x="47625" y="249262"/>
                  </a:moveTo>
                  <a:lnTo>
                    <a:pt x="26974" y="228600"/>
                  </a:lnTo>
                  <a:lnTo>
                    <a:pt x="20662" y="228600"/>
                  </a:lnTo>
                  <a:lnTo>
                    <a:pt x="0" y="249262"/>
                  </a:lnTo>
                  <a:lnTo>
                    <a:pt x="0" y="255574"/>
                  </a:lnTo>
                  <a:lnTo>
                    <a:pt x="20662" y="276225"/>
                  </a:lnTo>
                  <a:lnTo>
                    <a:pt x="26974" y="276225"/>
                  </a:lnTo>
                  <a:lnTo>
                    <a:pt x="47625" y="255574"/>
                  </a:lnTo>
                  <a:lnTo>
                    <a:pt x="47625" y="252412"/>
                  </a:lnTo>
                  <a:lnTo>
                    <a:pt x="47625" y="249262"/>
                  </a:lnTo>
                  <a:close/>
                </a:path>
                <a:path w="47625" h="52387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85874" y="2019299"/>
              <a:ext cx="1085850" cy="228600"/>
            </a:xfrm>
            <a:custGeom>
              <a:avLst/>
              <a:gdLst/>
              <a:ahLst/>
              <a:cxnLst/>
              <a:rect l="l" t="t" r="r" b="b"/>
              <a:pathLst>
                <a:path w="1085850" h="228600">
                  <a:moveTo>
                    <a:pt x="1052802" y="228599"/>
                  </a:moveTo>
                  <a:lnTo>
                    <a:pt x="33047" y="228599"/>
                  </a:lnTo>
                  <a:lnTo>
                    <a:pt x="28187" y="227633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4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52802" y="0"/>
                  </a:lnTo>
                  <a:lnTo>
                    <a:pt x="1084883" y="28187"/>
                  </a:lnTo>
                  <a:lnTo>
                    <a:pt x="1085849" y="33047"/>
                  </a:lnTo>
                  <a:lnTo>
                    <a:pt x="1085849" y="195552"/>
                  </a:lnTo>
                  <a:lnTo>
                    <a:pt x="1057662" y="227633"/>
                  </a:lnTo>
                  <a:lnTo>
                    <a:pt x="1052802" y="2285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90574" y="237172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6970" y="47624"/>
                  </a:moveTo>
                  <a:lnTo>
                    <a:pt x="20654" y="47624"/>
                  </a:lnTo>
                  <a:lnTo>
                    <a:pt x="17617" y="47020"/>
                  </a:lnTo>
                  <a:lnTo>
                    <a:pt x="0" y="26970"/>
                  </a:lnTo>
                  <a:lnTo>
                    <a:pt x="0" y="20654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5" y="23812"/>
                  </a:lnTo>
                  <a:lnTo>
                    <a:pt x="47624" y="26970"/>
                  </a:lnTo>
                  <a:lnTo>
                    <a:pt x="26970" y="47624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1290" y="1522610"/>
            <a:ext cx="4243069" cy="973793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시스템 테마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속성 오버라이딩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950"/>
              </a:lnSpc>
              <a:tabLst>
                <a:tab pos="390525" algn="l"/>
                <a:tab pos="1459230" algn="l"/>
              </a:tabLst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colors.xml, styles.xml, themes.xml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수정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950"/>
              </a:lnSpc>
              <a:tabLst>
                <a:tab pos="390525" algn="l"/>
                <a:tab pos="145923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	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framework-res</a:t>
            </a: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재정의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950"/>
              </a:lnSpc>
              <a:tabLst>
                <a:tab pos="390525" algn="l"/>
                <a:tab pos="145923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다크모드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라이트모드 대응을 위한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-night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874" y="2591435"/>
            <a:ext cx="47586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19580">
              <a:lnSpc>
                <a:spcPct val="125000"/>
              </a:lnSpc>
              <a:spcBef>
                <a:spcPts val="10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&lt;style name="Theme.SystemUI" parent="@android:style/Theme.DeviceDefault"&gt;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4986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&lt;item name="android:statusBarColor"&gt;@color/custom_status_bar&lt;/item&gt;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&lt;/style&gt;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0999" y="3695699"/>
            <a:ext cx="5600700" cy="2552700"/>
            <a:chOff x="380999" y="3695699"/>
            <a:chExt cx="5600700" cy="2552700"/>
          </a:xfrm>
        </p:grpSpPr>
        <p:sp>
          <p:nvSpPr>
            <p:cNvPr id="19" name="object 19"/>
            <p:cNvSpPr/>
            <p:nvPr/>
          </p:nvSpPr>
          <p:spPr>
            <a:xfrm>
              <a:off x="380999" y="3695699"/>
              <a:ext cx="5600700" cy="2552700"/>
            </a:xfrm>
            <a:custGeom>
              <a:avLst/>
              <a:gdLst/>
              <a:ahLst/>
              <a:cxnLst/>
              <a:rect l="l" t="t" r="r" b="b"/>
              <a:pathLst>
                <a:path w="5600700" h="2552700">
                  <a:moveTo>
                    <a:pt x="5529502" y="2552699"/>
                  </a:moveTo>
                  <a:lnTo>
                    <a:pt x="71196" y="2552699"/>
                  </a:lnTo>
                  <a:lnTo>
                    <a:pt x="66241" y="2552211"/>
                  </a:lnTo>
                  <a:lnTo>
                    <a:pt x="29705" y="2537077"/>
                  </a:lnTo>
                  <a:lnTo>
                    <a:pt x="3885" y="2501036"/>
                  </a:lnTo>
                  <a:lnTo>
                    <a:pt x="0" y="2481502"/>
                  </a:lnTo>
                  <a:lnTo>
                    <a:pt x="0" y="24764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481502"/>
                  </a:lnTo>
                  <a:lnTo>
                    <a:pt x="5585076" y="2522993"/>
                  </a:lnTo>
                  <a:lnTo>
                    <a:pt x="5549037" y="2548812"/>
                  </a:lnTo>
                  <a:lnTo>
                    <a:pt x="5534457" y="2552211"/>
                  </a:lnTo>
                  <a:lnTo>
                    <a:pt x="5529502" y="25526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33399" y="4305299"/>
              <a:ext cx="38100" cy="1790700"/>
            </a:xfrm>
            <a:custGeom>
              <a:avLst/>
              <a:gdLst/>
              <a:ahLst/>
              <a:cxnLst/>
              <a:rect l="l" t="t" r="r" b="b"/>
              <a:pathLst>
                <a:path w="38100" h="1790700">
                  <a:moveTo>
                    <a:pt x="38099" y="1790699"/>
                  </a:moveTo>
                  <a:lnTo>
                    <a:pt x="0" y="1790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7906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14374" y="5257799"/>
              <a:ext cx="5114925" cy="838200"/>
            </a:xfrm>
            <a:custGeom>
              <a:avLst/>
              <a:gdLst/>
              <a:ahLst/>
              <a:cxnLst/>
              <a:rect l="l" t="t" r="r" b="b"/>
              <a:pathLst>
                <a:path w="5114925" h="838200">
                  <a:moveTo>
                    <a:pt x="5081876" y="838199"/>
                  </a:moveTo>
                  <a:lnTo>
                    <a:pt x="33047" y="838199"/>
                  </a:lnTo>
                  <a:lnTo>
                    <a:pt x="28187" y="837232"/>
                  </a:lnTo>
                  <a:lnTo>
                    <a:pt x="966" y="810011"/>
                  </a:lnTo>
                  <a:lnTo>
                    <a:pt x="0" y="805151"/>
                  </a:lnTo>
                  <a:lnTo>
                    <a:pt x="0" y="8000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81876" y="0"/>
                  </a:lnTo>
                  <a:lnTo>
                    <a:pt x="5113957" y="28186"/>
                  </a:lnTo>
                  <a:lnTo>
                    <a:pt x="5114924" y="33047"/>
                  </a:lnTo>
                  <a:lnTo>
                    <a:pt x="5114924" y="805151"/>
                  </a:lnTo>
                  <a:lnTo>
                    <a:pt x="5086736" y="837232"/>
                  </a:lnTo>
                  <a:lnTo>
                    <a:pt x="5081876" y="8381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33399" y="38480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1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4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" y="3961893"/>
              <a:ext cx="152399" cy="15341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16000" y="3897070"/>
            <a:ext cx="39370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RRO (Runtime Resource Overlay)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0562" y="4391025"/>
            <a:ext cx="47625" cy="733425"/>
          </a:xfrm>
          <a:custGeom>
            <a:avLst/>
            <a:gdLst/>
            <a:ahLst/>
            <a:cxnLst/>
            <a:rect l="l" t="t" r="r" b="b"/>
            <a:pathLst>
              <a:path w="47625" h="733425">
                <a:moveTo>
                  <a:pt x="47625" y="706462"/>
                </a:moveTo>
                <a:lnTo>
                  <a:pt x="26974" y="685800"/>
                </a:lnTo>
                <a:lnTo>
                  <a:pt x="20662" y="685800"/>
                </a:lnTo>
                <a:lnTo>
                  <a:pt x="0" y="706462"/>
                </a:lnTo>
                <a:lnTo>
                  <a:pt x="0" y="712774"/>
                </a:lnTo>
                <a:lnTo>
                  <a:pt x="20662" y="733425"/>
                </a:lnTo>
                <a:lnTo>
                  <a:pt x="26974" y="733425"/>
                </a:lnTo>
                <a:lnTo>
                  <a:pt x="47625" y="712774"/>
                </a:lnTo>
                <a:lnTo>
                  <a:pt x="47625" y="709612"/>
                </a:lnTo>
                <a:lnTo>
                  <a:pt x="47625" y="706462"/>
                </a:lnTo>
                <a:close/>
              </a:path>
              <a:path w="47625" h="7334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7334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733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9347" y="4273067"/>
            <a:ext cx="3864758" cy="937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23594">
              <a:lnSpc>
                <a:spcPct val="123200"/>
              </a:lnSpc>
              <a:spcBef>
                <a:spcPts val="95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동적 리소스 오버레이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823594">
              <a:lnSpc>
                <a:spcPct val="123200"/>
              </a:lnSpc>
              <a:spcBef>
                <a:spcPts val="95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APK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배포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런타임에 적용 가능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800"/>
              </a:lnSpc>
              <a:spcBef>
                <a:spcPts val="9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OMS(Overlay Manager Service)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활용한 테마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변경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ts val="1800"/>
              </a:lnSpc>
              <a:spcBef>
                <a:spcPts val="9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우선순위와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타겟 패키지 지정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7874" y="5306763"/>
            <a:ext cx="3610610" cy="7112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 활성화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1042669">
              <a:lnSpc>
                <a:spcPct val="112500"/>
              </a:lnSpc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enable [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</a:t>
            </a: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] </a:t>
            </a:r>
            <a:endParaRPr lang="en-US" sz="9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  <a:p>
            <a:pPr marL="12700" marR="1042669">
              <a:lnSpc>
                <a:spcPct val="112500"/>
              </a:lnSpc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#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 설정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adb shell cmd overlay set-priority [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패키지명</a:t>
            </a: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] [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우선순위</a:t>
            </a:r>
            <a:r>
              <a:rPr sz="9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]</a:t>
            </a:r>
            <a:endParaRPr sz="9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10298" y="952499"/>
            <a:ext cx="5600700" cy="2019300"/>
            <a:chOff x="6210298" y="952499"/>
            <a:chExt cx="5600700" cy="2019300"/>
          </a:xfrm>
        </p:grpSpPr>
        <p:sp>
          <p:nvSpPr>
            <p:cNvPr id="29" name="object 29"/>
            <p:cNvSpPr/>
            <p:nvPr/>
          </p:nvSpPr>
          <p:spPr>
            <a:xfrm>
              <a:off x="6210298" y="952499"/>
              <a:ext cx="5600700" cy="2019300"/>
            </a:xfrm>
            <a:custGeom>
              <a:avLst/>
              <a:gdLst/>
              <a:ahLst/>
              <a:cxnLst/>
              <a:rect l="l" t="t" r="r" b="b"/>
              <a:pathLst>
                <a:path w="5600700" h="2019300">
                  <a:moveTo>
                    <a:pt x="5529503" y="2019299"/>
                  </a:moveTo>
                  <a:lnTo>
                    <a:pt x="71196" y="2019299"/>
                  </a:lnTo>
                  <a:lnTo>
                    <a:pt x="66241" y="2018811"/>
                  </a:lnTo>
                  <a:lnTo>
                    <a:pt x="29705" y="2003677"/>
                  </a:lnTo>
                  <a:lnTo>
                    <a:pt x="3885" y="1967637"/>
                  </a:lnTo>
                  <a:lnTo>
                    <a:pt x="0" y="1948103"/>
                  </a:lnTo>
                  <a:lnTo>
                    <a:pt x="0" y="1943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1948103"/>
                  </a:lnTo>
                  <a:lnTo>
                    <a:pt x="5585077" y="1989594"/>
                  </a:lnTo>
                  <a:lnTo>
                    <a:pt x="5549038" y="2015413"/>
                  </a:lnTo>
                  <a:lnTo>
                    <a:pt x="5534458" y="2018811"/>
                  </a:lnTo>
                  <a:lnTo>
                    <a:pt x="5529503" y="2019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362699" y="1562099"/>
              <a:ext cx="38100" cy="1257300"/>
            </a:xfrm>
            <a:custGeom>
              <a:avLst/>
              <a:gdLst/>
              <a:ahLst/>
              <a:cxnLst/>
              <a:rect l="l" t="t" r="r" b="b"/>
              <a:pathLst>
                <a:path w="38100" h="1257300">
                  <a:moveTo>
                    <a:pt x="38099" y="1257299"/>
                  </a:moveTo>
                  <a:lnTo>
                    <a:pt x="0" y="1257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257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543673" y="2514599"/>
              <a:ext cx="5114925" cy="304800"/>
            </a:xfrm>
            <a:custGeom>
              <a:avLst/>
              <a:gdLst/>
              <a:ahLst/>
              <a:cxnLst/>
              <a:rect l="l" t="t" r="r" b="b"/>
              <a:pathLst>
                <a:path w="5114925" h="304800">
                  <a:moveTo>
                    <a:pt x="5081875" y="304799"/>
                  </a:moveTo>
                  <a:lnTo>
                    <a:pt x="33047" y="304799"/>
                  </a:lnTo>
                  <a:lnTo>
                    <a:pt x="28187" y="303832"/>
                  </a:lnTo>
                  <a:lnTo>
                    <a:pt x="966" y="276612"/>
                  </a:lnTo>
                  <a:lnTo>
                    <a:pt x="0" y="271752"/>
                  </a:lnTo>
                  <a:lnTo>
                    <a:pt x="0" y="266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081875" y="0"/>
                  </a:lnTo>
                  <a:lnTo>
                    <a:pt x="5113956" y="28187"/>
                  </a:lnTo>
                  <a:lnTo>
                    <a:pt x="5114924" y="33047"/>
                  </a:lnTo>
                  <a:lnTo>
                    <a:pt x="5114924" y="271752"/>
                  </a:lnTo>
                  <a:lnTo>
                    <a:pt x="5086735" y="303832"/>
                  </a:lnTo>
                  <a:lnTo>
                    <a:pt x="5081875" y="304799"/>
                  </a:lnTo>
                  <a:close/>
                </a:path>
              </a:pathLst>
            </a:custGeom>
            <a:solidFill>
              <a:srgbClr val="F2F4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362699" y="1104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4" y="331659"/>
                  </a:lnTo>
                  <a:lnTo>
                    <a:pt x="32103" y="296335"/>
                  </a:lnTo>
                  <a:lnTo>
                    <a:pt x="11129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199" y="135199"/>
                  </a:lnTo>
                  <a:lnTo>
                    <a:pt x="27094" y="92572"/>
                  </a:lnTo>
                  <a:lnTo>
                    <a:pt x="55795" y="55796"/>
                  </a:lnTo>
                  <a:lnTo>
                    <a:pt x="92572" y="27095"/>
                  </a:lnTo>
                  <a:lnTo>
                    <a:pt x="135199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8" y="8200"/>
                  </a:lnTo>
                  <a:lnTo>
                    <a:pt x="288426" y="27095"/>
                  </a:lnTo>
                  <a:lnTo>
                    <a:pt x="325203" y="55796"/>
                  </a:lnTo>
                  <a:lnTo>
                    <a:pt x="353903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6" y="353904"/>
                  </a:lnTo>
                  <a:lnTo>
                    <a:pt x="245798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9" y="1219199"/>
              <a:ext cx="152399" cy="1523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845300" y="1153870"/>
            <a:ext cx="344170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SRO (Static Resource Overlay)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19862" y="1647824"/>
            <a:ext cx="47625" cy="733425"/>
          </a:xfrm>
          <a:custGeom>
            <a:avLst/>
            <a:gdLst/>
            <a:ahLst/>
            <a:cxnLst/>
            <a:rect l="l" t="t" r="r" b="b"/>
            <a:pathLst>
              <a:path w="47625" h="733425">
                <a:moveTo>
                  <a:pt x="47625" y="706462"/>
                </a:moveTo>
                <a:lnTo>
                  <a:pt x="26974" y="685800"/>
                </a:lnTo>
                <a:lnTo>
                  <a:pt x="20662" y="685800"/>
                </a:lnTo>
                <a:lnTo>
                  <a:pt x="0" y="706462"/>
                </a:lnTo>
                <a:lnTo>
                  <a:pt x="0" y="712774"/>
                </a:lnTo>
                <a:lnTo>
                  <a:pt x="20662" y="733425"/>
                </a:lnTo>
                <a:lnTo>
                  <a:pt x="26974" y="733425"/>
                </a:lnTo>
                <a:lnTo>
                  <a:pt x="47625" y="712774"/>
                </a:lnTo>
                <a:lnTo>
                  <a:pt x="47625" y="709612"/>
                </a:lnTo>
                <a:lnTo>
                  <a:pt x="47625" y="706462"/>
                </a:lnTo>
                <a:close/>
              </a:path>
              <a:path w="47625" h="7334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7334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7334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97675" y="1529867"/>
            <a:ext cx="3979862" cy="922688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빌드 타임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리소스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오버레이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2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product/overlay, device/overlay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디렉토리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20000"/>
              </a:lnSpc>
              <a:spcBef>
                <a:spcPts val="2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AOSP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시스템과 통합된 리소스 교체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OEM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제품별 </a:t>
            </a:r>
            <a:r>
              <a:rPr sz="12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커스터마이징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07175" y="2572766"/>
            <a:ext cx="261302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 타임 적용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0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RRO 대비 성능 우수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59256" y="2572766"/>
            <a:ext cx="515244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3CDB8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빠름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10298" y="3124199"/>
            <a:ext cx="5600700" cy="2476500"/>
          </a:xfrm>
          <a:custGeom>
            <a:avLst/>
            <a:gdLst/>
            <a:ahLst/>
            <a:cxnLst/>
            <a:rect l="l" t="t" r="r" b="b"/>
            <a:pathLst>
              <a:path w="5600700" h="2476500">
                <a:moveTo>
                  <a:pt x="5529503" y="2476499"/>
                </a:moveTo>
                <a:lnTo>
                  <a:pt x="71196" y="2476499"/>
                </a:lnTo>
                <a:lnTo>
                  <a:pt x="66241" y="2476011"/>
                </a:lnTo>
                <a:lnTo>
                  <a:pt x="29705" y="2460878"/>
                </a:lnTo>
                <a:lnTo>
                  <a:pt x="3885" y="2424837"/>
                </a:lnTo>
                <a:lnTo>
                  <a:pt x="0" y="2405303"/>
                </a:lnTo>
                <a:lnTo>
                  <a:pt x="0" y="24002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5529503" y="0"/>
                </a:lnTo>
                <a:lnTo>
                  <a:pt x="5570994" y="15621"/>
                </a:lnTo>
                <a:lnTo>
                  <a:pt x="5596814" y="51661"/>
                </a:lnTo>
                <a:lnTo>
                  <a:pt x="5600700" y="71196"/>
                </a:lnTo>
                <a:lnTo>
                  <a:pt x="5600700" y="2405303"/>
                </a:lnTo>
                <a:lnTo>
                  <a:pt x="5585077" y="2446794"/>
                </a:lnTo>
                <a:lnTo>
                  <a:pt x="5549038" y="2472613"/>
                </a:lnTo>
                <a:lnTo>
                  <a:pt x="5534458" y="2476011"/>
                </a:lnTo>
                <a:lnTo>
                  <a:pt x="5529503" y="24764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62687" y="3276599"/>
            <a:ext cx="381000" cy="2171700"/>
          </a:xfrm>
          <a:custGeom>
            <a:avLst/>
            <a:gdLst/>
            <a:ahLst/>
            <a:cxnLst/>
            <a:rect l="l" t="t" r="r" b="b"/>
            <a:pathLst>
              <a:path w="381000" h="2171700">
                <a:moveTo>
                  <a:pt x="38100" y="457200"/>
                </a:moveTo>
                <a:lnTo>
                  <a:pt x="0" y="457200"/>
                </a:lnTo>
                <a:lnTo>
                  <a:pt x="0" y="2171700"/>
                </a:lnTo>
                <a:lnTo>
                  <a:pt x="38100" y="2171700"/>
                </a:lnTo>
                <a:lnTo>
                  <a:pt x="38100" y="457200"/>
                </a:lnTo>
                <a:close/>
              </a:path>
              <a:path w="381000" h="2171700">
                <a:moveTo>
                  <a:pt x="381000" y="190500"/>
                </a:moveTo>
                <a:lnTo>
                  <a:pt x="375297" y="144208"/>
                </a:lnTo>
                <a:lnTo>
                  <a:pt x="358508" y="100698"/>
                </a:lnTo>
                <a:lnTo>
                  <a:pt x="331660" y="62585"/>
                </a:lnTo>
                <a:lnTo>
                  <a:pt x="296341" y="32105"/>
                </a:lnTo>
                <a:lnTo>
                  <a:pt x="254673" y="11137"/>
                </a:lnTo>
                <a:lnTo>
                  <a:pt x="209181" y="927"/>
                </a:lnTo>
                <a:lnTo>
                  <a:pt x="190500" y="0"/>
                </a:lnTo>
                <a:lnTo>
                  <a:pt x="181152" y="228"/>
                </a:lnTo>
                <a:lnTo>
                  <a:pt x="135204" y="8204"/>
                </a:lnTo>
                <a:lnTo>
                  <a:pt x="92583" y="27101"/>
                </a:lnTo>
                <a:lnTo>
                  <a:pt x="55803" y="55803"/>
                </a:lnTo>
                <a:lnTo>
                  <a:pt x="27101" y="92583"/>
                </a:lnTo>
                <a:lnTo>
                  <a:pt x="8204" y="135204"/>
                </a:lnTo>
                <a:lnTo>
                  <a:pt x="228" y="181152"/>
                </a:lnTo>
                <a:lnTo>
                  <a:pt x="0" y="190500"/>
                </a:lnTo>
                <a:lnTo>
                  <a:pt x="228" y="199859"/>
                </a:lnTo>
                <a:lnTo>
                  <a:pt x="8204" y="245808"/>
                </a:lnTo>
                <a:lnTo>
                  <a:pt x="27101" y="288429"/>
                </a:lnTo>
                <a:lnTo>
                  <a:pt x="55803" y="325208"/>
                </a:lnTo>
                <a:lnTo>
                  <a:pt x="92583" y="353910"/>
                </a:lnTo>
                <a:lnTo>
                  <a:pt x="135204" y="372808"/>
                </a:lnTo>
                <a:lnTo>
                  <a:pt x="181152" y="380771"/>
                </a:lnTo>
                <a:lnTo>
                  <a:pt x="190500" y="381000"/>
                </a:lnTo>
                <a:lnTo>
                  <a:pt x="199859" y="380771"/>
                </a:lnTo>
                <a:lnTo>
                  <a:pt x="245808" y="372808"/>
                </a:lnTo>
                <a:lnTo>
                  <a:pt x="288429" y="353910"/>
                </a:lnTo>
                <a:lnTo>
                  <a:pt x="325208" y="325208"/>
                </a:lnTo>
                <a:lnTo>
                  <a:pt x="353910" y="288429"/>
                </a:lnTo>
                <a:lnTo>
                  <a:pt x="372808" y="245808"/>
                </a:lnTo>
                <a:lnTo>
                  <a:pt x="380771" y="199859"/>
                </a:lnTo>
                <a:lnTo>
                  <a:pt x="381000" y="190500"/>
                </a:lnTo>
                <a:close/>
              </a:path>
            </a:pathLst>
          </a:custGeom>
          <a:solidFill>
            <a:srgbClr val="4185F4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96049" y="3390899"/>
            <a:ext cx="114299" cy="152399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845299" y="3325570"/>
            <a:ext cx="2775585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플러그인 적용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9874" y="38385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9" y="47624"/>
                </a:moveTo>
                <a:lnTo>
                  <a:pt x="20654" y="47624"/>
                </a:lnTo>
                <a:lnTo>
                  <a:pt x="17616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69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69" y="47624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29424" y="3733799"/>
            <a:ext cx="1247776" cy="204656"/>
          </a:xfrm>
          <a:custGeom>
            <a:avLst/>
            <a:gdLst/>
            <a:ahLst/>
            <a:cxnLst/>
            <a:rect l="l" t="t" r="r" b="b"/>
            <a:pathLst>
              <a:path w="1162050" h="228600">
                <a:moveTo>
                  <a:pt x="1129001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29001" y="0"/>
                </a:lnTo>
                <a:lnTo>
                  <a:pt x="1161082" y="28187"/>
                </a:lnTo>
                <a:lnTo>
                  <a:pt x="1162049" y="33047"/>
                </a:lnTo>
                <a:lnTo>
                  <a:pt x="1162049" y="195552"/>
                </a:lnTo>
                <a:lnTo>
                  <a:pt x="1133862" y="227632"/>
                </a:lnTo>
                <a:lnTo>
                  <a:pt x="1129001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19862" y="4086224"/>
            <a:ext cx="47625" cy="504825"/>
          </a:xfrm>
          <a:custGeom>
            <a:avLst/>
            <a:gdLst/>
            <a:ahLst/>
            <a:cxnLst/>
            <a:rect l="l" t="t" r="r" b="b"/>
            <a:pathLst>
              <a:path w="47625" h="504825">
                <a:moveTo>
                  <a:pt x="47625" y="477862"/>
                </a:moveTo>
                <a:lnTo>
                  <a:pt x="26974" y="457200"/>
                </a:lnTo>
                <a:lnTo>
                  <a:pt x="20662" y="457200"/>
                </a:lnTo>
                <a:lnTo>
                  <a:pt x="0" y="477862"/>
                </a:lnTo>
                <a:lnTo>
                  <a:pt x="0" y="484174"/>
                </a:lnTo>
                <a:lnTo>
                  <a:pt x="20662" y="504825"/>
                </a:lnTo>
                <a:lnTo>
                  <a:pt x="26974" y="504825"/>
                </a:lnTo>
                <a:lnTo>
                  <a:pt x="47625" y="484174"/>
                </a:lnTo>
                <a:lnTo>
                  <a:pt x="47625" y="481012"/>
                </a:lnTo>
                <a:lnTo>
                  <a:pt x="47625" y="477862"/>
                </a:lnTo>
                <a:close/>
              </a:path>
              <a:path w="47625" h="504825">
                <a:moveTo>
                  <a:pt x="47625" y="249262"/>
                </a:moveTo>
                <a:lnTo>
                  <a:pt x="26974" y="228600"/>
                </a:lnTo>
                <a:lnTo>
                  <a:pt x="20662" y="228600"/>
                </a:lnTo>
                <a:lnTo>
                  <a:pt x="0" y="249262"/>
                </a:lnTo>
                <a:lnTo>
                  <a:pt x="0" y="255574"/>
                </a:lnTo>
                <a:lnTo>
                  <a:pt x="20662" y="276225"/>
                </a:lnTo>
                <a:lnTo>
                  <a:pt x="26974" y="276225"/>
                </a:lnTo>
                <a:lnTo>
                  <a:pt x="47625" y="255574"/>
                </a:lnTo>
                <a:lnTo>
                  <a:pt x="47625" y="252412"/>
                </a:lnTo>
                <a:lnTo>
                  <a:pt x="47625" y="249262"/>
                </a:lnTo>
                <a:close/>
              </a:path>
              <a:path w="47625" h="5048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3687" y="3728850"/>
            <a:ext cx="4175125" cy="9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95250">
              <a:lnSpc>
                <a:spcPts val="1600"/>
              </a:lnSpc>
              <a:spcBef>
                <a:spcPts val="195"/>
              </a:spcBef>
              <a:tabLst>
                <a:tab pos="1252220" algn="l"/>
              </a:tabLst>
            </a:pPr>
            <a:r>
              <a:rPr sz="125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SystemUIPlugin</a:t>
            </a:r>
            <a:r>
              <a:rPr lang="en-US"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인터페이스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구현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95250">
              <a:lnSpc>
                <a:spcPts val="1600"/>
              </a:lnSpc>
              <a:spcBef>
                <a:spcPts val="195"/>
              </a:spcBef>
              <a:tabLst>
                <a:tab pos="125222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별도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APK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개발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동적으로 로드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가능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95250">
              <a:lnSpc>
                <a:spcPts val="1600"/>
              </a:lnSpc>
              <a:spcBef>
                <a:spcPts val="195"/>
              </a:spcBef>
              <a:tabLst>
                <a:tab pos="1252220" algn="l"/>
              </a:tabLst>
            </a:pPr>
            <a:r>
              <a:rPr sz="12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QuickSettings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타일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아이콘 등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확장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95250">
              <a:lnSpc>
                <a:spcPts val="1600"/>
              </a:lnSpc>
              <a:spcBef>
                <a:spcPts val="195"/>
              </a:spcBef>
              <a:tabLst>
                <a:tab pos="1252220" algn="l"/>
              </a:tabLst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플러그인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SDK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활용한 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모듈식 개발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0999" y="6323806"/>
            <a:ext cx="11430000" cy="457200"/>
          </a:xfrm>
          <a:custGeom>
            <a:avLst/>
            <a:gdLst/>
            <a:ahLst/>
            <a:cxnLst/>
            <a:rect l="l" t="t" r="r" b="b"/>
            <a:pathLst>
              <a:path w="11430000" h="457200">
                <a:moveTo>
                  <a:pt x="11358802" y="457199"/>
                </a:moveTo>
                <a:lnTo>
                  <a:pt x="71196" y="457199"/>
                </a:lnTo>
                <a:lnTo>
                  <a:pt x="66241" y="456711"/>
                </a:lnTo>
                <a:lnTo>
                  <a:pt x="29705" y="441577"/>
                </a:lnTo>
                <a:lnTo>
                  <a:pt x="3885" y="405537"/>
                </a:lnTo>
                <a:lnTo>
                  <a:pt x="0" y="386003"/>
                </a:lnTo>
                <a:lnTo>
                  <a:pt x="0" y="380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1"/>
                </a:lnTo>
                <a:lnTo>
                  <a:pt x="11429999" y="71196"/>
                </a:lnTo>
                <a:lnTo>
                  <a:pt x="11429999" y="386003"/>
                </a:lnTo>
                <a:lnTo>
                  <a:pt x="11414376" y="427493"/>
                </a:lnTo>
                <a:lnTo>
                  <a:pt x="11378337" y="453313"/>
                </a:lnTo>
                <a:lnTo>
                  <a:pt x="11363757" y="456711"/>
                </a:lnTo>
                <a:lnTo>
                  <a:pt x="11358802" y="4571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657" y="6466681"/>
            <a:ext cx="117865" cy="171449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474672" y="6438107"/>
            <a:ext cx="5257813" cy="236704"/>
          </a:xfrm>
          <a:custGeom>
            <a:avLst/>
            <a:gdLst/>
            <a:ahLst/>
            <a:cxnLst/>
            <a:rect l="l" t="t" r="r" b="b"/>
            <a:pathLst>
              <a:path w="5191125" h="228600">
                <a:moveTo>
                  <a:pt x="419100" y="33058"/>
                </a:moveTo>
                <a:lnTo>
                  <a:pt x="390918" y="977"/>
                </a:lnTo>
                <a:lnTo>
                  <a:pt x="386054" y="0"/>
                </a:lnTo>
                <a:lnTo>
                  <a:pt x="33058" y="0"/>
                </a:lnTo>
                <a:lnTo>
                  <a:pt x="977" y="28194"/>
                </a:lnTo>
                <a:lnTo>
                  <a:pt x="0" y="33058"/>
                </a:lnTo>
                <a:lnTo>
                  <a:pt x="0" y="190500"/>
                </a:lnTo>
                <a:lnTo>
                  <a:pt x="0" y="195554"/>
                </a:lnTo>
                <a:lnTo>
                  <a:pt x="28194" y="227634"/>
                </a:lnTo>
                <a:lnTo>
                  <a:pt x="33058" y="228600"/>
                </a:lnTo>
                <a:lnTo>
                  <a:pt x="386054" y="228600"/>
                </a:lnTo>
                <a:lnTo>
                  <a:pt x="418134" y="200418"/>
                </a:lnTo>
                <a:lnTo>
                  <a:pt x="419100" y="195554"/>
                </a:lnTo>
                <a:lnTo>
                  <a:pt x="419100" y="33058"/>
                </a:lnTo>
                <a:close/>
              </a:path>
              <a:path w="5191125" h="228600">
                <a:moveTo>
                  <a:pt x="5191125" y="33058"/>
                </a:moveTo>
                <a:lnTo>
                  <a:pt x="5162943" y="977"/>
                </a:lnTo>
                <a:lnTo>
                  <a:pt x="5158079" y="0"/>
                </a:lnTo>
                <a:lnTo>
                  <a:pt x="4052608" y="0"/>
                </a:lnTo>
                <a:lnTo>
                  <a:pt x="4020528" y="28194"/>
                </a:lnTo>
                <a:lnTo>
                  <a:pt x="4019550" y="33058"/>
                </a:lnTo>
                <a:lnTo>
                  <a:pt x="4019550" y="190500"/>
                </a:lnTo>
                <a:lnTo>
                  <a:pt x="4019550" y="195554"/>
                </a:lnTo>
                <a:lnTo>
                  <a:pt x="4047744" y="227634"/>
                </a:lnTo>
                <a:lnTo>
                  <a:pt x="4052608" y="228600"/>
                </a:lnTo>
                <a:lnTo>
                  <a:pt x="5158079" y="228600"/>
                </a:lnTo>
                <a:lnTo>
                  <a:pt x="5190160" y="200418"/>
                </a:lnTo>
                <a:lnTo>
                  <a:pt x="5191125" y="195554"/>
                </a:lnTo>
                <a:lnTo>
                  <a:pt x="5191125" y="33058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7386" y="6435266"/>
            <a:ext cx="10895013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22450" algn="l"/>
                <a:tab pos="2224405" algn="l"/>
                <a:tab pos="5845175" algn="l"/>
              </a:tabLst>
            </a:pPr>
            <a:r>
              <a:rPr sz="11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실무 팁</a:t>
            </a:r>
            <a:r>
              <a:rPr sz="12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자동차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환경에서는</a:t>
            </a:r>
            <a:r>
              <a:rPr lang="en-US"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2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SRO	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방식이 안정성 측면에서 권장됩니다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런타임 변경이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필요한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경우</a:t>
            </a:r>
            <a:r>
              <a:rPr lang="en-US"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플러그인</a:t>
            </a:r>
            <a:r>
              <a:rPr sz="11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아키텍처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활용하면 기본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SystemUI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수정하지 않고도 확장 가능합니다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543674" y="4762499"/>
            <a:ext cx="1657350" cy="685800"/>
            <a:chOff x="6543674" y="4762499"/>
            <a:chExt cx="1657350" cy="685800"/>
          </a:xfrm>
        </p:grpSpPr>
        <p:sp>
          <p:nvSpPr>
            <p:cNvPr id="55" name="object 55"/>
            <p:cNvSpPr/>
            <p:nvPr/>
          </p:nvSpPr>
          <p:spPr>
            <a:xfrm>
              <a:off x="6543674" y="4762499"/>
              <a:ext cx="1657350" cy="685800"/>
            </a:xfrm>
            <a:custGeom>
              <a:avLst/>
              <a:gdLst/>
              <a:ahLst/>
              <a:cxnLst/>
              <a:rect l="l" t="t" r="r" b="b"/>
              <a:pathLst>
                <a:path w="1657350" h="685800">
                  <a:moveTo>
                    <a:pt x="1624301" y="685799"/>
                  </a:moveTo>
                  <a:lnTo>
                    <a:pt x="33047" y="685799"/>
                  </a:lnTo>
                  <a:lnTo>
                    <a:pt x="28187" y="684832"/>
                  </a:lnTo>
                  <a:lnTo>
                    <a:pt x="966" y="657611"/>
                  </a:lnTo>
                  <a:lnTo>
                    <a:pt x="0" y="652751"/>
                  </a:lnTo>
                  <a:lnTo>
                    <a:pt x="0" y="647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624301" y="0"/>
                  </a:lnTo>
                  <a:lnTo>
                    <a:pt x="1656382" y="28186"/>
                  </a:lnTo>
                  <a:lnTo>
                    <a:pt x="1657349" y="33047"/>
                  </a:lnTo>
                  <a:lnTo>
                    <a:pt x="1657349" y="652751"/>
                  </a:lnTo>
                  <a:lnTo>
                    <a:pt x="1629161" y="684832"/>
                  </a:lnTo>
                  <a:lnTo>
                    <a:pt x="1624301" y="6857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6150" y="4848224"/>
              <a:ext cx="152399" cy="15239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988323" y="5040941"/>
            <a:ext cx="991163" cy="3321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1450" marR="5080" indent="-159385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QuickSettings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플러그인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277223" y="4762499"/>
            <a:ext cx="1647825" cy="685800"/>
            <a:chOff x="8277223" y="4762499"/>
            <a:chExt cx="1647825" cy="685800"/>
          </a:xfrm>
        </p:grpSpPr>
        <p:sp>
          <p:nvSpPr>
            <p:cNvPr id="59" name="object 59"/>
            <p:cNvSpPr/>
            <p:nvPr/>
          </p:nvSpPr>
          <p:spPr>
            <a:xfrm>
              <a:off x="8277223" y="4762499"/>
              <a:ext cx="1647825" cy="685800"/>
            </a:xfrm>
            <a:custGeom>
              <a:avLst/>
              <a:gdLst/>
              <a:ahLst/>
              <a:cxnLst/>
              <a:rect l="l" t="t" r="r" b="b"/>
              <a:pathLst>
                <a:path w="1647825" h="685800">
                  <a:moveTo>
                    <a:pt x="1614777" y="685799"/>
                  </a:moveTo>
                  <a:lnTo>
                    <a:pt x="33047" y="685799"/>
                  </a:lnTo>
                  <a:lnTo>
                    <a:pt x="28187" y="684832"/>
                  </a:lnTo>
                  <a:lnTo>
                    <a:pt x="966" y="657611"/>
                  </a:lnTo>
                  <a:lnTo>
                    <a:pt x="0" y="652751"/>
                  </a:lnTo>
                  <a:lnTo>
                    <a:pt x="0" y="647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614777" y="0"/>
                  </a:lnTo>
                  <a:lnTo>
                    <a:pt x="1646856" y="28186"/>
                  </a:lnTo>
                  <a:lnTo>
                    <a:pt x="1647824" y="33047"/>
                  </a:lnTo>
                  <a:lnTo>
                    <a:pt x="1647824" y="652751"/>
                  </a:lnTo>
                  <a:lnTo>
                    <a:pt x="1619636" y="684832"/>
                  </a:lnTo>
                  <a:lnTo>
                    <a:pt x="1614777" y="6857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014" y="4848224"/>
              <a:ext cx="134748" cy="15239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725594" y="5049265"/>
            <a:ext cx="647006" cy="3353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04775" algn="ctr">
              <a:lnSpc>
                <a:spcPct val="100000"/>
              </a:lnSpc>
              <a:spcBef>
                <a:spcPts val="114"/>
              </a:spcBef>
            </a:pP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알림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 indent="104775" algn="ctr">
              <a:lnSpc>
                <a:spcPct val="100000"/>
              </a:lnSpc>
              <a:spcBef>
                <a:spcPts val="114"/>
              </a:spcBef>
            </a:pP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플러그인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0001248" y="4762499"/>
            <a:ext cx="1657350" cy="685800"/>
            <a:chOff x="10001248" y="4762499"/>
            <a:chExt cx="1657350" cy="685800"/>
          </a:xfrm>
        </p:grpSpPr>
        <p:sp>
          <p:nvSpPr>
            <p:cNvPr id="63" name="object 63"/>
            <p:cNvSpPr/>
            <p:nvPr/>
          </p:nvSpPr>
          <p:spPr>
            <a:xfrm>
              <a:off x="10001248" y="4762499"/>
              <a:ext cx="1657350" cy="685800"/>
            </a:xfrm>
            <a:custGeom>
              <a:avLst/>
              <a:gdLst/>
              <a:ahLst/>
              <a:cxnLst/>
              <a:rect l="l" t="t" r="r" b="b"/>
              <a:pathLst>
                <a:path w="1657350" h="685800">
                  <a:moveTo>
                    <a:pt x="1624301" y="685799"/>
                  </a:moveTo>
                  <a:lnTo>
                    <a:pt x="33047" y="685799"/>
                  </a:lnTo>
                  <a:lnTo>
                    <a:pt x="28187" y="684832"/>
                  </a:lnTo>
                  <a:lnTo>
                    <a:pt x="967" y="657611"/>
                  </a:lnTo>
                  <a:lnTo>
                    <a:pt x="0" y="652751"/>
                  </a:lnTo>
                  <a:lnTo>
                    <a:pt x="1" y="6476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624301" y="0"/>
                  </a:lnTo>
                  <a:lnTo>
                    <a:pt x="1656382" y="28186"/>
                  </a:lnTo>
                  <a:lnTo>
                    <a:pt x="1657349" y="33047"/>
                  </a:lnTo>
                  <a:lnTo>
                    <a:pt x="1657349" y="652751"/>
                  </a:lnTo>
                  <a:lnTo>
                    <a:pt x="1629160" y="684832"/>
                  </a:lnTo>
                  <a:lnTo>
                    <a:pt x="1624301" y="6857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7537" y="4848224"/>
              <a:ext cx="104774" cy="15239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407801" y="5040941"/>
            <a:ext cx="853928" cy="34496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325" marR="5080" indent="-48260" algn="ctr">
              <a:lnSpc>
                <a:spcPct val="100000"/>
              </a:lnSpc>
              <a:spcBef>
                <a:spcPts val="130"/>
              </a:spcBef>
            </a:pPr>
            <a:r>
              <a:rPr sz="105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StatusBar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 </a:t>
            </a:r>
            <a:endParaRPr lang="en-US" sz="105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60325" marR="5080" indent="-48260" algn="ctr">
              <a:lnSpc>
                <a:spcPct val="100000"/>
              </a:lnSpc>
              <a:spcBef>
                <a:spcPts val="130"/>
              </a:spcBef>
            </a:pPr>
            <a:r>
              <a:rPr sz="1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플러그인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멀티디스플레이 지원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909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156910"/>
            <a:ext cx="5600700" cy="2057400"/>
            <a:chOff x="380999" y="952499"/>
            <a:chExt cx="5600700" cy="2057400"/>
          </a:xfrm>
        </p:grpSpPr>
        <p:sp>
          <p:nvSpPr>
            <p:cNvPr id="6" name="object 6"/>
            <p:cNvSpPr/>
            <p:nvPr/>
          </p:nvSpPr>
          <p:spPr>
            <a:xfrm>
              <a:off x="380999" y="952499"/>
              <a:ext cx="5600700" cy="2057400"/>
            </a:xfrm>
            <a:custGeom>
              <a:avLst/>
              <a:gdLst/>
              <a:ahLst/>
              <a:cxnLst/>
              <a:rect l="l" t="t" r="r" b="b"/>
              <a:pathLst>
                <a:path w="5600700" h="2057400">
                  <a:moveTo>
                    <a:pt x="5529502" y="2057399"/>
                  </a:moveTo>
                  <a:lnTo>
                    <a:pt x="71196" y="2057399"/>
                  </a:lnTo>
                  <a:lnTo>
                    <a:pt x="66241" y="2056911"/>
                  </a:lnTo>
                  <a:lnTo>
                    <a:pt x="29705" y="2041777"/>
                  </a:lnTo>
                  <a:lnTo>
                    <a:pt x="3885" y="2005737"/>
                  </a:lnTo>
                  <a:lnTo>
                    <a:pt x="0" y="1986203"/>
                  </a:lnTo>
                  <a:lnTo>
                    <a:pt x="0" y="1981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86203"/>
                  </a:lnTo>
                  <a:lnTo>
                    <a:pt x="5585076" y="2027694"/>
                  </a:lnTo>
                  <a:lnTo>
                    <a:pt x="5549037" y="2053513"/>
                  </a:lnTo>
                  <a:lnTo>
                    <a:pt x="5534457" y="2056911"/>
                  </a:lnTo>
                  <a:lnTo>
                    <a:pt x="5529502" y="2057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3012"/>
              <a:ext cx="381000" cy="1676400"/>
            </a:xfrm>
            <a:custGeom>
              <a:avLst/>
              <a:gdLst/>
              <a:ahLst/>
              <a:cxnLst/>
              <a:rect l="l" t="t" r="r" b="b"/>
              <a:pathLst>
                <a:path w="381000" h="1676400">
                  <a:moveTo>
                    <a:pt x="38100" y="495300"/>
                  </a:moveTo>
                  <a:lnTo>
                    <a:pt x="0" y="495300"/>
                  </a:lnTo>
                  <a:lnTo>
                    <a:pt x="0" y="1676400"/>
                  </a:lnTo>
                  <a:lnTo>
                    <a:pt x="38100" y="1676400"/>
                  </a:lnTo>
                  <a:lnTo>
                    <a:pt x="38100" y="495300"/>
                  </a:lnTo>
                  <a:close/>
                </a:path>
                <a:path w="381000" h="1676400">
                  <a:moveTo>
                    <a:pt x="381000" y="190500"/>
                  </a:moveTo>
                  <a:lnTo>
                    <a:pt x="375297" y="144195"/>
                  </a:lnTo>
                  <a:lnTo>
                    <a:pt x="358508" y="100685"/>
                  </a:lnTo>
                  <a:lnTo>
                    <a:pt x="331660" y="62572"/>
                  </a:lnTo>
                  <a:lnTo>
                    <a:pt x="296341" y="32092"/>
                  </a:lnTo>
                  <a:lnTo>
                    <a:pt x="254673" y="11125"/>
                  </a:lnTo>
                  <a:lnTo>
                    <a:pt x="209181" y="914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191"/>
                  </a:lnTo>
                  <a:lnTo>
                    <a:pt x="92583" y="27089"/>
                  </a:lnTo>
                  <a:lnTo>
                    <a:pt x="55803" y="55791"/>
                  </a:lnTo>
                  <a:lnTo>
                    <a:pt x="27101" y="92570"/>
                  </a:lnTo>
                  <a:lnTo>
                    <a:pt x="8204" y="135191"/>
                  </a:lnTo>
                  <a:lnTo>
                    <a:pt x="241" y="181140"/>
                  </a:lnTo>
                  <a:lnTo>
                    <a:pt x="0" y="190500"/>
                  </a:lnTo>
                  <a:lnTo>
                    <a:pt x="241" y="199847"/>
                  </a:lnTo>
                  <a:lnTo>
                    <a:pt x="8204" y="245795"/>
                  </a:lnTo>
                  <a:lnTo>
                    <a:pt x="27101" y="288417"/>
                  </a:lnTo>
                  <a:lnTo>
                    <a:pt x="55803" y="325196"/>
                  </a:lnTo>
                  <a:lnTo>
                    <a:pt x="92583" y="353898"/>
                  </a:lnTo>
                  <a:lnTo>
                    <a:pt x="135204" y="372795"/>
                  </a:lnTo>
                  <a:lnTo>
                    <a:pt x="181152" y="380758"/>
                  </a:lnTo>
                  <a:lnTo>
                    <a:pt x="190500" y="381000"/>
                  </a:lnTo>
                  <a:lnTo>
                    <a:pt x="199859" y="380758"/>
                  </a:lnTo>
                  <a:lnTo>
                    <a:pt x="245808" y="372795"/>
                  </a:lnTo>
                  <a:lnTo>
                    <a:pt x="288429" y="353898"/>
                  </a:lnTo>
                  <a:lnTo>
                    <a:pt x="325208" y="325196"/>
                  </a:lnTo>
                  <a:lnTo>
                    <a:pt x="353910" y="288417"/>
                  </a:lnTo>
                  <a:lnTo>
                    <a:pt x="372808" y="245795"/>
                  </a:lnTo>
                  <a:lnTo>
                    <a:pt x="380771" y="199847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4" y="1257299"/>
              <a:ext cx="171449" cy="152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393244"/>
            <a:ext cx="3718477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멀티디스플레이 기본 구조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674" y="1937960"/>
            <a:ext cx="3667125" cy="476250"/>
            <a:chOff x="828674" y="1733549"/>
            <a:chExt cx="3667125" cy="476250"/>
          </a:xfrm>
        </p:grpSpPr>
        <p:sp>
          <p:nvSpPr>
            <p:cNvPr id="11" name="object 11"/>
            <p:cNvSpPr/>
            <p:nvPr/>
          </p:nvSpPr>
          <p:spPr>
            <a:xfrm>
              <a:off x="828662" y="1733562"/>
              <a:ext cx="57150" cy="381000"/>
            </a:xfrm>
            <a:custGeom>
              <a:avLst/>
              <a:gdLst/>
              <a:ahLst/>
              <a:cxnLst/>
              <a:rect l="l" t="t" r="r" b="b"/>
              <a:pathLst>
                <a:path w="57150" h="381000">
                  <a:moveTo>
                    <a:pt x="57150" y="348627"/>
                  </a:moveTo>
                  <a:lnTo>
                    <a:pt x="32372" y="323850"/>
                  </a:lnTo>
                  <a:lnTo>
                    <a:pt x="24790" y="323850"/>
                  </a:lnTo>
                  <a:lnTo>
                    <a:pt x="0" y="348627"/>
                  </a:lnTo>
                  <a:lnTo>
                    <a:pt x="0" y="356209"/>
                  </a:lnTo>
                  <a:lnTo>
                    <a:pt x="24790" y="380987"/>
                  </a:lnTo>
                  <a:lnTo>
                    <a:pt x="32372" y="380987"/>
                  </a:lnTo>
                  <a:lnTo>
                    <a:pt x="57150" y="356209"/>
                  </a:lnTo>
                  <a:lnTo>
                    <a:pt x="57150" y="352425"/>
                  </a:lnTo>
                  <a:lnTo>
                    <a:pt x="57150" y="348627"/>
                  </a:lnTo>
                  <a:close/>
                </a:path>
                <a:path w="57150" h="381000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37"/>
                  </a:lnTo>
                  <a:lnTo>
                    <a:pt x="32372" y="57137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24249" y="1943099"/>
              <a:ext cx="971550" cy="266700"/>
            </a:xfrm>
            <a:custGeom>
              <a:avLst/>
              <a:gdLst/>
              <a:ahLst/>
              <a:cxnLst/>
              <a:rect l="l" t="t" r="r" b="b"/>
              <a:pathLst>
                <a:path w="971550" h="266700">
                  <a:moveTo>
                    <a:pt x="9385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938502" y="0"/>
                  </a:lnTo>
                  <a:lnTo>
                    <a:pt x="970583" y="28187"/>
                  </a:lnTo>
                  <a:lnTo>
                    <a:pt x="971549" y="33047"/>
                  </a:lnTo>
                  <a:lnTo>
                    <a:pt x="971549" y="233652"/>
                  </a:lnTo>
                  <a:lnTo>
                    <a:pt x="943362" y="265732"/>
                  </a:lnTo>
                  <a:lnTo>
                    <a:pt x="9385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8427" y="1804796"/>
            <a:ext cx="4679950" cy="11932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95"/>
              </a:spcBef>
              <a:tabLst>
                <a:tab pos="2566035" algn="l"/>
                <a:tab pos="3525520" algn="l"/>
              </a:tabLst>
            </a:pP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Android 10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이후 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DisplayManager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다중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6600"/>
              </a:lnSpc>
              <a:spcBef>
                <a:spcPts val="95"/>
              </a:spcBef>
              <a:tabLst>
                <a:tab pos="2566035" algn="l"/>
                <a:tab pos="3525520" algn="l"/>
              </a:tabLst>
            </a:pP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각 디스플레이마다 고유 </a:t>
            </a:r>
            <a:r>
              <a:rPr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DisplayId</a:t>
            </a:r>
            <a:r>
              <a:rPr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</a:t>
            </a:r>
            <a:r>
              <a:rPr 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00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DisplayInfo</a:t>
            </a:r>
            <a:r>
              <a:rPr sz="13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	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</a:t>
            </a:r>
            <a:r>
              <a:rPr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30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할당</a:t>
            </a:r>
            <a:endParaRPr lang="en-US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6600"/>
              </a:lnSpc>
              <a:spcBef>
                <a:spcPts val="95"/>
              </a:spcBef>
              <a:tabLst>
                <a:tab pos="2566035" algn="l"/>
                <a:tab pos="3525520" algn="l"/>
              </a:tabLst>
            </a:pPr>
            <a:r>
              <a:rPr lang="en-US" altLang="ko-KR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</a:t>
            </a:r>
            <a:r>
              <a:rPr lang="en-US" altLang="ko-KR" sz="130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presentationDisplays</a:t>
            </a:r>
            <a:r>
              <a:rPr lang="en-US" altLang="ko-KR"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 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지원으로 다중 화면 동시 표시 </a:t>
            </a:r>
            <a:endParaRPr lang="en-US" altLang="ko-KR" sz="130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46600"/>
              </a:lnSpc>
              <a:spcBef>
                <a:spcPts val="95"/>
              </a:spcBef>
              <a:tabLst>
                <a:tab pos="2566035" algn="l"/>
                <a:tab pos="3525520" algn="l"/>
              </a:tabLst>
            </a:pPr>
            <a:r>
              <a:rPr lang="en-US" altLang="ko-KR" sz="130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가 디스플레이별 </a:t>
            </a:r>
            <a:r>
              <a:rPr lang="en-US" altLang="ko-KR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lang="ko-KR" altLang="en-US" sz="13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처리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662" y="2585673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77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77"/>
                </a:lnTo>
                <a:lnTo>
                  <a:pt x="0" y="337159"/>
                </a:lnTo>
                <a:lnTo>
                  <a:pt x="24790" y="361937"/>
                </a:lnTo>
                <a:lnTo>
                  <a:pt x="32372" y="361937"/>
                </a:lnTo>
                <a:lnTo>
                  <a:pt x="57150" y="337159"/>
                </a:lnTo>
                <a:lnTo>
                  <a:pt x="57150" y="333375"/>
                </a:lnTo>
                <a:lnTo>
                  <a:pt x="57150" y="329577"/>
                </a:lnTo>
                <a:close/>
              </a:path>
              <a:path w="57150" h="361950">
                <a:moveTo>
                  <a:pt x="57150" y="24777"/>
                </a:moveTo>
                <a:lnTo>
                  <a:pt x="32372" y="0"/>
                </a:lnTo>
                <a:lnTo>
                  <a:pt x="24790" y="0"/>
                </a:lnTo>
                <a:lnTo>
                  <a:pt x="0" y="24777"/>
                </a:lnTo>
                <a:lnTo>
                  <a:pt x="0" y="32359"/>
                </a:lnTo>
                <a:lnTo>
                  <a:pt x="24790" y="57137"/>
                </a:lnTo>
                <a:lnTo>
                  <a:pt x="32372" y="57137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77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0999" y="3671510"/>
            <a:ext cx="5600700" cy="2057400"/>
            <a:chOff x="380999" y="3162299"/>
            <a:chExt cx="5600700" cy="2057400"/>
          </a:xfrm>
        </p:grpSpPr>
        <p:sp>
          <p:nvSpPr>
            <p:cNvPr id="17" name="object 17"/>
            <p:cNvSpPr/>
            <p:nvPr/>
          </p:nvSpPr>
          <p:spPr>
            <a:xfrm>
              <a:off x="380999" y="3162299"/>
              <a:ext cx="5600700" cy="2057400"/>
            </a:xfrm>
            <a:custGeom>
              <a:avLst/>
              <a:gdLst/>
              <a:ahLst/>
              <a:cxnLst/>
              <a:rect l="l" t="t" r="r" b="b"/>
              <a:pathLst>
                <a:path w="5600700" h="2057400">
                  <a:moveTo>
                    <a:pt x="5529502" y="2057399"/>
                  </a:moveTo>
                  <a:lnTo>
                    <a:pt x="71196" y="2057399"/>
                  </a:lnTo>
                  <a:lnTo>
                    <a:pt x="66241" y="2056911"/>
                  </a:lnTo>
                  <a:lnTo>
                    <a:pt x="29705" y="2041778"/>
                  </a:lnTo>
                  <a:lnTo>
                    <a:pt x="3885" y="2005737"/>
                  </a:lnTo>
                  <a:lnTo>
                    <a:pt x="0" y="1986203"/>
                  </a:lnTo>
                  <a:lnTo>
                    <a:pt x="0" y="19811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1986203"/>
                  </a:lnTo>
                  <a:lnTo>
                    <a:pt x="5585076" y="2027693"/>
                  </a:lnTo>
                  <a:lnTo>
                    <a:pt x="5549037" y="2053513"/>
                  </a:lnTo>
                  <a:lnTo>
                    <a:pt x="5534457" y="2056911"/>
                  </a:lnTo>
                  <a:lnTo>
                    <a:pt x="5529502" y="20573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71487" y="3352799"/>
              <a:ext cx="381000" cy="1676400"/>
            </a:xfrm>
            <a:custGeom>
              <a:avLst/>
              <a:gdLst/>
              <a:ahLst/>
              <a:cxnLst/>
              <a:rect l="l" t="t" r="r" b="b"/>
              <a:pathLst>
                <a:path w="381000" h="1676400">
                  <a:moveTo>
                    <a:pt x="38100" y="495300"/>
                  </a:moveTo>
                  <a:lnTo>
                    <a:pt x="0" y="495300"/>
                  </a:lnTo>
                  <a:lnTo>
                    <a:pt x="0" y="1676400"/>
                  </a:lnTo>
                  <a:lnTo>
                    <a:pt x="38100" y="1676400"/>
                  </a:lnTo>
                  <a:lnTo>
                    <a:pt x="38100" y="495300"/>
                  </a:lnTo>
                  <a:close/>
                </a:path>
                <a:path w="381000" h="16764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62" y="3476613"/>
              <a:ext cx="142874" cy="1333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54100" y="3923422"/>
            <a:ext cx="22225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디스플레이 간 동기화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28674" y="4452560"/>
            <a:ext cx="2343150" cy="476250"/>
            <a:chOff x="828674" y="3943349"/>
            <a:chExt cx="2343150" cy="476250"/>
          </a:xfrm>
        </p:grpSpPr>
        <p:sp>
          <p:nvSpPr>
            <p:cNvPr id="22" name="object 22"/>
            <p:cNvSpPr/>
            <p:nvPr/>
          </p:nvSpPr>
          <p:spPr>
            <a:xfrm>
              <a:off x="828662" y="3943349"/>
              <a:ext cx="57150" cy="381000"/>
            </a:xfrm>
            <a:custGeom>
              <a:avLst/>
              <a:gdLst/>
              <a:ahLst/>
              <a:cxnLst/>
              <a:rect l="l" t="t" r="r" b="b"/>
              <a:pathLst>
                <a:path w="57150" h="381000">
                  <a:moveTo>
                    <a:pt x="57150" y="348640"/>
                  </a:moveTo>
                  <a:lnTo>
                    <a:pt x="32372" y="323850"/>
                  </a:lnTo>
                  <a:lnTo>
                    <a:pt x="24790" y="323850"/>
                  </a:lnTo>
                  <a:lnTo>
                    <a:pt x="0" y="348640"/>
                  </a:lnTo>
                  <a:lnTo>
                    <a:pt x="0" y="356222"/>
                  </a:lnTo>
                  <a:lnTo>
                    <a:pt x="24790" y="381000"/>
                  </a:lnTo>
                  <a:lnTo>
                    <a:pt x="32372" y="381000"/>
                  </a:lnTo>
                  <a:lnTo>
                    <a:pt x="57150" y="356222"/>
                  </a:lnTo>
                  <a:lnTo>
                    <a:pt x="57150" y="352425"/>
                  </a:lnTo>
                  <a:lnTo>
                    <a:pt x="57150" y="348640"/>
                  </a:lnTo>
                  <a:close/>
                </a:path>
                <a:path w="57150" h="38100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895474" y="4152899"/>
              <a:ext cx="1276350" cy="266700"/>
            </a:xfrm>
            <a:custGeom>
              <a:avLst/>
              <a:gdLst/>
              <a:ahLst/>
              <a:cxnLst/>
              <a:rect l="l" t="t" r="r" b="b"/>
              <a:pathLst>
                <a:path w="1276350" h="266700">
                  <a:moveTo>
                    <a:pt x="124330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243302" y="0"/>
                  </a:lnTo>
                  <a:lnTo>
                    <a:pt x="1275383" y="28187"/>
                  </a:lnTo>
                  <a:lnTo>
                    <a:pt x="1276349" y="33047"/>
                  </a:lnTo>
                  <a:lnTo>
                    <a:pt x="1276349" y="233652"/>
                  </a:lnTo>
                  <a:lnTo>
                    <a:pt x="1248161" y="265732"/>
                  </a:lnTo>
                  <a:lnTo>
                    <a:pt x="124330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7793" y="4369939"/>
            <a:ext cx="4222750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DisplayListener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통한 디스플레이 상태 변화 감지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7793" y="4698507"/>
            <a:ext cx="4451350" cy="230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36625" algn="l"/>
              </a:tabLst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전환 시	</a:t>
            </a: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ActivityOptions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타겟 디스플레이 지정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8662" y="5100260"/>
            <a:ext cx="57150" cy="361950"/>
          </a:xfrm>
          <a:custGeom>
            <a:avLst/>
            <a:gdLst/>
            <a:ahLst/>
            <a:cxnLst/>
            <a:rect l="l" t="t" r="r" b="b"/>
            <a:pathLst>
              <a:path w="57150" h="3619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3619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7794" y="4934448"/>
            <a:ext cx="4222750" cy="596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멀티디스플레이 환경에서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InputManager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의 포커스 관리 공유 데이터는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ViewModel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이나 공유 저장소로 상태 유지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0298" y="1156910"/>
            <a:ext cx="5600700" cy="257174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883400" y="1393244"/>
            <a:ext cx="391744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자동차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별 </a:t>
            </a:r>
            <a:r>
              <a:rPr sz="18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 </a:t>
            </a: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역할</a:t>
            </a:r>
            <a:endParaRPr sz="170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4325" y="2445453"/>
            <a:ext cx="1260475" cy="82394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4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Cluster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82550" indent="-69850">
              <a:lnSpc>
                <a:spcPct val="100000"/>
              </a:lnSpc>
              <a:spcBef>
                <a:spcPts val="285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계기판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UI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29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실시간 정보 우선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30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제한된 입력 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21675" y="2445453"/>
            <a:ext cx="1155428" cy="8162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4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IVI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82550" indent="-69850">
              <a:lnSpc>
                <a:spcPct val="100000"/>
              </a:lnSpc>
              <a:spcBef>
                <a:spcPts val="335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메인 인포테인먼트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30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앱 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30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터치 인터랙션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979023" y="2445453"/>
            <a:ext cx="1260475" cy="8162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40385">
              <a:lnSpc>
                <a:spcPct val="100000"/>
              </a:lnSpc>
              <a:spcBef>
                <a:spcPts val="425"/>
              </a:spcBef>
            </a:pPr>
            <a:r>
              <a:rPr sz="12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HUD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82550" indent="-69850">
              <a:lnSpc>
                <a:spcPct val="100000"/>
              </a:lnSpc>
              <a:spcBef>
                <a:spcPts val="335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헤드업 디스플레이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30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최소 정보 표시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82550" indent="-69850">
              <a:lnSpc>
                <a:spcPct val="100000"/>
              </a:lnSpc>
              <a:spcBef>
                <a:spcPts val="300"/>
              </a:spcBef>
              <a:buSzPct val="105000"/>
              <a:buFont typeface="Arial"/>
              <a:buChar char="•"/>
              <a:tabLst>
                <a:tab pos="82550" algn="l"/>
              </a:tabLst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투명도 처리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멀티디스플레이 지원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70806"/>
            <a:ext cx="5600700" cy="356234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511302" y="1615461"/>
            <a:ext cx="2755898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멀티디스플레이 아키텍처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32843" y="2268810"/>
            <a:ext cx="2197447" cy="50398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DisplayManagerService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디스플레이 관리 코어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06799" y="3080314"/>
            <a:ext cx="2223491" cy="48731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4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WindowManagerService</a:t>
            </a:r>
            <a:endParaRPr sz="14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다중 디스플레이 </a:t>
            </a: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 </a:t>
            </a:r>
            <a:r>
              <a:rPr sz="1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관리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17290" y="4145803"/>
            <a:ext cx="787738" cy="35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Cluster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algn="ctr">
              <a:lnSpc>
                <a:spcPts val="125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DisplayId: 1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49190" y="4145803"/>
            <a:ext cx="787738" cy="35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IVI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algn="ctr">
              <a:lnSpc>
                <a:spcPts val="125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DisplayId: 0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44805" y="4145803"/>
            <a:ext cx="861306" cy="35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125"/>
              </a:spcBef>
            </a:pPr>
            <a:r>
              <a:rPr sz="12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HUD</a:t>
            </a:r>
            <a:endParaRPr sz="1200" dirty="0">
              <a:latin typeface="Noto Sans KR" panose="020B0200000000000000" pitchFamily="50" charset="-127"/>
              <a:ea typeface="Noto Sans KR" panose="020B0200000000000000" pitchFamily="50" charset="-127"/>
              <a:cs typeface="Lucida Sans"/>
            </a:endParaRPr>
          </a:p>
          <a:p>
            <a:pPr algn="ctr">
              <a:lnSpc>
                <a:spcPts val="1250"/>
              </a:lnSpc>
            </a:pPr>
            <a:r>
              <a:rPr sz="10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DisplayId: 2</a:t>
            </a:r>
            <a:endParaRPr sz="105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0999" y="6019006"/>
            <a:ext cx="11430000" cy="438150"/>
            <a:chOff x="380999" y="7391399"/>
            <a:chExt cx="11430000" cy="438150"/>
          </a:xfrm>
        </p:grpSpPr>
        <p:sp>
          <p:nvSpPr>
            <p:cNvPr id="41" name="object 41"/>
            <p:cNvSpPr/>
            <p:nvPr/>
          </p:nvSpPr>
          <p:spPr>
            <a:xfrm>
              <a:off x="380999" y="7391399"/>
              <a:ext cx="11430000" cy="438150"/>
            </a:xfrm>
            <a:custGeom>
              <a:avLst/>
              <a:gdLst/>
              <a:ahLst/>
              <a:cxnLst/>
              <a:rect l="l" t="t" r="r" b="b"/>
              <a:pathLst>
                <a:path w="11430000" h="438150">
                  <a:moveTo>
                    <a:pt x="11358802" y="438149"/>
                  </a:moveTo>
                  <a:lnTo>
                    <a:pt x="71196" y="438149"/>
                  </a:lnTo>
                  <a:lnTo>
                    <a:pt x="66241" y="437661"/>
                  </a:lnTo>
                  <a:lnTo>
                    <a:pt x="29705" y="422527"/>
                  </a:lnTo>
                  <a:lnTo>
                    <a:pt x="3885" y="386486"/>
                  </a:lnTo>
                  <a:lnTo>
                    <a:pt x="0" y="366953"/>
                  </a:lnTo>
                  <a:lnTo>
                    <a:pt x="0" y="36194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1"/>
                  </a:lnTo>
                  <a:lnTo>
                    <a:pt x="11426113" y="51660"/>
                  </a:lnTo>
                  <a:lnTo>
                    <a:pt x="11429999" y="71196"/>
                  </a:lnTo>
                  <a:lnTo>
                    <a:pt x="11429999" y="366953"/>
                  </a:lnTo>
                  <a:lnTo>
                    <a:pt x="11414376" y="408443"/>
                  </a:lnTo>
                  <a:lnTo>
                    <a:pt x="11378337" y="434263"/>
                  </a:lnTo>
                  <a:lnTo>
                    <a:pt x="11363757" y="437661"/>
                  </a:lnTo>
                  <a:lnTo>
                    <a:pt x="11358802" y="43814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261" y="7523510"/>
              <a:ext cx="216388" cy="17392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73112" y="6136834"/>
            <a:ext cx="10278110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 예시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DisplayManager dm = (DisplayManager) getSystemService(Context.DISPLAY_SERVICE); </a:t>
            </a:r>
            <a:r>
              <a:rPr sz="12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iberation Mono"/>
              </a:rPr>
              <a:t>Display[] displays = dm.getDisplays();</a:t>
            </a:r>
            <a:endParaRPr sz="1100" dirty="0">
              <a:latin typeface="Noto Sans KR" panose="020B0200000000000000" pitchFamily="50" charset="-127"/>
              <a:ea typeface="Noto Sans KR" panose="020B0200000000000000" pitchFamily="50" charset="-127"/>
              <a:cs typeface="Liberation Mono"/>
            </a:endParaRPr>
          </a:p>
        </p:txBody>
      </p:sp>
    </p:spTree>
    <p:extLst>
      <p:ext uri="{BB962C8B-B14F-4D97-AF65-F5344CB8AC3E}">
        <p14:creationId xmlns:p14="http://schemas.microsoft.com/office/powerpoint/2010/main" val="2864579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최적화 방법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370806"/>
            <a:ext cx="5600700" cy="3162300"/>
            <a:chOff x="380999" y="914399"/>
            <a:chExt cx="5600700" cy="3162300"/>
          </a:xfrm>
        </p:grpSpPr>
        <p:sp>
          <p:nvSpPr>
            <p:cNvPr id="6" name="object 6"/>
            <p:cNvSpPr/>
            <p:nvPr/>
          </p:nvSpPr>
          <p:spPr>
            <a:xfrm>
              <a:off x="380999" y="914399"/>
              <a:ext cx="5600700" cy="3162300"/>
            </a:xfrm>
            <a:custGeom>
              <a:avLst/>
              <a:gdLst/>
              <a:ahLst/>
              <a:cxnLst/>
              <a:rect l="l" t="t" r="r" b="b"/>
              <a:pathLst>
                <a:path w="5600700" h="3162300">
                  <a:moveTo>
                    <a:pt x="5529502" y="3162299"/>
                  </a:moveTo>
                  <a:lnTo>
                    <a:pt x="71196" y="3162299"/>
                  </a:lnTo>
                  <a:lnTo>
                    <a:pt x="66241" y="3161811"/>
                  </a:lnTo>
                  <a:lnTo>
                    <a:pt x="29705" y="3146677"/>
                  </a:lnTo>
                  <a:lnTo>
                    <a:pt x="3885" y="3110637"/>
                  </a:lnTo>
                  <a:lnTo>
                    <a:pt x="0" y="3091103"/>
                  </a:lnTo>
                  <a:lnTo>
                    <a:pt x="0" y="30860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091103"/>
                  </a:lnTo>
                  <a:lnTo>
                    <a:pt x="5585076" y="3132593"/>
                  </a:lnTo>
                  <a:lnTo>
                    <a:pt x="5549037" y="3158413"/>
                  </a:lnTo>
                  <a:lnTo>
                    <a:pt x="5534457" y="3161811"/>
                  </a:lnTo>
                  <a:lnTo>
                    <a:pt x="5529502" y="31622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99" y="1600199"/>
              <a:ext cx="38100" cy="2286000"/>
            </a:xfrm>
            <a:custGeom>
              <a:avLst/>
              <a:gdLst/>
              <a:ahLst/>
              <a:cxnLst/>
              <a:rect l="l" t="t" r="r" b="b"/>
              <a:pathLst>
                <a:path w="38100" h="2286000">
                  <a:moveTo>
                    <a:pt x="38099" y="2285999"/>
                  </a:moveTo>
                  <a:lnTo>
                    <a:pt x="0" y="2285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285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52474" y="2857499"/>
              <a:ext cx="5038725" cy="1028700"/>
            </a:xfrm>
            <a:custGeom>
              <a:avLst/>
              <a:gdLst/>
              <a:ahLst/>
              <a:cxnLst/>
              <a:rect l="l" t="t" r="r" b="b"/>
              <a:pathLst>
                <a:path w="5038725" h="1028700">
                  <a:moveTo>
                    <a:pt x="4967527" y="1028699"/>
                  </a:moveTo>
                  <a:lnTo>
                    <a:pt x="71196" y="1028699"/>
                  </a:lnTo>
                  <a:lnTo>
                    <a:pt x="66241" y="1028211"/>
                  </a:lnTo>
                  <a:lnTo>
                    <a:pt x="29705" y="1013077"/>
                  </a:lnTo>
                  <a:lnTo>
                    <a:pt x="3885" y="977037"/>
                  </a:lnTo>
                  <a:lnTo>
                    <a:pt x="0" y="957503"/>
                  </a:lnTo>
                  <a:lnTo>
                    <a:pt x="0" y="9524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8" y="15621"/>
                  </a:lnTo>
                  <a:lnTo>
                    <a:pt x="5034837" y="51661"/>
                  </a:lnTo>
                  <a:lnTo>
                    <a:pt x="5038724" y="71196"/>
                  </a:lnTo>
                  <a:lnTo>
                    <a:pt x="5038724" y="957503"/>
                  </a:lnTo>
                  <a:lnTo>
                    <a:pt x="5023102" y="998994"/>
                  </a:lnTo>
                  <a:lnTo>
                    <a:pt x="4987062" y="1024813"/>
                  </a:lnTo>
                  <a:lnTo>
                    <a:pt x="4972482" y="1028211"/>
                  </a:lnTo>
                  <a:lnTo>
                    <a:pt x="4967527" y="1028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71499" y="1104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4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1228724"/>
              <a:ext cx="152399" cy="1333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4099" y="1542892"/>
            <a:ext cx="218476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병목 구간 진단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8674" y="2151856"/>
            <a:ext cx="85725" cy="2019300"/>
            <a:chOff x="828674" y="1695449"/>
            <a:chExt cx="85725" cy="2019300"/>
          </a:xfrm>
        </p:grpSpPr>
        <p:sp>
          <p:nvSpPr>
            <p:cNvPr id="13" name="object 13"/>
            <p:cNvSpPr/>
            <p:nvPr/>
          </p:nvSpPr>
          <p:spPr>
            <a:xfrm>
              <a:off x="828662" y="1695449"/>
              <a:ext cx="57150" cy="971550"/>
            </a:xfrm>
            <a:custGeom>
              <a:avLst/>
              <a:gdLst/>
              <a:ahLst/>
              <a:cxnLst/>
              <a:rect l="l" t="t" r="r" b="b"/>
              <a:pathLst>
                <a:path w="57150" h="971550">
                  <a:moveTo>
                    <a:pt x="57150" y="939190"/>
                  </a:moveTo>
                  <a:lnTo>
                    <a:pt x="32372" y="914400"/>
                  </a:lnTo>
                  <a:lnTo>
                    <a:pt x="24790" y="914400"/>
                  </a:lnTo>
                  <a:lnTo>
                    <a:pt x="0" y="939190"/>
                  </a:lnTo>
                  <a:lnTo>
                    <a:pt x="0" y="946772"/>
                  </a:lnTo>
                  <a:lnTo>
                    <a:pt x="24790" y="971550"/>
                  </a:lnTo>
                  <a:lnTo>
                    <a:pt x="32372" y="971550"/>
                  </a:lnTo>
                  <a:lnTo>
                    <a:pt x="57150" y="946772"/>
                  </a:lnTo>
                  <a:lnTo>
                    <a:pt x="57150" y="942975"/>
                  </a:lnTo>
                  <a:lnTo>
                    <a:pt x="57150" y="939190"/>
                  </a:lnTo>
                  <a:close/>
                </a:path>
                <a:path w="57150" h="971550">
                  <a:moveTo>
                    <a:pt x="57150" y="634390"/>
                  </a:moveTo>
                  <a:lnTo>
                    <a:pt x="32372" y="609600"/>
                  </a:lnTo>
                  <a:lnTo>
                    <a:pt x="24790" y="609600"/>
                  </a:lnTo>
                  <a:lnTo>
                    <a:pt x="0" y="634390"/>
                  </a:lnTo>
                  <a:lnTo>
                    <a:pt x="0" y="641972"/>
                  </a:lnTo>
                  <a:lnTo>
                    <a:pt x="24790" y="666750"/>
                  </a:lnTo>
                  <a:lnTo>
                    <a:pt x="32372" y="666750"/>
                  </a:lnTo>
                  <a:lnTo>
                    <a:pt x="57150" y="641972"/>
                  </a:lnTo>
                  <a:lnTo>
                    <a:pt x="57150" y="638175"/>
                  </a:lnTo>
                  <a:lnTo>
                    <a:pt x="57150" y="634390"/>
                  </a:lnTo>
                  <a:close/>
                </a:path>
                <a:path w="57150" h="971550">
                  <a:moveTo>
                    <a:pt x="57150" y="329590"/>
                  </a:moveTo>
                  <a:lnTo>
                    <a:pt x="32372" y="304800"/>
                  </a:lnTo>
                  <a:lnTo>
                    <a:pt x="24790" y="304800"/>
                  </a:lnTo>
                  <a:lnTo>
                    <a:pt x="0" y="329590"/>
                  </a:lnTo>
                  <a:lnTo>
                    <a:pt x="0" y="337172"/>
                  </a:lnTo>
                  <a:lnTo>
                    <a:pt x="24790" y="361950"/>
                  </a:lnTo>
                  <a:lnTo>
                    <a:pt x="32372" y="361950"/>
                  </a:lnTo>
                  <a:lnTo>
                    <a:pt x="57150" y="337172"/>
                  </a:lnTo>
                  <a:lnTo>
                    <a:pt x="57150" y="333375"/>
                  </a:lnTo>
                  <a:lnTo>
                    <a:pt x="57150" y="329590"/>
                  </a:lnTo>
                  <a:close/>
                </a:path>
                <a:path w="57150" h="9715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66762" y="3286124"/>
              <a:ext cx="47625" cy="428625"/>
            </a:xfrm>
            <a:custGeom>
              <a:avLst/>
              <a:gdLst/>
              <a:ahLst/>
              <a:cxnLst/>
              <a:rect l="l" t="t" r="r" b="b"/>
              <a:pathLst>
                <a:path w="47625" h="428625">
                  <a:moveTo>
                    <a:pt x="47625" y="401662"/>
                  </a:moveTo>
                  <a:lnTo>
                    <a:pt x="26974" y="381000"/>
                  </a:lnTo>
                  <a:lnTo>
                    <a:pt x="20662" y="381000"/>
                  </a:lnTo>
                  <a:lnTo>
                    <a:pt x="0" y="401662"/>
                  </a:lnTo>
                  <a:lnTo>
                    <a:pt x="0" y="407974"/>
                  </a:lnTo>
                  <a:lnTo>
                    <a:pt x="20662" y="428625"/>
                  </a:lnTo>
                  <a:lnTo>
                    <a:pt x="26974" y="428625"/>
                  </a:lnTo>
                  <a:lnTo>
                    <a:pt x="47625" y="407974"/>
                  </a:lnTo>
                  <a:lnTo>
                    <a:pt x="47625" y="404812"/>
                  </a:lnTo>
                  <a:lnTo>
                    <a:pt x="47625" y="401662"/>
                  </a:lnTo>
                  <a:close/>
                </a:path>
                <a:path w="47625" h="4286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4286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4A5462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5050" y="2047283"/>
            <a:ext cx="38417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렌더링 병목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과부하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중첩 레이아웃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5050" y="2352083"/>
            <a:ext cx="39941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메모리 누수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Surface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참조 미해제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5050" y="2656883"/>
            <a:ext cx="41465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병목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빈번한 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대용량 데이터 전송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5050" y="2961683"/>
            <a:ext cx="44513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스레드 관리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과도한 백그라운드 작업</a:t>
            </a:r>
            <a:r>
              <a:rPr sz="140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풀 부족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075" y="3381460"/>
            <a:ext cx="3533503" cy="230191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1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주요 성능 </a:t>
            </a:r>
            <a:r>
              <a:rPr sz="1150" dirty="0" err="1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</a:t>
            </a:r>
            <a:r>
              <a:rPr sz="11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지표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52877" y="1370806"/>
            <a:ext cx="5600700" cy="3505200"/>
            <a:chOff x="380999" y="4229099"/>
            <a:chExt cx="5600700" cy="3505200"/>
          </a:xfrm>
        </p:grpSpPr>
        <p:sp>
          <p:nvSpPr>
            <p:cNvPr id="21" name="object 21"/>
            <p:cNvSpPr/>
            <p:nvPr/>
          </p:nvSpPr>
          <p:spPr>
            <a:xfrm>
              <a:off x="380999" y="4229099"/>
              <a:ext cx="5600700" cy="3505200"/>
            </a:xfrm>
            <a:custGeom>
              <a:avLst/>
              <a:gdLst/>
              <a:ahLst/>
              <a:cxnLst/>
              <a:rect l="l" t="t" r="r" b="b"/>
              <a:pathLst>
                <a:path w="5600700" h="3505200">
                  <a:moveTo>
                    <a:pt x="5529502" y="3505199"/>
                  </a:moveTo>
                  <a:lnTo>
                    <a:pt x="71196" y="3505199"/>
                  </a:lnTo>
                  <a:lnTo>
                    <a:pt x="66241" y="3504710"/>
                  </a:lnTo>
                  <a:lnTo>
                    <a:pt x="29705" y="3489576"/>
                  </a:lnTo>
                  <a:lnTo>
                    <a:pt x="3885" y="3453536"/>
                  </a:lnTo>
                  <a:lnTo>
                    <a:pt x="0" y="3434002"/>
                  </a:lnTo>
                  <a:lnTo>
                    <a:pt x="0" y="34289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434002"/>
                  </a:lnTo>
                  <a:lnTo>
                    <a:pt x="5585076" y="3475493"/>
                  </a:lnTo>
                  <a:lnTo>
                    <a:pt x="5549037" y="3501313"/>
                  </a:lnTo>
                  <a:lnTo>
                    <a:pt x="5534457" y="3504710"/>
                  </a:lnTo>
                  <a:lnTo>
                    <a:pt x="5529502" y="35051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1499" y="4914899"/>
              <a:ext cx="38100" cy="2628900"/>
            </a:xfrm>
            <a:custGeom>
              <a:avLst/>
              <a:gdLst/>
              <a:ahLst/>
              <a:cxnLst/>
              <a:rect l="l" t="t" r="r" b="b"/>
              <a:pathLst>
                <a:path w="38100" h="2628900">
                  <a:moveTo>
                    <a:pt x="38099" y="2628899"/>
                  </a:moveTo>
                  <a:lnTo>
                    <a:pt x="0" y="26288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6288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71524" y="4914899"/>
              <a:ext cx="5019675" cy="571500"/>
            </a:xfrm>
            <a:custGeom>
              <a:avLst/>
              <a:gdLst/>
              <a:ahLst/>
              <a:cxnLst/>
              <a:rect l="l" t="t" r="r" b="b"/>
              <a:pathLst>
                <a:path w="5019675" h="571500">
                  <a:moveTo>
                    <a:pt x="4986626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86626" y="0"/>
                  </a:lnTo>
                  <a:lnTo>
                    <a:pt x="4991486" y="966"/>
                  </a:lnTo>
                  <a:lnTo>
                    <a:pt x="5018707" y="28186"/>
                  </a:lnTo>
                  <a:lnTo>
                    <a:pt x="5019674" y="33047"/>
                  </a:lnTo>
                  <a:lnTo>
                    <a:pt x="5019674" y="538451"/>
                  </a:lnTo>
                  <a:lnTo>
                    <a:pt x="4991486" y="570532"/>
                  </a:lnTo>
                  <a:lnTo>
                    <a:pt x="4986626" y="5714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52474" y="49148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60A5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71524" y="5600699"/>
              <a:ext cx="5019675" cy="571500"/>
            </a:xfrm>
            <a:custGeom>
              <a:avLst/>
              <a:gdLst/>
              <a:ahLst/>
              <a:cxnLst/>
              <a:rect l="l" t="t" r="r" b="b"/>
              <a:pathLst>
                <a:path w="5019675" h="571500">
                  <a:moveTo>
                    <a:pt x="4986626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86626" y="0"/>
                  </a:lnTo>
                  <a:lnTo>
                    <a:pt x="4991486" y="966"/>
                  </a:lnTo>
                  <a:lnTo>
                    <a:pt x="5018707" y="28187"/>
                  </a:lnTo>
                  <a:lnTo>
                    <a:pt x="5019674" y="33047"/>
                  </a:lnTo>
                  <a:lnTo>
                    <a:pt x="5019674" y="538451"/>
                  </a:lnTo>
                  <a:lnTo>
                    <a:pt x="4991486" y="570532"/>
                  </a:lnTo>
                  <a:lnTo>
                    <a:pt x="4986626" y="571499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2474" y="56006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33D399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71524" y="6286499"/>
              <a:ext cx="5019675" cy="571500"/>
            </a:xfrm>
            <a:custGeom>
              <a:avLst/>
              <a:gdLst/>
              <a:ahLst/>
              <a:cxnLst/>
              <a:rect l="l" t="t" r="r" b="b"/>
              <a:pathLst>
                <a:path w="5019675" h="571500">
                  <a:moveTo>
                    <a:pt x="4986626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86626" y="0"/>
                  </a:lnTo>
                  <a:lnTo>
                    <a:pt x="4991486" y="966"/>
                  </a:lnTo>
                  <a:lnTo>
                    <a:pt x="5018707" y="28186"/>
                  </a:lnTo>
                  <a:lnTo>
                    <a:pt x="5019674" y="33047"/>
                  </a:lnTo>
                  <a:lnTo>
                    <a:pt x="5019674" y="538452"/>
                  </a:lnTo>
                  <a:lnTo>
                    <a:pt x="4991486" y="570533"/>
                  </a:lnTo>
                  <a:lnTo>
                    <a:pt x="4986626" y="571499"/>
                  </a:lnTo>
                  <a:close/>
                </a:path>
              </a:pathLst>
            </a:custGeom>
            <a:solidFill>
              <a:srgbClr val="F5F2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52474" y="62864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A68B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71524" y="6972299"/>
              <a:ext cx="5019675" cy="571500"/>
            </a:xfrm>
            <a:custGeom>
              <a:avLst/>
              <a:gdLst/>
              <a:ahLst/>
              <a:cxnLst/>
              <a:rect l="l" t="t" r="r" b="b"/>
              <a:pathLst>
                <a:path w="5019675" h="571500">
                  <a:moveTo>
                    <a:pt x="4986626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4986626" y="0"/>
                  </a:lnTo>
                  <a:lnTo>
                    <a:pt x="4991486" y="966"/>
                  </a:lnTo>
                  <a:lnTo>
                    <a:pt x="5018707" y="28186"/>
                  </a:lnTo>
                  <a:lnTo>
                    <a:pt x="5019674" y="33047"/>
                  </a:lnTo>
                  <a:lnTo>
                    <a:pt x="5019674" y="538452"/>
                  </a:lnTo>
                  <a:lnTo>
                    <a:pt x="4991486" y="570532"/>
                  </a:lnTo>
                  <a:lnTo>
                    <a:pt x="4986626" y="571499"/>
                  </a:lnTo>
                  <a:close/>
                </a:path>
              </a:pathLst>
            </a:custGeom>
            <a:solidFill>
              <a:srgbClr val="FFFAEB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52474" y="6972299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099" y="571499"/>
                  </a:moveTo>
                  <a:lnTo>
                    <a:pt x="0" y="571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571499"/>
                  </a:lnTo>
                  <a:close/>
                </a:path>
              </a:pathLst>
            </a:custGeom>
            <a:solidFill>
              <a:srgbClr val="FABE2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71499" y="44195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8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5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5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6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442" y="4533919"/>
              <a:ext cx="152675" cy="15270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825978" y="1532913"/>
            <a:ext cx="3156222" cy="2846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최적화 </a:t>
            </a:r>
            <a:r>
              <a:rPr sz="175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ahoma"/>
              </a:rPr>
              <a:t>Best Practice</a:t>
            </a:r>
            <a:endParaRPr sz="1750" dirty="0">
              <a:latin typeface="Noto Sans KR" panose="020B0200000000000000" pitchFamily="50" charset="-127"/>
              <a:ea typeface="Noto Sans KR" panose="020B0200000000000000" pitchFamily="50" charset="-127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8178" y="2179925"/>
            <a:ext cx="152399" cy="15341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625952" y="2128869"/>
            <a:ext cx="3508647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중첩 레이아웃 줄이기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ConstraintLayout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3415" y="2875745"/>
            <a:ext cx="142874" cy="13337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625953" y="2814669"/>
            <a:ext cx="3546746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처리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Handler, WorkManager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백그라운드 작업 전환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8653" y="3571081"/>
            <a:ext cx="171449" cy="11429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625953" y="3500469"/>
            <a:ext cx="4080147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관리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Surface, Bitmap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즉시 해제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WeakReference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623" y="4237057"/>
            <a:ext cx="152459" cy="15394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625952" y="4186269"/>
            <a:ext cx="3432447" cy="4263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IPC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최적화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배치 처리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데이터 분할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캐싱 전략 도입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5A5189F-FABC-DA20-C8B4-28BAF8D966B4}"/>
              </a:ext>
            </a:extLst>
          </p:cNvPr>
          <p:cNvSpPr txBox="1"/>
          <p:nvPr/>
        </p:nvSpPr>
        <p:spPr>
          <a:xfrm>
            <a:off x="765627" y="3635982"/>
            <a:ext cx="609600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2565" marR="5080" lvl="0" indent="0" defTabSz="914400" eaLnBrk="1" fontAlgn="auto" latinLnBrk="0" hangingPunct="1">
              <a:lnSpc>
                <a:spcPts val="13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 드랍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(16ms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초과 프레임 발생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4A5462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202565" marR="5080" lvl="0" indent="0" defTabSz="914400" eaLnBrk="1" fontAlgn="auto" latinLnBrk="0" hangingPunct="1">
              <a:lnSpc>
                <a:spcPts val="13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ANR (5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초 이상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블로킹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 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rgbClr val="4A5462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202565" marR="5080" lvl="0" indent="0" defTabSz="914400" eaLnBrk="1" fontAlgn="auto" latinLnBrk="0" hangingPunct="1">
              <a:lnSpc>
                <a:spcPts val="13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과도한 메모리 사용량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(OOM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4A5462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kumimoji="0" lang="ko-KR" altLang="en-US" sz="12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성능 최적화 방법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1623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3241" y="1333805"/>
            <a:ext cx="5600700" cy="3733800"/>
            <a:chOff x="6210298" y="914399"/>
            <a:chExt cx="5600700" cy="3733800"/>
          </a:xfrm>
        </p:grpSpPr>
        <p:sp>
          <p:nvSpPr>
            <p:cNvPr id="43" name="object 43"/>
            <p:cNvSpPr/>
            <p:nvPr/>
          </p:nvSpPr>
          <p:spPr>
            <a:xfrm>
              <a:off x="6210298" y="914399"/>
              <a:ext cx="5600700" cy="3733800"/>
            </a:xfrm>
            <a:custGeom>
              <a:avLst/>
              <a:gdLst/>
              <a:ahLst/>
              <a:cxnLst/>
              <a:rect l="l" t="t" r="r" b="b"/>
              <a:pathLst>
                <a:path w="5600700" h="3733800">
                  <a:moveTo>
                    <a:pt x="5529503" y="3733799"/>
                  </a:moveTo>
                  <a:lnTo>
                    <a:pt x="71196" y="3733799"/>
                  </a:lnTo>
                  <a:lnTo>
                    <a:pt x="66241" y="3733311"/>
                  </a:lnTo>
                  <a:lnTo>
                    <a:pt x="29705" y="3718177"/>
                  </a:lnTo>
                  <a:lnTo>
                    <a:pt x="3885" y="3682137"/>
                  </a:lnTo>
                  <a:lnTo>
                    <a:pt x="0" y="3662602"/>
                  </a:lnTo>
                  <a:lnTo>
                    <a:pt x="0" y="36575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662602"/>
                  </a:lnTo>
                  <a:lnTo>
                    <a:pt x="5585077" y="3704093"/>
                  </a:lnTo>
                  <a:lnTo>
                    <a:pt x="5549038" y="3729913"/>
                  </a:lnTo>
                  <a:lnTo>
                    <a:pt x="5534458" y="3733311"/>
                  </a:lnTo>
                  <a:lnTo>
                    <a:pt x="5529503" y="37337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400799" y="1600199"/>
              <a:ext cx="38100" cy="2857500"/>
            </a:xfrm>
            <a:custGeom>
              <a:avLst/>
              <a:gdLst/>
              <a:ahLst/>
              <a:cxnLst/>
              <a:rect l="l" t="t" r="r" b="b"/>
              <a:pathLst>
                <a:path w="38100" h="2857500">
                  <a:moveTo>
                    <a:pt x="380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8574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581762" y="1600199"/>
              <a:ext cx="5038725" cy="2857500"/>
            </a:xfrm>
            <a:custGeom>
              <a:avLst/>
              <a:gdLst/>
              <a:ahLst/>
              <a:cxnLst/>
              <a:rect l="l" t="t" r="r" b="b"/>
              <a:pathLst>
                <a:path w="5038725" h="2857500">
                  <a:moveTo>
                    <a:pt x="5038725" y="2052408"/>
                  </a:moveTo>
                  <a:lnTo>
                    <a:pt x="5023104" y="2010905"/>
                  </a:lnTo>
                  <a:lnTo>
                    <a:pt x="4987061" y="1985086"/>
                  </a:lnTo>
                  <a:lnTo>
                    <a:pt x="4967529" y="1981200"/>
                  </a:lnTo>
                  <a:lnTo>
                    <a:pt x="71196" y="1981200"/>
                  </a:lnTo>
                  <a:lnTo>
                    <a:pt x="29705" y="1996833"/>
                  </a:lnTo>
                  <a:lnTo>
                    <a:pt x="3886" y="2032863"/>
                  </a:lnTo>
                  <a:lnTo>
                    <a:pt x="0" y="2052408"/>
                  </a:lnTo>
                  <a:lnTo>
                    <a:pt x="0" y="2781300"/>
                  </a:lnTo>
                  <a:lnTo>
                    <a:pt x="0" y="2786303"/>
                  </a:lnTo>
                  <a:lnTo>
                    <a:pt x="15621" y="2827794"/>
                  </a:lnTo>
                  <a:lnTo>
                    <a:pt x="51663" y="2853613"/>
                  </a:lnTo>
                  <a:lnTo>
                    <a:pt x="71196" y="2857500"/>
                  </a:lnTo>
                  <a:lnTo>
                    <a:pt x="4967529" y="2857500"/>
                  </a:lnTo>
                  <a:lnTo>
                    <a:pt x="5009019" y="2841879"/>
                  </a:lnTo>
                  <a:lnTo>
                    <a:pt x="5034839" y="2805849"/>
                  </a:lnTo>
                  <a:lnTo>
                    <a:pt x="5038725" y="2786303"/>
                  </a:lnTo>
                  <a:lnTo>
                    <a:pt x="5038725" y="2052408"/>
                  </a:lnTo>
                  <a:close/>
                </a:path>
                <a:path w="5038725" h="2857500">
                  <a:moveTo>
                    <a:pt x="5038725" y="1061808"/>
                  </a:moveTo>
                  <a:lnTo>
                    <a:pt x="5023104" y="1020305"/>
                  </a:lnTo>
                  <a:lnTo>
                    <a:pt x="4987061" y="994486"/>
                  </a:lnTo>
                  <a:lnTo>
                    <a:pt x="4967529" y="990600"/>
                  </a:lnTo>
                  <a:lnTo>
                    <a:pt x="71196" y="990600"/>
                  </a:lnTo>
                  <a:lnTo>
                    <a:pt x="29705" y="1006233"/>
                  </a:lnTo>
                  <a:lnTo>
                    <a:pt x="3886" y="1042263"/>
                  </a:lnTo>
                  <a:lnTo>
                    <a:pt x="0" y="1061808"/>
                  </a:lnTo>
                  <a:lnTo>
                    <a:pt x="0" y="1790700"/>
                  </a:lnTo>
                  <a:lnTo>
                    <a:pt x="0" y="1795703"/>
                  </a:lnTo>
                  <a:lnTo>
                    <a:pt x="15621" y="1837194"/>
                  </a:lnTo>
                  <a:lnTo>
                    <a:pt x="51663" y="1863013"/>
                  </a:lnTo>
                  <a:lnTo>
                    <a:pt x="71196" y="1866900"/>
                  </a:lnTo>
                  <a:lnTo>
                    <a:pt x="4967529" y="1866900"/>
                  </a:lnTo>
                  <a:lnTo>
                    <a:pt x="5009019" y="1851279"/>
                  </a:lnTo>
                  <a:lnTo>
                    <a:pt x="5034839" y="1815249"/>
                  </a:lnTo>
                  <a:lnTo>
                    <a:pt x="5038725" y="1795703"/>
                  </a:lnTo>
                  <a:lnTo>
                    <a:pt x="5038725" y="1061808"/>
                  </a:lnTo>
                  <a:close/>
                </a:path>
                <a:path w="5038725" h="2857500">
                  <a:moveTo>
                    <a:pt x="5038725" y="71208"/>
                  </a:moveTo>
                  <a:lnTo>
                    <a:pt x="5023104" y="29705"/>
                  </a:lnTo>
                  <a:lnTo>
                    <a:pt x="4987061" y="3886"/>
                  </a:lnTo>
                  <a:lnTo>
                    <a:pt x="4967529" y="0"/>
                  </a:lnTo>
                  <a:lnTo>
                    <a:pt x="71196" y="0"/>
                  </a:lnTo>
                  <a:lnTo>
                    <a:pt x="29705" y="15633"/>
                  </a:lnTo>
                  <a:lnTo>
                    <a:pt x="3886" y="51663"/>
                  </a:lnTo>
                  <a:lnTo>
                    <a:pt x="0" y="71208"/>
                  </a:lnTo>
                  <a:lnTo>
                    <a:pt x="0" y="800100"/>
                  </a:lnTo>
                  <a:lnTo>
                    <a:pt x="0" y="805103"/>
                  </a:lnTo>
                  <a:lnTo>
                    <a:pt x="15621" y="846594"/>
                  </a:lnTo>
                  <a:lnTo>
                    <a:pt x="51663" y="872426"/>
                  </a:lnTo>
                  <a:lnTo>
                    <a:pt x="71196" y="876300"/>
                  </a:lnTo>
                  <a:lnTo>
                    <a:pt x="4967529" y="876300"/>
                  </a:lnTo>
                  <a:lnTo>
                    <a:pt x="5009019" y="860679"/>
                  </a:lnTo>
                  <a:lnTo>
                    <a:pt x="5034839" y="824649"/>
                  </a:lnTo>
                  <a:lnTo>
                    <a:pt x="5038725" y="805103"/>
                  </a:lnTo>
                  <a:lnTo>
                    <a:pt x="5038725" y="7120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400799" y="11048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4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4" y="1219199"/>
              <a:ext cx="133349" cy="15239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76342" y="1505891"/>
            <a:ext cx="151445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개선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9017" y="213390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2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2" y="243192"/>
                </a:lnTo>
                <a:lnTo>
                  <a:pt x="243191" y="274804"/>
                </a:lnTo>
                <a:lnTo>
                  <a:pt x="203732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BEDA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89278" y="2181817"/>
            <a:ext cx="104139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1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57318" y="2122224"/>
            <a:ext cx="4529741" cy="6585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60%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 드랍 </a:t>
            </a:r>
            <a:r>
              <a:rPr sz="140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IVI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애플리케이션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메인 스레드에서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과다 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ThreadPool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도입 및 화면 갱신 주기 조정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10%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미만으로 감소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89017" y="312450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2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2" y="243191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BEDA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9278" y="3172417"/>
            <a:ext cx="104139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2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57318" y="3112824"/>
            <a:ext cx="4381482" cy="6585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대량 메모리 누수 </a:t>
            </a:r>
            <a:r>
              <a:rPr sz="140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Cluster UI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Surface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객체 미해제 및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Bitmap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캐싱 오류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수명주기 연계 명시적 해제 코드 추가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75%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절감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89017" y="411510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599" y="210720"/>
                </a:lnTo>
                <a:lnTo>
                  <a:pt x="731" y="167337"/>
                </a:lnTo>
                <a:lnTo>
                  <a:pt x="0" y="152399"/>
                </a:lnTo>
                <a:lnTo>
                  <a:pt x="182" y="144912"/>
                </a:lnTo>
                <a:lnTo>
                  <a:pt x="8903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2" y="8904"/>
                </a:lnTo>
                <a:lnTo>
                  <a:pt x="243191" y="29995"/>
                </a:lnTo>
                <a:lnTo>
                  <a:pt x="274802" y="61607"/>
                </a:lnTo>
                <a:lnTo>
                  <a:pt x="295894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4" y="203733"/>
                </a:lnTo>
                <a:lnTo>
                  <a:pt x="274802" y="243192"/>
                </a:lnTo>
                <a:lnTo>
                  <a:pt x="243191" y="274803"/>
                </a:lnTo>
                <a:lnTo>
                  <a:pt x="203732" y="295894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BEDAFE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89278" y="4163017"/>
            <a:ext cx="104139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b="1" dirty="0">
                <a:solidFill>
                  <a:srgbClr val="2562E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rebuchet MS"/>
              </a:rPr>
              <a:t>3</a:t>
            </a:r>
            <a:endParaRPr sz="1150">
              <a:latin typeface="Noto Sans KR" panose="020B0200000000000000" pitchFamily="50" charset="-127"/>
              <a:ea typeface="Noto Sans KR" panose="020B0200000000000000" pitchFamily="50" charset="-127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57318" y="4103424"/>
            <a:ext cx="3980506" cy="6585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</a:t>
            </a:r>
            <a:r>
              <a:rPr sz="140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SystemUI ANR </a:t>
            </a:r>
            <a:r>
              <a:rPr sz="1350" dirty="0">
                <a:solidFill>
                  <a:srgbClr val="E9423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발생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StatusBar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업데이트 시 과도한 동기식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Binder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해결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: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비동기 패턴 및 로컬 캐싱 도입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→ </a:t>
            </a:r>
            <a:r>
              <a:rPr sz="120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ANR </a:t>
            </a:r>
            <a:r>
              <a:rPr sz="1150" dirty="0">
                <a:solidFill>
                  <a:srgbClr val="33A75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완전 제거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210299" y="1332706"/>
            <a:ext cx="5600700" cy="2095500"/>
            <a:chOff x="6210298" y="4800599"/>
            <a:chExt cx="5600700" cy="2095500"/>
          </a:xfrm>
        </p:grpSpPr>
        <p:sp>
          <p:nvSpPr>
            <p:cNvPr id="59" name="object 59"/>
            <p:cNvSpPr/>
            <p:nvPr/>
          </p:nvSpPr>
          <p:spPr>
            <a:xfrm>
              <a:off x="6210298" y="4800599"/>
              <a:ext cx="5600700" cy="2095500"/>
            </a:xfrm>
            <a:custGeom>
              <a:avLst/>
              <a:gdLst/>
              <a:ahLst/>
              <a:cxnLst/>
              <a:rect l="l" t="t" r="r" b="b"/>
              <a:pathLst>
                <a:path w="5600700" h="2095500">
                  <a:moveTo>
                    <a:pt x="5529503" y="2095499"/>
                  </a:moveTo>
                  <a:lnTo>
                    <a:pt x="71196" y="2095499"/>
                  </a:lnTo>
                  <a:lnTo>
                    <a:pt x="66241" y="2095010"/>
                  </a:lnTo>
                  <a:lnTo>
                    <a:pt x="29705" y="2079876"/>
                  </a:lnTo>
                  <a:lnTo>
                    <a:pt x="3885" y="2043836"/>
                  </a:lnTo>
                  <a:lnTo>
                    <a:pt x="0" y="2024303"/>
                  </a:lnTo>
                  <a:lnTo>
                    <a:pt x="0" y="20192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2024303"/>
                  </a:lnTo>
                  <a:lnTo>
                    <a:pt x="5585077" y="2065793"/>
                  </a:lnTo>
                  <a:lnTo>
                    <a:pt x="5549038" y="2091612"/>
                  </a:lnTo>
                  <a:lnTo>
                    <a:pt x="5534458" y="2095010"/>
                  </a:lnTo>
                  <a:lnTo>
                    <a:pt x="5529503" y="2095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400787" y="4991099"/>
              <a:ext cx="381000" cy="1714500"/>
            </a:xfrm>
            <a:custGeom>
              <a:avLst/>
              <a:gdLst/>
              <a:ahLst/>
              <a:cxnLst/>
              <a:rect l="l" t="t" r="r" b="b"/>
              <a:pathLst>
                <a:path w="381000" h="1714500">
                  <a:moveTo>
                    <a:pt x="38100" y="495300"/>
                  </a:moveTo>
                  <a:lnTo>
                    <a:pt x="0" y="495300"/>
                  </a:lnTo>
                  <a:lnTo>
                    <a:pt x="0" y="1714500"/>
                  </a:lnTo>
                  <a:lnTo>
                    <a:pt x="38100" y="1714500"/>
                  </a:lnTo>
                  <a:lnTo>
                    <a:pt x="38100" y="495300"/>
                  </a:lnTo>
                  <a:close/>
                </a:path>
                <a:path w="381000" h="17145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28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28" y="181152"/>
                  </a:lnTo>
                  <a:lnTo>
                    <a:pt x="0" y="190500"/>
                  </a:lnTo>
                  <a:lnTo>
                    <a:pt x="228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385" y="5104685"/>
              <a:ext cx="154037" cy="154037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883400" y="1504791"/>
            <a:ext cx="1650999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성능 진단 도구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581775" y="2018506"/>
            <a:ext cx="2486025" cy="571500"/>
            <a:chOff x="6581774" y="5486399"/>
            <a:chExt cx="2486025" cy="571500"/>
          </a:xfrm>
        </p:grpSpPr>
        <p:sp>
          <p:nvSpPr>
            <p:cNvPr id="64" name="object 64"/>
            <p:cNvSpPr/>
            <p:nvPr/>
          </p:nvSpPr>
          <p:spPr>
            <a:xfrm>
              <a:off x="6581774" y="5486399"/>
              <a:ext cx="2486025" cy="571500"/>
            </a:xfrm>
            <a:custGeom>
              <a:avLst/>
              <a:gdLst/>
              <a:ahLst/>
              <a:cxnLst/>
              <a:rect l="l" t="t" r="r" b="b"/>
              <a:pathLst>
                <a:path w="2486025" h="571500">
                  <a:moveTo>
                    <a:pt x="2452977" y="571499"/>
                  </a:moveTo>
                  <a:lnTo>
                    <a:pt x="33047" y="571499"/>
                  </a:lnTo>
                  <a:lnTo>
                    <a:pt x="28187" y="570532"/>
                  </a:lnTo>
                  <a:lnTo>
                    <a:pt x="966" y="543311"/>
                  </a:lnTo>
                  <a:lnTo>
                    <a:pt x="0" y="538452"/>
                  </a:lnTo>
                  <a:lnTo>
                    <a:pt x="0" y="533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452977" y="0"/>
                  </a:lnTo>
                  <a:lnTo>
                    <a:pt x="2485057" y="28186"/>
                  </a:lnTo>
                  <a:lnTo>
                    <a:pt x="2486024" y="33047"/>
                  </a:lnTo>
                  <a:lnTo>
                    <a:pt x="2486024" y="538452"/>
                  </a:lnTo>
                  <a:lnTo>
                    <a:pt x="2457836" y="570532"/>
                  </a:lnTo>
                  <a:lnTo>
                    <a:pt x="2452977" y="571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677024" y="5562599"/>
              <a:ext cx="762000" cy="266700"/>
            </a:xfrm>
            <a:custGeom>
              <a:avLst/>
              <a:gdLst/>
              <a:ahLst/>
              <a:cxnLst/>
              <a:rect l="l" t="t" r="r" b="b"/>
              <a:pathLst>
                <a:path w="762000" h="266700">
                  <a:moveTo>
                    <a:pt x="728952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728952" y="0"/>
                  </a:lnTo>
                  <a:lnTo>
                    <a:pt x="761032" y="28186"/>
                  </a:lnTo>
                  <a:lnTo>
                    <a:pt x="761999" y="33047"/>
                  </a:lnTo>
                  <a:lnTo>
                    <a:pt x="761999" y="233652"/>
                  </a:lnTo>
                  <a:lnTo>
                    <a:pt x="733811" y="265732"/>
                  </a:lnTo>
                  <a:lnTo>
                    <a:pt x="728952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601734" y="2064583"/>
            <a:ext cx="1779615" cy="44755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Systrace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 드랍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merican Typewriter"/>
              </a:rPr>
              <a:t>, CPU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사용량 분석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143999" y="2018506"/>
            <a:ext cx="2476500" cy="571500"/>
            <a:chOff x="9143998" y="5486399"/>
            <a:chExt cx="2476500" cy="571500"/>
          </a:xfrm>
        </p:grpSpPr>
        <p:sp>
          <p:nvSpPr>
            <p:cNvPr id="68" name="object 68"/>
            <p:cNvSpPr/>
            <p:nvPr/>
          </p:nvSpPr>
          <p:spPr>
            <a:xfrm>
              <a:off x="9143998" y="5486399"/>
              <a:ext cx="2476500" cy="571500"/>
            </a:xfrm>
            <a:custGeom>
              <a:avLst/>
              <a:gdLst/>
              <a:ahLst/>
              <a:cxnLst/>
              <a:rect l="l" t="t" r="r" b="b"/>
              <a:pathLst>
                <a:path w="2476500" h="571500">
                  <a:moveTo>
                    <a:pt x="2443452" y="571499"/>
                  </a:moveTo>
                  <a:lnTo>
                    <a:pt x="33047" y="571499"/>
                  </a:lnTo>
                  <a:lnTo>
                    <a:pt x="28187" y="570532"/>
                  </a:lnTo>
                  <a:lnTo>
                    <a:pt x="966" y="543311"/>
                  </a:lnTo>
                  <a:lnTo>
                    <a:pt x="0" y="538452"/>
                  </a:lnTo>
                  <a:lnTo>
                    <a:pt x="0" y="533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443452" y="0"/>
                  </a:lnTo>
                  <a:lnTo>
                    <a:pt x="2475533" y="28186"/>
                  </a:lnTo>
                  <a:lnTo>
                    <a:pt x="2476499" y="33047"/>
                  </a:lnTo>
                  <a:lnTo>
                    <a:pt x="2476499" y="538452"/>
                  </a:lnTo>
                  <a:lnTo>
                    <a:pt x="2448311" y="570532"/>
                  </a:lnTo>
                  <a:lnTo>
                    <a:pt x="2443452" y="571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9239248" y="5562599"/>
              <a:ext cx="733425" cy="266700"/>
            </a:xfrm>
            <a:custGeom>
              <a:avLst/>
              <a:gdLst/>
              <a:ahLst/>
              <a:cxnLst/>
              <a:rect l="l" t="t" r="r" b="b"/>
              <a:pathLst>
                <a:path w="733425" h="266700">
                  <a:moveTo>
                    <a:pt x="700377" y="266699"/>
                  </a:moveTo>
                  <a:lnTo>
                    <a:pt x="33047" y="266699"/>
                  </a:lnTo>
                  <a:lnTo>
                    <a:pt x="28186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00377" y="0"/>
                  </a:lnTo>
                  <a:lnTo>
                    <a:pt x="732458" y="28186"/>
                  </a:lnTo>
                  <a:lnTo>
                    <a:pt x="733424" y="33047"/>
                  </a:lnTo>
                  <a:lnTo>
                    <a:pt x="733424" y="233652"/>
                  </a:lnTo>
                  <a:lnTo>
                    <a:pt x="705237" y="265732"/>
                  </a:lnTo>
                  <a:lnTo>
                    <a:pt x="70037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159196" y="2064583"/>
            <a:ext cx="1731944" cy="44755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Perfetto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성능 종합 프로파일링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581775" y="2666206"/>
            <a:ext cx="2486025" cy="571500"/>
            <a:chOff x="6581774" y="6134099"/>
            <a:chExt cx="2486025" cy="571500"/>
          </a:xfrm>
        </p:grpSpPr>
        <p:sp>
          <p:nvSpPr>
            <p:cNvPr id="72" name="object 72"/>
            <p:cNvSpPr/>
            <p:nvPr/>
          </p:nvSpPr>
          <p:spPr>
            <a:xfrm>
              <a:off x="6581774" y="6134099"/>
              <a:ext cx="2486025" cy="571500"/>
            </a:xfrm>
            <a:custGeom>
              <a:avLst/>
              <a:gdLst/>
              <a:ahLst/>
              <a:cxnLst/>
              <a:rect l="l" t="t" r="r" b="b"/>
              <a:pathLst>
                <a:path w="2486025" h="571500">
                  <a:moveTo>
                    <a:pt x="2452977" y="571499"/>
                  </a:moveTo>
                  <a:lnTo>
                    <a:pt x="33047" y="571499"/>
                  </a:lnTo>
                  <a:lnTo>
                    <a:pt x="28187" y="570532"/>
                  </a:lnTo>
                  <a:lnTo>
                    <a:pt x="966" y="543312"/>
                  </a:lnTo>
                  <a:lnTo>
                    <a:pt x="0" y="538452"/>
                  </a:lnTo>
                  <a:lnTo>
                    <a:pt x="0" y="533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452977" y="0"/>
                  </a:lnTo>
                  <a:lnTo>
                    <a:pt x="2485057" y="28187"/>
                  </a:lnTo>
                  <a:lnTo>
                    <a:pt x="2486024" y="33047"/>
                  </a:lnTo>
                  <a:lnTo>
                    <a:pt x="2486024" y="538452"/>
                  </a:lnTo>
                  <a:lnTo>
                    <a:pt x="2457836" y="570532"/>
                  </a:lnTo>
                  <a:lnTo>
                    <a:pt x="2452977" y="571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6677024" y="6210299"/>
              <a:ext cx="1333500" cy="266700"/>
            </a:xfrm>
            <a:custGeom>
              <a:avLst/>
              <a:gdLst/>
              <a:ahLst/>
              <a:cxnLst/>
              <a:rect l="l" t="t" r="r" b="b"/>
              <a:pathLst>
                <a:path w="1333500" h="266700">
                  <a:moveTo>
                    <a:pt x="1300451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1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300451" y="0"/>
                  </a:lnTo>
                  <a:lnTo>
                    <a:pt x="1332532" y="28186"/>
                  </a:lnTo>
                  <a:lnTo>
                    <a:pt x="1333499" y="33047"/>
                  </a:lnTo>
                  <a:lnTo>
                    <a:pt x="1333499" y="233651"/>
                  </a:lnTo>
                  <a:lnTo>
                    <a:pt x="1305311" y="265732"/>
                  </a:lnTo>
                  <a:lnTo>
                    <a:pt x="1300451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572706" y="2712283"/>
            <a:ext cx="1508124" cy="44755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6515" algn="ctr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Memory Profiler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메모리 누수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merican Typewriter"/>
              </a:rPr>
              <a:t>, </a:t>
            </a: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할당 패턴 분석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143999" y="2666206"/>
            <a:ext cx="2476500" cy="571500"/>
            <a:chOff x="9143998" y="6134099"/>
            <a:chExt cx="2476500" cy="571500"/>
          </a:xfrm>
        </p:grpSpPr>
        <p:sp>
          <p:nvSpPr>
            <p:cNvPr id="76" name="object 76"/>
            <p:cNvSpPr/>
            <p:nvPr/>
          </p:nvSpPr>
          <p:spPr>
            <a:xfrm>
              <a:off x="9143998" y="6134099"/>
              <a:ext cx="2476500" cy="571500"/>
            </a:xfrm>
            <a:custGeom>
              <a:avLst/>
              <a:gdLst/>
              <a:ahLst/>
              <a:cxnLst/>
              <a:rect l="l" t="t" r="r" b="b"/>
              <a:pathLst>
                <a:path w="2476500" h="571500">
                  <a:moveTo>
                    <a:pt x="2443452" y="571499"/>
                  </a:moveTo>
                  <a:lnTo>
                    <a:pt x="33047" y="571499"/>
                  </a:lnTo>
                  <a:lnTo>
                    <a:pt x="28187" y="570532"/>
                  </a:lnTo>
                  <a:lnTo>
                    <a:pt x="966" y="543312"/>
                  </a:lnTo>
                  <a:lnTo>
                    <a:pt x="0" y="538452"/>
                  </a:lnTo>
                  <a:lnTo>
                    <a:pt x="0" y="5333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2443452" y="0"/>
                  </a:lnTo>
                  <a:lnTo>
                    <a:pt x="2475533" y="28187"/>
                  </a:lnTo>
                  <a:lnTo>
                    <a:pt x="2476499" y="33047"/>
                  </a:lnTo>
                  <a:lnTo>
                    <a:pt x="2476499" y="538452"/>
                  </a:lnTo>
                  <a:lnTo>
                    <a:pt x="2448311" y="570532"/>
                  </a:lnTo>
                  <a:lnTo>
                    <a:pt x="2443452" y="57149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9239248" y="6210299"/>
              <a:ext cx="809625" cy="266700"/>
            </a:xfrm>
            <a:custGeom>
              <a:avLst/>
              <a:gdLst/>
              <a:ahLst/>
              <a:cxnLst/>
              <a:rect l="l" t="t" r="r" b="b"/>
              <a:pathLst>
                <a:path w="809625" h="266700">
                  <a:moveTo>
                    <a:pt x="776577" y="266699"/>
                  </a:moveTo>
                  <a:lnTo>
                    <a:pt x="33047" y="266699"/>
                  </a:lnTo>
                  <a:lnTo>
                    <a:pt x="28186" y="265732"/>
                  </a:lnTo>
                  <a:lnTo>
                    <a:pt x="966" y="238511"/>
                  </a:lnTo>
                  <a:lnTo>
                    <a:pt x="0" y="233651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6577" y="0"/>
                  </a:lnTo>
                  <a:lnTo>
                    <a:pt x="808657" y="28186"/>
                  </a:lnTo>
                  <a:lnTo>
                    <a:pt x="809624" y="33047"/>
                  </a:lnTo>
                  <a:lnTo>
                    <a:pt x="809624" y="233651"/>
                  </a:lnTo>
                  <a:lnTo>
                    <a:pt x="781436" y="265732"/>
                  </a:lnTo>
                  <a:lnTo>
                    <a:pt x="776577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9130168" y="2712283"/>
            <a:ext cx="1617662" cy="44755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dumpsys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서비스 상태 진단</a:t>
            </a:r>
            <a:endParaRPr sz="10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08649" y="5744458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358802" y="647699"/>
                </a:moveTo>
                <a:lnTo>
                  <a:pt x="71196" y="647699"/>
                </a:lnTo>
                <a:lnTo>
                  <a:pt x="66241" y="647210"/>
                </a:lnTo>
                <a:lnTo>
                  <a:pt x="29705" y="632077"/>
                </a:lnTo>
                <a:lnTo>
                  <a:pt x="3885" y="596036"/>
                </a:lnTo>
                <a:lnTo>
                  <a:pt x="0" y="576503"/>
                </a:lnTo>
                <a:lnTo>
                  <a:pt x="0" y="571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11358802" y="0"/>
                </a:lnTo>
                <a:lnTo>
                  <a:pt x="11400293" y="15621"/>
                </a:lnTo>
                <a:lnTo>
                  <a:pt x="11426113" y="51660"/>
                </a:lnTo>
                <a:lnTo>
                  <a:pt x="11429999" y="71196"/>
                </a:lnTo>
                <a:lnTo>
                  <a:pt x="11429999" y="576503"/>
                </a:lnTo>
                <a:lnTo>
                  <a:pt x="11414376" y="617993"/>
                </a:lnTo>
                <a:lnTo>
                  <a:pt x="11378337" y="643812"/>
                </a:lnTo>
                <a:lnTo>
                  <a:pt x="11363757" y="647211"/>
                </a:lnTo>
                <a:lnTo>
                  <a:pt x="11358802" y="647699"/>
                </a:lnTo>
                <a:close/>
              </a:path>
            </a:pathLst>
          </a:custGeom>
          <a:solidFill>
            <a:srgbClr val="EFF5FF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1" name="object 8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307" y="5982583"/>
            <a:ext cx="117865" cy="171449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678590" y="5895043"/>
            <a:ext cx="847725" cy="228600"/>
          </a:xfrm>
          <a:custGeom>
            <a:avLst/>
            <a:gdLst/>
            <a:ahLst/>
            <a:cxnLst/>
            <a:rect l="l" t="t" r="r" b="b"/>
            <a:pathLst>
              <a:path w="847725" h="228600">
                <a:moveTo>
                  <a:pt x="814677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14677" y="0"/>
                </a:lnTo>
                <a:lnTo>
                  <a:pt x="846757" y="28187"/>
                </a:lnTo>
                <a:lnTo>
                  <a:pt x="847724" y="33047"/>
                </a:lnTo>
                <a:lnTo>
                  <a:pt x="847724" y="195552"/>
                </a:lnTo>
                <a:lnTo>
                  <a:pt x="819536" y="227632"/>
                </a:lnTo>
                <a:lnTo>
                  <a:pt x="814677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5036" y="5893840"/>
            <a:ext cx="11123613" cy="6006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실무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omic Sans MS"/>
              </a:rPr>
              <a:t>: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성능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문제는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사전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예방이</a:t>
            </a:r>
            <a:r>
              <a:rPr sz="11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 </a:t>
            </a:r>
            <a:r>
              <a:rPr sz="1150" b="1" dirty="0" err="1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핵심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코드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리뷰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단계에서</a:t>
            </a:r>
            <a:r>
              <a:rPr lang="en-US"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StrictMode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185F4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를 활성화하고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정기적인 성능 테스트를 진행하세요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복잡한 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 </a:t>
            </a:r>
            <a:r>
              <a:rPr kumimoji="0" lang="ko-KR" alt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호출은 별도 스레드로 분리하는 것이 좋습니다</a:t>
            </a:r>
            <a:r>
              <a:rPr kumimoji="0" lang="en-US" altLang="ko-KR" sz="1250" b="0" i="0" u="none" strike="noStrike" kern="0" cap="none" spc="0" normalizeH="0" baseline="0" noProof="0" dirty="0">
                <a:ln>
                  <a:noFill/>
                </a:ln>
                <a:solidFill>
                  <a:srgbClr val="37405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kumimoji="0" lang="ko-KR" altLang="en-US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10000"/>
              </a:lnSpc>
              <a:spcBef>
                <a:spcPts val="95"/>
              </a:spcBef>
            </a:pP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546361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문제 해결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3147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999" y="1342231"/>
            <a:ext cx="5600700" cy="2628900"/>
            <a:chOff x="380999" y="952500"/>
            <a:chExt cx="5600700" cy="2628900"/>
          </a:xfrm>
        </p:grpSpPr>
        <p:sp>
          <p:nvSpPr>
            <p:cNvPr id="6" name="object 6"/>
            <p:cNvSpPr/>
            <p:nvPr/>
          </p:nvSpPr>
          <p:spPr>
            <a:xfrm>
              <a:off x="380999" y="952500"/>
              <a:ext cx="5600700" cy="2628900"/>
            </a:xfrm>
            <a:custGeom>
              <a:avLst/>
              <a:gdLst/>
              <a:ahLst/>
              <a:cxnLst/>
              <a:rect l="l" t="t" r="r" b="b"/>
              <a:pathLst>
                <a:path w="5600700" h="2628900">
                  <a:moveTo>
                    <a:pt x="5529502" y="2628899"/>
                  </a:moveTo>
                  <a:lnTo>
                    <a:pt x="71196" y="2628899"/>
                  </a:lnTo>
                  <a:lnTo>
                    <a:pt x="66241" y="2628411"/>
                  </a:lnTo>
                  <a:lnTo>
                    <a:pt x="29705" y="2613277"/>
                  </a:lnTo>
                  <a:lnTo>
                    <a:pt x="3885" y="2577237"/>
                  </a:lnTo>
                  <a:lnTo>
                    <a:pt x="0" y="2557702"/>
                  </a:lnTo>
                  <a:lnTo>
                    <a:pt x="0" y="2552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2557702"/>
                  </a:lnTo>
                  <a:lnTo>
                    <a:pt x="5585076" y="2599194"/>
                  </a:lnTo>
                  <a:lnTo>
                    <a:pt x="5549037" y="2625013"/>
                  </a:lnTo>
                  <a:lnTo>
                    <a:pt x="5534457" y="2628411"/>
                  </a:lnTo>
                  <a:lnTo>
                    <a:pt x="5529502" y="2628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487" y="1142999"/>
              <a:ext cx="381000" cy="2247900"/>
            </a:xfrm>
            <a:custGeom>
              <a:avLst/>
              <a:gdLst/>
              <a:ahLst/>
              <a:cxnLst/>
              <a:rect l="l" t="t" r="r" b="b"/>
              <a:pathLst>
                <a:path w="381000" h="2247900">
                  <a:moveTo>
                    <a:pt x="38100" y="495300"/>
                  </a:moveTo>
                  <a:lnTo>
                    <a:pt x="0" y="495300"/>
                  </a:lnTo>
                  <a:lnTo>
                    <a:pt x="0" y="2247900"/>
                  </a:lnTo>
                  <a:lnTo>
                    <a:pt x="38100" y="2247900"/>
                  </a:lnTo>
                  <a:lnTo>
                    <a:pt x="38100" y="495300"/>
                  </a:lnTo>
                  <a:close/>
                </a:path>
                <a:path w="381000" h="2247900">
                  <a:moveTo>
                    <a:pt x="381000" y="190500"/>
                  </a:moveTo>
                  <a:lnTo>
                    <a:pt x="375297" y="144208"/>
                  </a:lnTo>
                  <a:lnTo>
                    <a:pt x="358508" y="100698"/>
                  </a:lnTo>
                  <a:lnTo>
                    <a:pt x="331660" y="62585"/>
                  </a:lnTo>
                  <a:lnTo>
                    <a:pt x="296341" y="32105"/>
                  </a:lnTo>
                  <a:lnTo>
                    <a:pt x="254673" y="11137"/>
                  </a:lnTo>
                  <a:lnTo>
                    <a:pt x="209181" y="927"/>
                  </a:lnTo>
                  <a:lnTo>
                    <a:pt x="190500" y="0"/>
                  </a:lnTo>
                  <a:lnTo>
                    <a:pt x="181152" y="241"/>
                  </a:lnTo>
                  <a:lnTo>
                    <a:pt x="135204" y="8204"/>
                  </a:lnTo>
                  <a:lnTo>
                    <a:pt x="92583" y="27101"/>
                  </a:lnTo>
                  <a:lnTo>
                    <a:pt x="55803" y="55803"/>
                  </a:lnTo>
                  <a:lnTo>
                    <a:pt x="27101" y="92583"/>
                  </a:lnTo>
                  <a:lnTo>
                    <a:pt x="8204" y="135204"/>
                  </a:lnTo>
                  <a:lnTo>
                    <a:pt x="241" y="181152"/>
                  </a:lnTo>
                  <a:lnTo>
                    <a:pt x="0" y="190500"/>
                  </a:lnTo>
                  <a:lnTo>
                    <a:pt x="241" y="199859"/>
                  </a:lnTo>
                  <a:lnTo>
                    <a:pt x="8204" y="245808"/>
                  </a:lnTo>
                  <a:lnTo>
                    <a:pt x="27101" y="288429"/>
                  </a:lnTo>
                  <a:lnTo>
                    <a:pt x="55803" y="325208"/>
                  </a:lnTo>
                  <a:lnTo>
                    <a:pt x="92583" y="353910"/>
                  </a:lnTo>
                  <a:lnTo>
                    <a:pt x="135204" y="372808"/>
                  </a:lnTo>
                  <a:lnTo>
                    <a:pt x="181152" y="380771"/>
                  </a:lnTo>
                  <a:lnTo>
                    <a:pt x="190500" y="381000"/>
                  </a:lnTo>
                  <a:lnTo>
                    <a:pt x="199859" y="380771"/>
                  </a:lnTo>
                  <a:lnTo>
                    <a:pt x="245808" y="372808"/>
                  </a:lnTo>
                  <a:lnTo>
                    <a:pt x="288429" y="353910"/>
                  </a:lnTo>
                  <a:lnTo>
                    <a:pt x="325208" y="325208"/>
                  </a:lnTo>
                  <a:lnTo>
                    <a:pt x="353910" y="288429"/>
                  </a:lnTo>
                  <a:lnTo>
                    <a:pt x="372808" y="245808"/>
                  </a:lnTo>
                  <a:lnTo>
                    <a:pt x="380771" y="199859"/>
                  </a:lnTo>
                  <a:lnTo>
                    <a:pt x="381000" y="190500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264" y="1266825"/>
              <a:ext cx="153471" cy="133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4099" y="1586886"/>
            <a:ext cx="2258617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오류 발생 패턴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662" y="2123280"/>
            <a:ext cx="57150" cy="1581150"/>
          </a:xfrm>
          <a:custGeom>
            <a:avLst/>
            <a:gdLst/>
            <a:ahLst/>
            <a:cxnLst/>
            <a:rect l="l" t="t" r="r" b="b"/>
            <a:pathLst>
              <a:path w="57150" h="1581150">
                <a:moveTo>
                  <a:pt x="57150" y="1548790"/>
                </a:moveTo>
                <a:lnTo>
                  <a:pt x="32372" y="1524000"/>
                </a:lnTo>
                <a:lnTo>
                  <a:pt x="24790" y="1524000"/>
                </a:lnTo>
                <a:lnTo>
                  <a:pt x="0" y="1548790"/>
                </a:lnTo>
                <a:lnTo>
                  <a:pt x="0" y="1556372"/>
                </a:lnTo>
                <a:lnTo>
                  <a:pt x="24790" y="1581150"/>
                </a:lnTo>
                <a:lnTo>
                  <a:pt x="32372" y="1581150"/>
                </a:lnTo>
                <a:lnTo>
                  <a:pt x="57150" y="1556372"/>
                </a:lnTo>
                <a:lnTo>
                  <a:pt x="57150" y="1552575"/>
                </a:lnTo>
                <a:lnTo>
                  <a:pt x="57150" y="1548790"/>
                </a:lnTo>
                <a:close/>
              </a:path>
              <a:path w="57150" h="1581150">
                <a:moveTo>
                  <a:pt x="57150" y="1243990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90"/>
                </a:lnTo>
                <a:lnTo>
                  <a:pt x="0" y="1251572"/>
                </a:lnTo>
                <a:lnTo>
                  <a:pt x="24790" y="1276350"/>
                </a:lnTo>
                <a:lnTo>
                  <a:pt x="32372" y="1276350"/>
                </a:lnTo>
                <a:lnTo>
                  <a:pt x="57150" y="1251572"/>
                </a:lnTo>
                <a:lnTo>
                  <a:pt x="57150" y="1247775"/>
                </a:lnTo>
                <a:lnTo>
                  <a:pt x="57150" y="1243990"/>
                </a:lnTo>
                <a:close/>
              </a:path>
              <a:path w="57150" h="15811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5811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5811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5811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050" y="1971982"/>
            <a:ext cx="4603750" cy="182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900"/>
              </a:lnSpc>
              <a:spcBef>
                <a:spcPts val="100"/>
              </a:spcBef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BadTokenException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잘못된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Token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사용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SecurityException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특수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권한 부족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IllegalArgumentException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잘못된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LayoutParams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설정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WindowLeaked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Dialog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나 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PopupWindow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미종료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96900">
              <a:lnSpc>
                <a:spcPct val="137900"/>
              </a:lnSpc>
            </a:pP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ANR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UI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블로킹 및 과도한 부하 </a:t>
            </a:r>
            <a:r>
              <a:rPr sz="14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/>
              </a:rPr>
              <a:t>InvalidDisplayException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없는 디스플레이 참조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10298" y="1342231"/>
            <a:ext cx="5600700" cy="4295775"/>
            <a:chOff x="6210298" y="952500"/>
            <a:chExt cx="5600700" cy="4295775"/>
          </a:xfrm>
        </p:grpSpPr>
        <p:sp>
          <p:nvSpPr>
            <p:cNvPr id="26" name="object 26"/>
            <p:cNvSpPr/>
            <p:nvPr/>
          </p:nvSpPr>
          <p:spPr>
            <a:xfrm>
              <a:off x="6210298" y="952500"/>
              <a:ext cx="5600700" cy="4295775"/>
            </a:xfrm>
            <a:custGeom>
              <a:avLst/>
              <a:gdLst/>
              <a:ahLst/>
              <a:cxnLst/>
              <a:rect l="l" t="t" r="r" b="b"/>
              <a:pathLst>
                <a:path w="5600700" h="4295775">
                  <a:moveTo>
                    <a:pt x="5529503" y="4295774"/>
                  </a:moveTo>
                  <a:lnTo>
                    <a:pt x="71196" y="4295774"/>
                  </a:lnTo>
                  <a:lnTo>
                    <a:pt x="66241" y="4295286"/>
                  </a:lnTo>
                  <a:lnTo>
                    <a:pt x="29705" y="4280152"/>
                  </a:lnTo>
                  <a:lnTo>
                    <a:pt x="3885" y="4244112"/>
                  </a:lnTo>
                  <a:lnTo>
                    <a:pt x="0" y="4224577"/>
                  </a:lnTo>
                  <a:lnTo>
                    <a:pt x="0" y="4219574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4224577"/>
                  </a:lnTo>
                  <a:lnTo>
                    <a:pt x="5585077" y="4266068"/>
                  </a:lnTo>
                  <a:lnTo>
                    <a:pt x="5549038" y="4291888"/>
                  </a:lnTo>
                  <a:lnTo>
                    <a:pt x="5534458" y="4295286"/>
                  </a:lnTo>
                  <a:lnTo>
                    <a:pt x="5529503" y="4295774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400799" y="1638299"/>
              <a:ext cx="38100" cy="3419475"/>
            </a:xfrm>
            <a:custGeom>
              <a:avLst/>
              <a:gdLst/>
              <a:ahLst/>
              <a:cxnLst/>
              <a:rect l="l" t="t" r="r" b="b"/>
              <a:pathLst>
                <a:path w="38100" h="3419475">
                  <a:moveTo>
                    <a:pt x="38099" y="3419474"/>
                  </a:moveTo>
                  <a:lnTo>
                    <a:pt x="0" y="34194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3419474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581762" y="1943099"/>
              <a:ext cx="5038725" cy="2657475"/>
            </a:xfrm>
            <a:custGeom>
              <a:avLst/>
              <a:gdLst/>
              <a:ahLst/>
              <a:cxnLst/>
              <a:rect l="l" t="t" r="r" b="b"/>
              <a:pathLst>
                <a:path w="5038725" h="2657475">
                  <a:moveTo>
                    <a:pt x="5038725" y="2385733"/>
                  </a:moveTo>
                  <a:lnTo>
                    <a:pt x="5010543" y="2353653"/>
                  </a:lnTo>
                  <a:lnTo>
                    <a:pt x="5005679" y="2352675"/>
                  </a:lnTo>
                  <a:lnTo>
                    <a:pt x="33058" y="2352675"/>
                  </a:lnTo>
                  <a:lnTo>
                    <a:pt x="977" y="2380869"/>
                  </a:lnTo>
                  <a:lnTo>
                    <a:pt x="0" y="2385733"/>
                  </a:lnTo>
                  <a:lnTo>
                    <a:pt x="0" y="2619375"/>
                  </a:lnTo>
                  <a:lnTo>
                    <a:pt x="0" y="2624429"/>
                  </a:lnTo>
                  <a:lnTo>
                    <a:pt x="28194" y="2656509"/>
                  </a:lnTo>
                  <a:lnTo>
                    <a:pt x="33058" y="2657475"/>
                  </a:lnTo>
                  <a:lnTo>
                    <a:pt x="5005679" y="2657475"/>
                  </a:lnTo>
                  <a:lnTo>
                    <a:pt x="5037760" y="2629293"/>
                  </a:lnTo>
                  <a:lnTo>
                    <a:pt x="5038725" y="2624429"/>
                  </a:lnTo>
                  <a:lnTo>
                    <a:pt x="5038725" y="2385733"/>
                  </a:lnTo>
                  <a:close/>
                </a:path>
                <a:path w="5038725" h="2657475">
                  <a:moveTo>
                    <a:pt x="5038725" y="1214158"/>
                  </a:moveTo>
                  <a:lnTo>
                    <a:pt x="5010543" y="1182077"/>
                  </a:lnTo>
                  <a:lnTo>
                    <a:pt x="5005679" y="1181100"/>
                  </a:lnTo>
                  <a:lnTo>
                    <a:pt x="33058" y="1181100"/>
                  </a:lnTo>
                  <a:lnTo>
                    <a:pt x="977" y="1209294"/>
                  </a:lnTo>
                  <a:lnTo>
                    <a:pt x="0" y="1214158"/>
                  </a:lnTo>
                  <a:lnTo>
                    <a:pt x="0" y="1438275"/>
                  </a:lnTo>
                  <a:lnTo>
                    <a:pt x="0" y="1443329"/>
                  </a:lnTo>
                  <a:lnTo>
                    <a:pt x="28194" y="1475409"/>
                  </a:lnTo>
                  <a:lnTo>
                    <a:pt x="33058" y="1476375"/>
                  </a:lnTo>
                  <a:lnTo>
                    <a:pt x="5005679" y="1476375"/>
                  </a:lnTo>
                  <a:lnTo>
                    <a:pt x="5037760" y="1448193"/>
                  </a:lnTo>
                  <a:lnTo>
                    <a:pt x="5038725" y="1443329"/>
                  </a:lnTo>
                  <a:lnTo>
                    <a:pt x="5038725" y="1214158"/>
                  </a:lnTo>
                  <a:close/>
                </a:path>
                <a:path w="5038725" h="2657475">
                  <a:moveTo>
                    <a:pt x="5038725" y="33058"/>
                  </a:moveTo>
                  <a:lnTo>
                    <a:pt x="5010543" y="977"/>
                  </a:lnTo>
                  <a:lnTo>
                    <a:pt x="5005679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266700"/>
                  </a:lnTo>
                  <a:lnTo>
                    <a:pt x="0" y="271754"/>
                  </a:lnTo>
                  <a:lnTo>
                    <a:pt x="28194" y="303834"/>
                  </a:lnTo>
                  <a:lnTo>
                    <a:pt x="33058" y="304800"/>
                  </a:lnTo>
                  <a:lnTo>
                    <a:pt x="5005679" y="304800"/>
                  </a:lnTo>
                  <a:lnTo>
                    <a:pt x="5037760" y="276618"/>
                  </a:lnTo>
                  <a:lnTo>
                    <a:pt x="5038725" y="271754"/>
                  </a:lnTo>
                  <a:lnTo>
                    <a:pt x="5038725" y="33058"/>
                  </a:lnTo>
                  <a:close/>
                </a:path>
              </a:pathLst>
            </a:custGeom>
            <a:solidFill>
              <a:srgbClr val="F1F2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400799" y="11429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7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1" y="27095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5"/>
                  </a:lnTo>
                  <a:lnTo>
                    <a:pt x="325202" y="55796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9"/>
                  </a:lnTo>
                  <a:lnTo>
                    <a:pt x="353902" y="288427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9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385" y="1256585"/>
              <a:ext cx="154037" cy="15403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883399" y="1586886"/>
            <a:ext cx="1789443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주요 디버깅 도구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00824" y="2028031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776577" y="266699"/>
                </a:moveTo>
                <a:lnTo>
                  <a:pt x="33047" y="266699"/>
                </a:lnTo>
                <a:lnTo>
                  <a:pt x="28187" y="265732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76577" y="0"/>
                </a:lnTo>
                <a:lnTo>
                  <a:pt x="808658" y="28187"/>
                </a:lnTo>
                <a:lnTo>
                  <a:pt x="809624" y="33047"/>
                </a:lnTo>
                <a:lnTo>
                  <a:pt x="809624" y="233652"/>
                </a:lnTo>
                <a:lnTo>
                  <a:pt x="781437" y="265732"/>
                </a:lnTo>
                <a:lnTo>
                  <a:pt x="776577" y="2666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16247" y="2032433"/>
            <a:ext cx="1964055" cy="528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0"/>
              </a:spcBef>
              <a:tabLst>
                <a:tab pos="827405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dumpsys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명령어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adb shell dumpsys window</a:t>
            </a:r>
            <a:endParaRPr sz="950" dirty="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00824" y="2799555"/>
            <a:ext cx="600075" cy="676275"/>
            <a:chOff x="6600824" y="2409824"/>
            <a:chExt cx="600075" cy="676275"/>
          </a:xfrm>
        </p:grpSpPr>
        <p:sp>
          <p:nvSpPr>
            <p:cNvPr id="35" name="object 35"/>
            <p:cNvSpPr/>
            <p:nvPr/>
          </p:nvSpPr>
          <p:spPr>
            <a:xfrm>
              <a:off x="6657962" y="2409824"/>
              <a:ext cx="47625" cy="238125"/>
            </a:xfrm>
            <a:custGeom>
              <a:avLst/>
              <a:gdLst/>
              <a:ahLst/>
              <a:cxnLst/>
              <a:rect l="l" t="t" r="r" b="b"/>
              <a:pathLst>
                <a:path w="47625" h="2381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2381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600824" y="2819399"/>
              <a:ext cx="600075" cy="266700"/>
            </a:xfrm>
            <a:custGeom>
              <a:avLst/>
              <a:gdLst/>
              <a:ahLst/>
              <a:cxnLst/>
              <a:rect l="l" t="t" r="r" b="b"/>
              <a:pathLst>
                <a:path w="600075" h="266700">
                  <a:moveTo>
                    <a:pt x="567026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567026" y="0"/>
                  </a:lnTo>
                  <a:lnTo>
                    <a:pt x="599108" y="28186"/>
                  </a:lnTo>
                  <a:lnTo>
                    <a:pt x="600074" y="33047"/>
                  </a:lnTo>
                  <a:lnTo>
                    <a:pt x="600074" y="233652"/>
                  </a:lnTo>
                  <a:lnTo>
                    <a:pt x="571887" y="265732"/>
                  </a:lnTo>
                  <a:lnTo>
                    <a:pt x="567026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35774" y="2693133"/>
            <a:ext cx="4060825" cy="4116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z-order,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포커스 정보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확인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토큰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패키지별 윈도우 정보 분석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16247" y="3213533"/>
            <a:ext cx="3231515" cy="528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0"/>
              </a:spcBef>
              <a:tabLst>
                <a:tab pos="614680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logcat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필터링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adb logcat WindowManager:V SystemUI:V *:S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600824" y="3971130"/>
            <a:ext cx="742950" cy="676275"/>
            <a:chOff x="6600824" y="3581399"/>
            <a:chExt cx="742950" cy="676275"/>
          </a:xfrm>
        </p:grpSpPr>
        <p:sp>
          <p:nvSpPr>
            <p:cNvPr id="40" name="object 40"/>
            <p:cNvSpPr/>
            <p:nvPr/>
          </p:nvSpPr>
          <p:spPr>
            <a:xfrm>
              <a:off x="6657962" y="3581399"/>
              <a:ext cx="47625" cy="238125"/>
            </a:xfrm>
            <a:custGeom>
              <a:avLst/>
              <a:gdLst/>
              <a:ahLst/>
              <a:cxnLst/>
              <a:rect l="l" t="t" r="r" b="b"/>
              <a:pathLst>
                <a:path w="47625" h="238125">
                  <a:moveTo>
                    <a:pt x="47625" y="211162"/>
                  </a:moveTo>
                  <a:lnTo>
                    <a:pt x="26974" y="190500"/>
                  </a:lnTo>
                  <a:lnTo>
                    <a:pt x="20662" y="190500"/>
                  </a:lnTo>
                  <a:lnTo>
                    <a:pt x="0" y="211162"/>
                  </a:lnTo>
                  <a:lnTo>
                    <a:pt x="0" y="217474"/>
                  </a:lnTo>
                  <a:lnTo>
                    <a:pt x="20662" y="238125"/>
                  </a:lnTo>
                  <a:lnTo>
                    <a:pt x="26974" y="238125"/>
                  </a:lnTo>
                  <a:lnTo>
                    <a:pt x="47625" y="217474"/>
                  </a:lnTo>
                  <a:lnTo>
                    <a:pt x="47625" y="214312"/>
                  </a:lnTo>
                  <a:lnTo>
                    <a:pt x="47625" y="211162"/>
                  </a:lnTo>
                  <a:close/>
                </a:path>
                <a:path w="47625" h="238125">
                  <a:moveTo>
                    <a:pt x="47625" y="20662"/>
                  </a:moveTo>
                  <a:lnTo>
                    <a:pt x="26974" y="0"/>
                  </a:lnTo>
                  <a:lnTo>
                    <a:pt x="20662" y="0"/>
                  </a:lnTo>
                  <a:lnTo>
                    <a:pt x="0" y="20662"/>
                  </a:lnTo>
                  <a:lnTo>
                    <a:pt x="0" y="26974"/>
                  </a:lnTo>
                  <a:lnTo>
                    <a:pt x="20662" y="47625"/>
                  </a:lnTo>
                  <a:lnTo>
                    <a:pt x="26974" y="47625"/>
                  </a:lnTo>
                  <a:lnTo>
                    <a:pt x="47625" y="26974"/>
                  </a:lnTo>
                  <a:lnTo>
                    <a:pt x="47625" y="23812"/>
                  </a:lnTo>
                  <a:lnTo>
                    <a:pt x="47625" y="20662"/>
                  </a:lnTo>
                  <a:close/>
                </a:path>
              </a:pathLst>
            </a:custGeom>
            <a:solidFill>
              <a:srgbClr val="374050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600824" y="3990974"/>
              <a:ext cx="742950" cy="266700"/>
            </a:xfrm>
            <a:custGeom>
              <a:avLst/>
              <a:gdLst/>
              <a:ahLst/>
              <a:cxnLst/>
              <a:rect l="l" t="t" r="r" b="b"/>
              <a:pathLst>
                <a:path w="742950" h="266700">
                  <a:moveTo>
                    <a:pt x="709901" y="266699"/>
                  </a:moveTo>
                  <a:lnTo>
                    <a:pt x="33047" y="266699"/>
                  </a:lnTo>
                  <a:lnTo>
                    <a:pt x="28187" y="265732"/>
                  </a:lnTo>
                  <a:lnTo>
                    <a:pt x="966" y="238511"/>
                  </a:lnTo>
                  <a:lnTo>
                    <a:pt x="0" y="233652"/>
                  </a:lnTo>
                  <a:lnTo>
                    <a:pt x="0" y="228599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709901" y="0"/>
                  </a:lnTo>
                  <a:lnTo>
                    <a:pt x="741982" y="28186"/>
                  </a:lnTo>
                  <a:lnTo>
                    <a:pt x="742949" y="33047"/>
                  </a:lnTo>
                  <a:lnTo>
                    <a:pt x="742949" y="233652"/>
                  </a:lnTo>
                  <a:lnTo>
                    <a:pt x="714762" y="265732"/>
                  </a:lnTo>
                  <a:lnTo>
                    <a:pt x="709901" y="266699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35775" y="3864708"/>
            <a:ext cx="4060824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WindowManager, SystemUI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관련 로그만 집중 확인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AddWindow, RemoveWindow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이벤트 추적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16247" y="4385108"/>
            <a:ext cx="3305810" cy="528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14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systrace	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활용</a:t>
            </a:r>
            <a:endParaRPr sz="135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9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ejaVu Sans Mono"/>
              </a:rPr>
              <a:t>$ python systrace.py -t 10 gfx input view wm</a:t>
            </a:r>
            <a:endParaRPr sz="950">
              <a:latin typeface="Noto Sans KR" panose="020B0200000000000000" pitchFamily="50" charset="-127"/>
              <a:ea typeface="Noto Sans KR" panose="020B0200000000000000" pitchFamily="50" charset="-127"/>
              <a:cs typeface="DejaVu Sans Mon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657962" y="5152231"/>
            <a:ext cx="47625" cy="238125"/>
          </a:xfrm>
          <a:custGeom>
            <a:avLst/>
            <a:gdLst/>
            <a:ahLst/>
            <a:cxnLst/>
            <a:rect l="l" t="t" r="r" b="b"/>
            <a:pathLst>
              <a:path w="47625" h="238125">
                <a:moveTo>
                  <a:pt x="47625" y="211162"/>
                </a:moveTo>
                <a:lnTo>
                  <a:pt x="26974" y="190500"/>
                </a:lnTo>
                <a:lnTo>
                  <a:pt x="20662" y="190500"/>
                </a:lnTo>
                <a:lnTo>
                  <a:pt x="0" y="211162"/>
                </a:lnTo>
                <a:lnTo>
                  <a:pt x="0" y="217474"/>
                </a:lnTo>
                <a:lnTo>
                  <a:pt x="20662" y="238125"/>
                </a:lnTo>
                <a:lnTo>
                  <a:pt x="26974" y="238125"/>
                </a:lnTo>
                <a:lnTo>
                  <a:pt x="47625" y="217474"/>
                </a:lnTo>
                <a:lnTo>
                  <a:pt x="47625" y="214312"/>
                </a:lnTo>
                <a:lnTo>
                  <a:pt x="47625" y="211162"/>
                </a:lnTo>
                <a:close/>
              </a:path>
              <a:path w="47625" h="23812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35774" y="5045808"/>
            <a:ext cx="3527425" cy="40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그래픽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입력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뷰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윈도우 매니저 영역 </a:t>
            </a: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프로파일링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</a:t>
            </a:r>
            <a:endParaRPr lang="en-US" sz="1150" dirty="0">
              <a:solidFill>
                <a:srgbClr val="37405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150" dirty="0" err="1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프레임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 드랍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,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지연 분석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317309"/>
            <a:ext cx="5439410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디버깅 및 문제 해결</a:t>
            </a:r>
          </a:p>
        </p:txBody>
      </p:sp>
      <p:sp>
        <p:nvSpPr>
          <p:cNvPr id="3" name="object 3"/>
          <p:cNvSpPr/>
          <p:nvPr/>
        </p:nvSpPr>
        <p:spPr>
          <a:xfrm>
            <a:off x="9477374" y="464255"/>
            <a:ext cx="257175" cy="145415"/>
          </a:xfrm>
          <a:custGeom>
            <a:avLst/>
            <a:gdLst/>
            <a:ahLst/>
            <a:cxnLst/>
            <a:rect l="l" t="t" r="r" b="b"/>
            <a:pathLst>
              <a:path w="257175" h="145415">
                <a:moveTo>
                  <a:pt x="257175" y="145344"/>
                </a:moveTo>
                <a:lnTo>
                  <a:pt x="0" y="145344"/>
                </a:lnTo>
                <a:lnTo>
                  <a:pt x="6628" y="113806"/>
                </a:lnTo>
                <a:lnTo>
                  <a:pt x="20379" y="85781"/>
                </a:lnTo>
                <a:lnTo>
                  <a:pt x="40333" y="62249"/>
                </a:lnTo>
                <a:lnTo>
                  <a:pt x="65566" y="44193"/>
                </a:lnTo>
                <a:lnTo>
                  <a:pt x="44161" y="7135"/>
                </a:lnTo>
                <a:lnTo>
                  <a:pt x="43442" y="6063"/>
                </a:lnTo>
                <a:lnTo>
                  <a:pt x="43228" y="4898"/>
                </a:lnTo>
                <a:lnTo>
                  <a:pt x="43744" y="2670"/>
                </a:lnTo>
                <a:lnTo>
                  <a:pt x="43810" y="2382"/>
                </a:lnTo>
                <a:lnTo>
                  <a:pt x="44514" y="1430"/>
                </a:lnTo>
                <a:lnTo>
                  <a:pt x="46749" y="136"/>
                </a:lnTo>
                <a:lnTo>
                  <a:pt x="47926" y="0"/>
                </a:lnTo>
                <a:lnTo>
                  <a:pt x="50397" y="747"/>
                </a:lnTo>
                <a:lnTo>
                  <a:pt x="51203" y="1430"/>
                </a:lnTo>
                <a:lnTo>
                  <a:pt x="51872" y="2670"/>
                </a:lnTo>
                <a:lnTo>
                  <a:pt x="73544" y="40206"/>
                </a:lnTo>
                <a:lnTo>
                  <a:pt x="193911" y="40206"/>
                </a:lnTo>
                <a:lnTo>
                  <a:pt x="191608" y="44193"/>
                </a:lnTo>
                <a:lnTo>
                  <a:pt x="216840" y="62249"/>
                </a:lnTo>
                <a:lnTo>
                  <a:pt x="236793" y="85781"/>
                </a:lnTo>
                <a:lnTo>
                  <a:pt x="237524" y="87270"/>
                </a:lnTo>
                <a:lnTo>
                  <a:pt x="66446" y="87270"/>
                </a:lnTo>
                <a:lnTo>
                  <a:pt x="63921" y="88316"/>
                </a:lnTo>
                <a:lnTo>
                  <a:pt x="59736" y="92501"/>
                </a:lnTo>
                <a:lnTo>
                  <a:pt x="58690" y="95026"/>
                </a:lnTo>
                <a:lnTo>
                  <a:pt x="58690" y="100944"/>
                </a:lnTo>
                <a:lnTo>
                  <a:pt x="59736" y="103470"/>
                </a:lnTo>
                <a:lnTo>
                  <a:pt x="63921" y="107655"/>
                </a:lnTo>
                <a:lnTo>
                  <a:pt x="66446" y="108701"/>
                </a:lnTo>
                <a:lnTo>
                  <a:pt x="248041" y="108701"/>
                </a:lnTo>
                <a:lnTo>
                  <a:pt x="250546" y="113806"/>
                </a:lnTo>
                <a:lnTo>
                  <a:pt x="257175" y="145344"/>
                </a:lnTo>
                <a:close/>
              </a:path>
              <a:path w="257175" h="145415">
                <a:moveTo>
                  <a:pt x="193911" y="40206"/>
                </a:moveTo>
                <a:lnTo>
                  <a:pt x="183630" y="40206"/>
                </a:lnTo>
                <a:lnTo>
                  <a:pt x="205302" y="2670"/>
                </a:lnTo>
                <a:lnTo>
                  <a:pt x="205971" y="1430"/>
                </a:lnTo>
                <a:lnTo>
                  <a:pt x="206777" y="747"/>
                </a:lnTo>
                <a:lnTo>
                  <a:pt x="209249" y="0"/>
                </a:lnTo>
                <a:lnTo>
                  <a:pt x="210425" y="136"/>
                </a:lnTo>
                <a:lnTo>
                  <a:pt x="212660" y="1430"/>
                </a:lnTo>
                <a:lnTo>
                  <a:pt x="213364" y="2382"/>
                </a:lnTo>
                <a:lnTo>
                  <a:pt x="213946" y="4898"/>
                </a:lnTo>
                <a:lnTo>
                  <a:pt x="213732" y="6063"/>
                </a:lnTo>
                <a:lnTo>
                  <a:pt x="213013" y="7135"/>
                </a:lnTo>
                <a:lnTo>
                  <a:pt x="193911" y="40206"/>
                </a:lnTo>
                <a:close/>
              </a:path>
              <a:path w="257175" h="145415">
                <a:moveTo>
                  <a:pt x="183630" y="40206"/>
                </a:moveTo>
                <a:lnTo>
                  <a:pt x="73544" y="40206"/>
                </a:lnTo>
                <a:lnTo>
                  <a:pt x="86832" y="35053"/>
                </a:lnTo>
                <a:lnTo>
                  <a:pt x="100436" y="31372"/>
                </a:lnTo>
                <a:lnTo>
                  <a:pt x="114354" y="29164"/>
                </a:lnTo>
                <a:lnTo>
                  <a:pt x="128587" y="28428"/>
                </a:lnTo>
                <a:lnTo>
                  <a:pt x="142820" y="29164"/>
                </a:lnTo>
                <a:lnTo>
                  <a:pt x="156738" y="31372"/>
                </a:lnTo>
                <a:lnTo>
                  <a:pt x="170342" y="35053"/>
                </a:lnTo>
                <a:lnTo>
                  <a:pt x="183630" y="40206"/>
                </a:lnTo>
                <a:close/>
              </a:path>
              <a:path w="257175" h="145415">
                <a:moveTo>
                  <a:pt x="184809" y="108701"/>
                </a:moveTo>
                <a:lnTo>
                  <a:pt x="72365" y="108701"/>
                </a:lnTo>
                <a:lnTo>
                  <a:pt x="74890" y="107655"/>
                </a:lnTo>
                <a:lnTo>
                  <a:pt x="79075" y="103470"/>
                </a:lnTo>
                <a:lnTo>
                  <a:pt x="80121" y="100944"/>
                </a:lnTo>
                <a:lnTo>
                  <a:pt x="80121" y="95026"/>
                </a:lnTo>
                <a:lnTo>
                  <a:pt x="79075" y="92501"/>
                </a:lnTo>
                <a:lnTo>
                  <a:pt x="74890" y="88316"/>
                </a:lnTo>
                <a:lnTo>
                  <a:pt x="72365" y="87270"/>
                </a:lnTo>
                <a:lnTo>
                  <a:pt x="184809" y="87270"/>
                </a:lnTo>
                <a:lnTo>
                  <a:pt x="182284" y="88316"/>
                </a:lnTo>
                <a:lnTo>
                  <a:pt x="178099" y="92501"/>
                </a:lnTo>
                <a:lnTo>
                  <a:pt x="177053" y="95026"/>
                </a:lnTo>
                <a:lnTo>
                  <a:pt x="177053" y="100944"/>
                </a:lnTo>
                <a:lnTo>
                  <a:pt x="178099" y="103470"/>
                </a:lnTo>
                <a:lnTo>
                  <a:pt x="182284" y="107655"/>
                </a:lnTo>
                <a:lnTo>
                  <a:pt x="184809" y="108701"/>
                </a:lnTo>
                <a:close/>
              </a:path>
              <a:path w="257175" h="145415">
                <a:moveTo>
                  <a:pt x="248041" y="108701"/>
                </a:moveTo>
                <a:lnTo>
                  <a:pt x="190728" y="108701"/>
                </a:lnTo>
                <a:lnTo>
                  <a:pt x="193253" y="107655"/>
                </a:lnTo>
                <a:lnTo>
                  <a:pt x="197438" y="103470"/>
                </a:lnTo>
                <a:lnTo>
                  <a:pt x="198484" y="100944"/>
                </a:lnTo>
                <a:lnTo>
                  <a:pt x="198484" y="95026"/>
                </a:lnTo>
                <a:lnTo>
                  <a:pt x="197438" y="92501"/>
                </a:lnTo>
                <a:lnTo>
                  <a:pt x="193253" y="88316"/>
                </a:lnTo>
                <a:lnTo>
                  <a:pt x="190728" y="87270"/>
                </a:lnTo>
                <a:lnTo>
                  <a:pt x="237524" y="87270"/>
                </a:lnTo>
                <a:lnTo>
                  <a:pt x="248041" y="108701"/>
                </a:lnTo>
                <a:close/>
              </a:path>
            </a:pathLst>
          </a:custGeom>
          <a:solidFill>
            <a:srgbClr val="3CDB83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1024" y="416151"/>
            <a:ext cx="223857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Lucida Sans"/>
              </a:rPr>
              <a:t>Android Framework - 2</a:t>
            </a:r>
            <a:r>
              <a:rPr sz="140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부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999" y="1370806"/>
            <a:ext cx="5600700" cy="3276600"/>
            <a:chOff x="380999" y="3733799"/>
            <a:chExt cx="5600700" cy="3276600"/>
          </a:xfrm>
        </p:grpSpPr>
        <p:sp>
          <p:nvSpPr>
            <p:cNvPr id="13" name="object 13"/>
            <p:cNvSpPr/>
            <p:nvPr/>
          </p:nvSpPr>
          <p:spPr>
            <a:xfrm>
              <a:off x="380999" y="3733799"/>
              <a:ext cx="5600700" cy="3276600"/>
            </a:xfrm>
            <a:custGeom>
              <a:avLst/>
              <a:gdLst/>
              <a:ahLst/>
              <a:cxnLst/>
              <a:rect l="l" t="t" r="r" b="b"/>
              <a:pathLst>
                <a:path w="5600700" h="3276600">
                  <a:moveTo>
                    <a:pt x="5529502" y="3276599"/>
                  </a:moveTo>
                  <a:lnTo>
                    <a:pt x="71196" y="3276599"/>
                  </a:lnTo>
                  <a:lnTo>
                    <a:pt x="66241" y="3276110"/>
                  </a:lnTo>
                  <a:lnTo>
                    <a:pt x="29705" y="3260977"/>
                  </a:lnTo>
                  <a:lnTo>
                    <a:pt x="3885" y="3224937"/>
                  </a:lnTo>
                  <a:lnTo>
                    <a:pt x="0" y="3205402"/>
                  </a:lnTo>
                  <a:lnTo>
                    <a:pt x="0" y="3200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2" y="0"/>
                  </a:lnTo>
                  <a:lnTo>
                    <a:pt x="5570993" y="15621"/>
                  </a:lnTo>
                  <a:lnTo>
                    <a:pt x="5596812" y="51661"/>
                  </a:lnTo>
                  <a:lnTo>
                    <a:pt x="5600699" y="71196"/>
                  </a:lnTo>
                  <a:lnTo>
                    <a:pt x="5600699" y="3205402"/>
                  </a:lnTo>
                  <a:lnTo>
                    <a:pt x="5585076" y="3246894"/>
                  </a:lnTo>
                  <a:lnTo>
                    <a:pt x="5549037" y="3272712"/>
                  </a:lnTo>
                  <a:lnTo>
                    <a:pt x="5534457" y="3276110"/>
                  </a:lnTo>
                  <a:lnTo>
                    <a:pt x="5529502" y="32765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71499" y="4419599"/>
              <a:ext cx="38100" cy="2400300"/>
            </a:xfrm>
            <a:custGeom>
              <a:avLst/>
              <a:gdLst/>
              <a:ahLst/>
              <a:cxnLst/>
              <a:rect l="l" t="t" r="r" b="b"/>
              <a:pathLst>
                <a:path w="38100" h="2400300">
                  <a:moveTo>
                    <a:pt x="38099" y="2400299"/>
                  </a:moveTo>
                  <a:lnTo>
                    <a:pt x="0" y="2400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4002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2462" y="4419599"/>
              <a:ext cx="5038725" cy="2400300"/>
            </a:xfrm>
            <a:custGeom>
              <a:avLst/>
              <a:gdLst/>
              <a:ahLst/>
              <a:cxnLst/>
              <a:rect l="l" t="t" r="r" b="b"/>
              <a:pathLst>
                <a:path w="5038725" h="2400300">
                  <a:moveTo>
                    <a:pt x="5038725" y="1747596"/>
                  </a:moveTo>
                  <a:lnTo>
                    <a:pt x="5023104" y="1706105"/>
                  </a:lnTo>
                  <a:lnTo>
                    <a:pt x="4987074" y="1680286"/>
                  </a:lnTo>
                  <a:lnTo>
                    <a:pt x="4967529" y="1676400"/>
                  </a:lnTo>
                  <a:lnTo>
                    <a:pt x="71208" y="1676400"/>
                  </a:lnTo>
                  <a:lnTo>
                    <a:pt x="29705" y="1692021"/>
                  </a:lnTo>
                  <a:lnTo>
                    <a:pt x="3886" y="1728063"/>
                  </a:lnTo>
                  <a:lnTo>
                    <a:pt x="0" y="1747596"/>
                  </a:lnTo>
                  <a:lnTo>
                    <a:pt x="0" y="2324100"/>
                  </a:lnTo>
                  <a:lnTo>
                    <a:pt x="0" y="2329103"/>
                  </a:lnTo>
                  <a:lnTo>
                    <a:pt x="15633" y="2370594"/>
                  </a:lnTo>
                  <a:lnTo>
                    <a:pt x="51663" y="2396413"/>
                  </a:lnTo>
                  <a:lnTo>
                    <a:pt x="71208" y="2400300"/>
                  </a:lnTo>
                  <a:lnTo>
                    <a:pt x="4967529" y="2400300"/>
                  </a:lnTo>
                  <a:lnTo>
                    <a:pt x="5009019" y="2384679"/>
                  </a:lnTo>
                  <a:lnTo>
                    <a:pt x="5034839" y="2348649"/>
                  </a:lnTo>
                  <a:lnTo>
                    <a:pt x="5038725" y="2329103"/>
                  </a:lnTo>
                  <a:lnTo>
                    <a:pt x="5038725" y="1747596"/>
                  </a:lnTo>
                  <a:close/>
                </a:path>
                <a:path w="5038725" h="2400300">
                  <a:moveTo>
                    <a:pt x="5038725" y="909396"/>
                  </a:moveTo>
                  <a:lnTo>
                    <a:pt x="5023104" y="867905"/>
                  </a:lnTo>
                  <a:lnTo>
                    <a:pt x="4987074" y="842086"/>
                  </a:lnTo>
                  <a:lnTo>
                    <a:pt x="4967529" y="838200"/>
                  </a:lnTo>
                  <a:lnTo>
                    <a:pt x="71208" y="838200"/>
                  </a:lnTo>
                  <a:lnTo>
                    <a:pt x="29705" y="853821"/>
                  </a:lnTo>
                  <a:lnTo>
                    <a:pt x="3886" y="889863"/>
                  </a:lnTo>
                  <a:lnTo>
                    <a:pt x="0" y="909396"/>
                  </a:lnTo>
                  <a:lnTo>
                    <a:pt x="0" y="1485900"/>
                  </a:lnTo>
                  <a:lnTo>
                    <a:pt x="0" y="1490903"/>
                  </a:lnTo>
                  <a:lnTo>
                    <a:pt x="15633" y="1532394"/>
                  </a:lnTo>
                  <a:lnTo>
                    <a:pt x="51663" y="1558213"/>
                  </a:lnTo>
                  <a:lnTo>
                    <a:pt x="71208" y="1562100"/>
                  </a:lnTo>
                  <a:lnTo>
                    <a:pt x="4967529" y="1562100"/>
                  </a:lnTo>
                  <a:lnTo>
                    <a:pt x="5009019" y="1546479"/>
                  </a:lnTo>
                  <a:lnTo>
                    <a:pt x="5034839" y="1510449"/>
                  </a:lnTo>
                  <a:lnTo>
                    <a:pt x="5038725" y="1490903"/>
                  </a:lnTo>
                  <a:lnTo>
                    <a:pt x="5038725" y="909396"/>
                  </a:lnTo>
                  <a:close/>
                </a:path>
                <a:path w="5038725" h="2400300">
                  <a:moveTo>
                    <a:pt x="5038725" y="71196"/>
                  </a:moveTo>
                  <a:lnTo>
                    <a:pt x="5023104" y="29705"/>
                  </a:lnTo>
                  <a:lnTo>
                    <a:pt x="4987074" y="3886"/>
                  </a:lnTo>
                  <a:lnTo>
                    <a:pt x="4967529" y="0"/>
                  </a:lnTo>
                  <a:lnTo>
                    <a:pt x="71208" y="0"/>
                  </a:lnTo>
                  <a:lnTo>
                    <a:pt x="29705" y="15621"/>
                  </a:lnTo>
                  <a:lnTo>
                    <a:pt x="3886" y="51663"/>
                  </a:lnTo>
                  <a:lnTo>
                    <a:pt x="0" y="71196"/>
                  </a:lnTo>
                  <a:lnTo>
                    <a:pt x="0" y="647700"/>
                  </a:lnTo>
                  <a:lnTo>
                    <a:pt x="0" y="652703"/>
                  </a:lnTo>
                  <a:lnTo>
                    <a:pt x="15633" y="694194"/>
                  </a:lnTo>
                  <a:lnTo>
                    <a:pt x="51663" y="720013"/>
                  </a:lnTo>
                  <a:lnTo>
                    <a:pt x="71208" y="723900"/>
                  </a:lnTo>
                  <a:lnTo>
                    <a:pt x="4967529" y="723900"/>
                  </a:lnTo>
                  <a:lnTo>
                    <a:pt x="5009019" y="708279"/>
                  </a:lnTo>
                  <a:lnTo>
                    <a:pt x="5034839" y="672249"/>
                  </a:lnTo>
                  <a:lnTo>
                    <a:pt x="5038725" y="652703"/>
                  </a:lnTo>
                  <a:lnTo>
                    <a:pt x="5038725" y="71196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1499" y="3924299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4" y="296335"/>
                  </a:lnTo>
                  <a:lnTo>
                    <a:pt x="11130" y="254666"/>
                  </a:lnTo>
                  <a:lnTo>
                    <a:pt x="915" y="209172"/>
                  </a:lnTo>
                  <a:lnTo>
                    <a:pt x="0" y="190499"/>
                  </a:lnTo>
                  <a:lnTo>
                    <a:pt x="228" y="181140"/>
                  </a:lnTo>
                  <a:lnTo>
                    <a:pt x="8200" y="135199"/>
                  </a:lnTo>
                  <a:lnTo>
                    <a:pt x="27095" y="92572"/>
                  </a:lnTo>
                  <a:lnTo>
                    <a:pt x="55796" y="55796"/>
                  </a:lnTo>
                  <a:lnTo>
                    <a:pt x="92572" y="27095"/>
                  </a:lnTo>
                  <a:lnTo>
                    <a:pt x="135200" y="8200"/>
                  </a:lnTo>
                  <a:lnTo>
                    <a:pt x="181141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7" y="27095"/>
                  </a:lnTo>
                  <a:lnTo>
                    <a:pt x="325203" y="55796"/>
                  </a:lnTo>
                  <a:lnTo>
                    <a:pt x="353904" y="92572"/>
                  </a:lnTo>
                  <a:lnTo>
                    <a:pt x="372799" y="135199"/>
                  </a:lnTo>
                  <a:lnTo>
                    <a:pt x="380771" y="181140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9" y="245799"/>
                  </a:lnTo>
                  <a:lnTo>
                    <a:pt x="353903" y="288427"/>
                  </a:lnTo>
                  <a:lnTo>
                    <a:pt x="325203" y="325203"/>
                  </a:lnTo>
                  <a:lnTo>
                    <a:pt x="288427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799" y="4038599"/>
              <a:ext cx="152399" cy="15332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4100" y="1608204"/>
            <a:ext cx="2268854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실전 디버깅 사례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5824" y="2437606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509877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509877" y="0"/>
                </a:lnTo>
                <a:lnTo>
                  <a:pt x="541958" y="28186"/>
                </a:lnTo>
                <a:lnTo>
                  <a:pt x="542924" y="33047"/>
                </a:lnTo>
                <a:lnTo>
                  <a:pt x="542924" y="195552"/>
                </a:lnTo>
                <a:lnTo>
                  <a:pt x="514737" y="227632"/>
                </a:lnTo>
                <a:lnTo>
                  <a:pt x="509877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4074" y="2091026"/>
            <a:ext cx="4251325" cy="55528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시스템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충돌 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(SystemUI FC)</a:t>
            </a:r>
            <a:endParaRPr sz="140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07314">
              <a:lnSpc>
                <a:spcPct val="100000"/>
              </a:lnSpc>
              <a:spcBef>
                <a:spcPts val="495"/>
              </a:spcBef>
            </a:pP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logcat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에서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"SystemUI"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태그 필터링 후 스택 트레이스 분석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5824" y="3275806"/>
            <a:ext cx="666750" cy="228600"/>
          </a:xfrm>
          <a:custGeom>
            <a:avLst/>
            <a:gdLst/>
            <a:ahLst/>
            <a:cxnLst/>
            <a:rect l="l" t="t" r="r" b="b"/>
            <a:pathLst>
              <a:path w="666750" h="228600">
                <a:moveTo>
                  <a:pt x="63370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1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633702" y="0"/>
                </a:lnTo>
                <a:lnTo>
                  <a:pt x="665783" y="28187"/>
                </a:lnTo>
                <a:lnTo>
                  <a:pt x="666749" y="33047"/>
                </a:lnTo>
                <a:lnTo>
                  <a:pt x="666749" y="195552"/>
                </a:lnTo>
                <a:lnTo>
                  <a:pt x="638562" y="227632"/>
                </a:lnTo>
                <a:lnTo>
                  <a:pt x="63370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4075" y="2929226"/>
            <a:ext cx="4098925" cy="55528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화면 깜빡임</a:t>
            </a: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깨짐 문제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7314">
              <a:lnSpc>
                <a:spcPct val="100000"/>
              </a:lnSpc>
              <a:spcBef>
                <a:spcPts val="495"/>
              </a:spcBef>
            </a:pP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systrace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로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SurfaceFlinger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와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WindowManager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연계 분석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85824" y="4114006"/>
            <a:ext cx="723900" cy="228600"/>
          </a:xfrm>
          <a:custGeom>
            <a:avLst/>
            <a:gdLst/>
            <a:ahLst/>
            <a:cxnLst/>
            <a:rect l="l" t="t" r="r" b="b"/>
            <a:pathLst>
              <a:path w="723900" h="228600">
                <a:moveTo>
                  <a:pt x="690852" y="228599"/>
                </a:moveTo>
                <a:lnTo>
                  <a:pt x="33047" y="228599"/>
                </a:lnTo>
                <a:lnTo>
                  <a:pt x="28187" y="227632"/>
                </a:lnTo>
                <a:lnTo>
                  <a:pt x="966" y="200412"/>
                </a:lnTo>
                <a:lnTo>
                  <a:pt x="0" y="195552"/>
                </a:lnTo>
                <a:lnTo>
                  <a:pt x="0" y="1904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690852" y="0"/>
                </a:lnTo>
                <a:lnTo>
                  <a:pt x="722933" y="28186"/>
                </a:lnTo>
                <a:lnTo>
                  <a:pt x="723899" y="33047"/>
                </a:lnTo>
                <a:lnTo>
                  <a:pt x="723899" y="195552"/>
                </a:lnTo>
                <a:lnTo>
                  <a:pt x="695712" y="227632"/>
                </a:lnTo>
                <a:lnTo>
                  <a:pt x="690852" y="228599"/>
                </a:lnTo>
                <a:close/>
              </a:path>
            </a:pathLst>
          </a:custGeom>
          <a:solidFill>
            <a:srgbClr val="4185F4">
              <a:alpha val="10198"/>
            </a:srgbClr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4075" y="3767425"/>
            <a:ext cx="3451224" cy="55528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포커스 이슈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07314">
              <a:lnSpc>
                <a:spcPct val="100000"/>
              </a:lnSpc>
              <a:spcBef>
                <a:spcPts val="495"/>
              </a:spcBef>
              <a:tabLst>
                <a:tab pos="815975" algn="l"/>
              </a:tabLst>
            </a:pP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dumpsys	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policy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및 </a:t>
            </a:r>
            <a:r>
              <a:rPr sz="12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input </a:t>
            </a:r>
            <a:r>
              <a:rPr sz="1150" dirty="0">
                <a:solidFill>
                  <a:srgbClr val="4A546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상태 확인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210298" y="1370806"/>
            <a:ext cx="5600700" cy="3390900"/>
            <a:chOff x="6210298" y="5400674"/>
            <a:chExt cx="5600700" cy="3390900"/>
          </a:xfrm>
        </p:grpSpPr>
        <p:sp>
          <p:nvSpPr>
            <p:cNvPr id="47" name="object 47"/>
            <p:cNvSpPr/>
            <p:nvPr/>
          </p:nvSpPr>
          <p:spPr>
            <a:xfrm>
              <a:off x="6210298" y="5400674"/>
              <a:ext cx="5600700" cy="3390900"/>
            </a:xfrm>
            <a:custGeom>
              <a:avLst/>
              <a:gdLst/>
              <a:ahLst/>
              <a:cxnLst/>
              <a:rect l="l" t="t" r="r" b="b"/>
              <a:pathLst>
                <a:path w="5600700" h="3390900">
                  <a:moveTo>
                    <a:pt x="5529503" y="3390899"/>
                  </a:moveTo>
                  <a:lnTo>
                    <a:pt x="71196" y="3390899"/>
                  </a:lnTo>
                  <a:lnTo>
                    <a:pt x="66241" y="3390410"/>
                  </a:lnTo>
                  <a:lnTo>
                    <a:pt x="29705" y="3375276"/>
                  </a:lnTo>
                  <a:lnTo>
                    <a:pt x="3885" y="3339236"/>
                  </a:lnTo>
                  <a:lnTo>
                    <a:pt x="0" y="3319702"/>
                  </a:lnTo>
                  <a:lnTo>
                    <a:pt x="0" y="33146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5529503" y="0"/>
                  </a:lnTo>
                  <a:lnTo>
                    <a:pt x="5570994" y="15621"/>
                  </a:lnTo>
                  <a:lnTo>
                    <a:pt x="5596814" y="51661"/>
                  </a:lnTo>
                  <a:lnTo>
                    <a:pt x="5600700" y="71196"/>
                  </a:lnTo>
                  <a:lnTo>
                    <a:pt x="5600700" y="3319702"/>
                  </a:lnTo>
                  <a:lnTo>
                    <a:pt x="5585077" y="3361193"/>
                  </a:lnTo>
                  <a:lnTo>
                    <a:pt x="5549038" y="3387012"/>
                  </a:lnTo>
                  <a:lnTo>
                    <a:pt x="5534458" y="3390410"/>
                  </a:lnTo>
                  <a:lnTo>
                    <a:pt x="5529503" y="33908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400799" y="6086474"/>
              <a:ext cx="38100" cy="2514600"/>
            </a:xfrm>
            <a:custGeom>
              <a:avLst/>
              <a:gdLst/>
              <a:ahLst/>
              <a:cxnLst/>
              <a:rect l="l" t="t" r="r" b="b"/>
              <a:pathLst>
                <a:path w="38100" h="2514600">
                  <a:moveTo>
                    <a:pt x="38099" y="2514599"/>
                  </a:moveTo>
                  <a:lnTo>
                    <a:pt x="0" y="25145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2514599"/>
                  </a:lnTo>
                  <a:close/>
                </a:path>
              </a:pathLst>
            </a:custGeom>
            <a:solidFill>
              <a:srgbClr val="4185F4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581774" y="7343775"/>
              <a:ext cx="5038725" cy="1257300"/>
            </a:xfrm>
            <a:custGeom>
              <a:avLst/>
              <a:gdLst/>
              <a:ahLst/>
              <a:cxnLst/>
              <a:rect l="l" t="t" r="r" b="b"/>
              <a:pathLst>
                <a:path w="5038725" h="1257300">
                  <a:moveTo>
                    <a:pt x="4967527" y="1257298"/>
                  </a:moveTo>
                  <a:lnTo>
                    <a:pt x="71196" y="1257298"/>
                  </a:lnTo>
                  <a:lnTo>
                    <a:pt x="66240" y="1256809"/>
                  </a:lnTo>
                  <a:lnTo>
                    <a:pt x="29705" y="1241676"/>
                  </a:lnTo>
                  <a:lnTo>
                    <a:pt x="3885" y="1205636"/>
                  </a:lnTo>
                  <a:lnTo>
                    <a:pt x="0" y="1186102"/>
                  </a:lnTo>
                  <a:lnTo>
                    <a:pt x="0" y="1181099"/>
                  </a:lnTo>
                  <a:lnTo>
                    <a:pt x="0" y="71195"/>
                  </a:lnTo>
                  <a:lnTo>
                    <a:pt x="15621" y="29703"/>
                  </a:lnTo>
                  <a:lnTo>
                    <a:pt x="51661" y="3884"/>
                  </a:lnTo>
                  <a:lnTo>
                    <a:pt x="71196" y="0"/>
                  </a:lnTo>
                  <a:lnTo>
                    <a:pt x="4967527" y="0"/>
                  </a:lnTo>
                  <a:lnTo>
                    <a:pt x="5009019" y="15620"/>
                  </a:lnTo>
                  <a:lnTo>
                    <a:pt x="5034837" y="51660"/>
                  </a:lnTo>
                  <a:lnTo>
                    <a:pt x="5038724" y="71195"/>
                  </a:lnTo>
                  <a:lnTo>
                    <a:pt x="5038724" y="1186102"/>
                  </a:lnTo>
                  <a:lnTo>
                    <a:pt x="5023103" y="1227593"/>
                  </a:lnTo>
                  <a:lnTo>
                    <a:pt x="4987061" y="1253412"/>
                  </a:lnTo>
                  <a:lnTo>
                    <a:pt x="4972482" y="1256810"/>
                  </a:lnTo>
                  <a:lnTo>
                    <a:pt x="4967527" y="1257298"/>
                  </a:lnTo>
                  <a:close/>
                </a:path>
              </a:pathLst>
            </a:custGeom>
            <a:solidFill>
              <a:srgbClr val="ECFDF5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400799" y="5591174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499" y="380999"/>
                  </a:moveTo>
                  <a:lnTo>
                    <a:pt x="144200" y="375289"/>
                  </a:lnTo>
                  <a:lnTo>
                    <a:pt x="100697" y="358507"/>
                  </a:lnTo>
                  <a:lnTo>
                    <a:pt x="62575" y="331659"/>
                  </a:lnTo>
                  <a:lnTo>
                    <a:pt x="32105" y="296335"/>
                  </a:lnTo>
                  <a:lnTo>
                    <a:pt x="11130" y="254666"/>
                  </a:lnTo>
                  <a:lnTo>
                    <a:pt x="914" y="209172"/>
                  </a:lnTo>
                  <a:lnTo>
                    <a:pt x="0" y="190499"/>
                  </a:lnTo>
                  <a:lnTo>
                    <a:pt x="228" y="181141"/>
                  </a:lnTo>
                  <a:lnTo>
                    <a:pt x="8200" y="135199"/>
                  </a:lnTo>
                  <a:lnTo>
                    <a:pt x="27095" y="92571"/>
                  </a:lnTo>
                  <a:lnTo>
                    <a:pt x="55796" y="55795"/>
                  </a:lnTo>
                  <a:lnTo>
                    <a:pt x="92571" y="27094"/>
                  </a:lnTo>
                  <a:lnTo>
                    <a:pt x="135199" y="8200"/>
                  </a:lnTo>
                  <a:lnTo>
                    <a:pt x="181140" y="228"/>
                  </a:lnTo>
                  <a:lnTo>
                    <a:pt x="190499" y="0"/>
                  </a:lnTo>
                  <a:lnTo>
                    <a:pt x="199858" y="228"/>
                  </a:lnTo>
                  <a:lnTo>
                    <a:pt x="245799" y="8200"/>
                  </a:lnTo>
                  <a:lnTo>
                    <a:pt x="288426" y="27094"/>
                  </a:lnTo>
                  <a:lnTo>
                    <a:pt x="325202" y="55795"/>
                  </a:lnTo>
                  <a:lnTo>
                    <a:pt x="353902" y="92572"/>
                  </a:lnTo>
                  <a:lnTo>
                    <a:pt x="372798" y="135199"/>
                  </a:lnTo>
                  <a:lnTo>
                    <a:pt x="380771" y="181141"/>
                  </a:lnTo>
                  <a:lnTo>
                    <a:pt x="380999" y="190499"/>
                  </a:lnTo>
                  <a:lnTo>
                    <a:pt x="380771" y="199858"/>
                  </a:lnTo>
                  <a:lnTo>
                    <a:pt x="372798" y="245798"/>
                  </a:lnTo>
                  <a:lnTo>
                    <a:pt x="353902" y="288426"/>
                  </a:lnTo>
                  <a:lnTo>
                    <a:pt x="325202" y="325203"/>
                  </a:lnTo>
                  <a:lnTo>
                    <a:pt x="288426" y="353903"/>
                  </a:lnTo>
                  <a:lnTo>
                    <a:pt x="245799" y="372798"/>
                  </a:lnTo>
                  <a:lnTo>
                    <a:pt x="199858" y="380771"/>
                  </a:lnTo>
                  <a:lnTo>
                    <a:pt x="190499" y="380999"/>
                  </a:lnTo>
                  <a:close/>
                </a:path>
              </a:pathLst>
            </a:custGeom>
            <a:solidFill>
              <a:srgbClr val="3CDB83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8912" y="5705474"/>
              <a:ext cx="104768" cy="1523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883400" y="1608204"/>
            <a:ext cx="172720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문제 해결 전략</a:t>
            </a:r>
            <a:endParaRPr sz="1700" dirty="0"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57962" y="2151857"/>
            <a:ext cx="57150" cy="971550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>
            <a:endParaRPr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64350" y="2007542"/>
            <a:ext cx="4857750" cy="121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6600">
              <a:lnSpc>
                <a:spcPct val="137900"/>
              </a:lnSpc>
              <a:spcBef>
                <a:spcPts val="100"/>
              </a:spcBef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역방향 추적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오류 메시지에서 원인까지 거슬러 올라가기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환경 격리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다른 디바이스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/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빌드에서 재현 여부 확인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2700" marR="5080">
              <a:lnSpc>
                <a:spcPct val="137900"/>
              </a:lnSpc>
            </a:pP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점진적 비교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정상 동작 시점에서 문제 발생 시점까지 코드 변경 추적 </a:t>
            </a:r>
            <a:r>
              <a:rPr sz="1350" b="1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algun Gothic"/>
              </a:rPr>
              <a:t>최소 재현 코드</a:t>
            </a:r>
            <a:r>
              <a:rPr sz="14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: </a:t>
            </a:r>
            <a:r>
              <a:rPr sz="13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문제를 재현하는 최소한의 코드 작성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83375" y="3377796"/>
            <a:ext cx="3117650" cy="1073371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5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디버깅 체크리스트</a:t>
            </a:r>
            <a:endParaRPr sz="13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2560" indent="-14986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162560" algn="l"/>
              </a:tabLst>
            </a:pP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Window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타입 및 레이아웃 파라미터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  <a:p>
            <a:pPr marL="162560" indent="-149860">
              <a:lnSpc>
                <a:spcPct val="100000"/>
              </a:lnSpc>
              <a:buSzPct val="108695"/>
              <a:buFont typeface="Microsoft Sans Serif"/>
              <a:buAutoNum type="arabicPeriod"/>
              <a:tabLst>
                <a:tab pos="16256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권한 설정 확인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(Manifest, API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레벨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2560" indent="-149860">
              <a:lnSpc>
                <a:spcPct val="100000"/>
              </a:lnSpc>
              <a:buSzPct val="108695"/>
              <a:buFont typeface="Microsoft Sans Serif"/>
              <a:buAutoNum type="arabicPeriod"/>
              <a:tabLst>
                <a:tab pos="16256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관리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(UI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스레드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vs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백그라운드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)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  <a:p>
            <a:pPr marL="162560" indent="-149860">
              <a:lnSpc>
                <a:spcPct val="100000"/>
              </a:lnSpc>
              <a:buSzPct val="108695"/>
              <a:buFont typeface="Microsoft Sans Serif"/>
              <a:buAutoNum type="arabicPeriod"/>
              <a:tabLst>
                <a:tab pos="16256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라이프사이클 관련 리소스 해제 검증</a:t>
            </a:r>
            <a:endParaRPr sz="1150" dirty="0">
              <a:latin typeface="Noto Sans KR" panose="020B0200000000000000" pitchFamily="50" charset="-127"/>
              <a:ea typeface="Noto Sans KR" panose="020B0200000000000000" pitchFamily="50" charset="-127"/>
              <a:cs typeface="Dotum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31798" y="5866606"/>
            <a:ext cx="11430000" cy="457200"/>
            <a:chOff x="380999" y="8943974"/>
            <a:chExt cx="11430000" cy="457200"/>
          </a:xfrm>
        </p:grpSpPr>
        <p:sp>
          <p:nvSpPr>
            <p:cNvPr id="57" name="object 57"/>
            <p:cNvSpPr/>
            <p:nvPr/>
          </p:nvSpPr>
          <p:spPr>
            <a:xfrm>
              <a:off x="380999" y="8943974"/>
              <a:ext cx="11430000" cy="457200"/>
            </a:xfrm>
            <a:custGeom>
              <a:avLst/>
              <a:gdLst/>
              <a:ahLst/>
              <a:cxnLst/>
              <a:rect l="l" t="t" r="r" b="b"/>
              <a:pathLst>
                <a:path w="11430000" h="457200">
                  <a:moveTo>
                    <a:pt x="11358802" y="457199"/>
                  </a:moveTo>
                  <a:lnTo>
                    <a:pt x="71196" y="457199"/>
                  </a:lnTo>
                  <a:lnTo>
                    <a:pt x="66241" y="456710"/>
                  </a:lnTo>
                  <a:lnTo>
                    <a:pt x="29705" y="441576"/>
                  </a:lnTo>
                  <a:lnTo>
                    <a:pt x="3885" y="405536"/>
                  </a:lnTo>
                  <a:lnTo>
                    <a:pt x="0" y="386003"/>
                  </a:lnTo>
                  <a:lnTo>
                    <a:pt x="0" y="380999"/>
                  </a:lnTo>
                  <a:lnTo>
                    <a:pt x="0" y="71196"/>
                  </a:lnTo>
                  <a:lnTo>
                    <a:pt x="15621" y="29704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11358802" y="0"/>
                  </a:lnTo>
                  <a:lnTo>
                    <a:pt x="11400293" y="15620"/>
                  </a:lnTo>
                  <a:lnTo>
                    <a:pt x="11426113" y="51661"/>
                  </a:lnTo>
                  <a:lnTo>
                    <a:pt x="11429999" y="71196"/>
                  </a:lnTo>
                  <a:lnTo>
                    <a:pt x="11429999" y="386003"/>
                  </a:lnTo>
                  <a:lnTo>
                    <a:pt x="11414376" y="427493"/>
                  </a:lnTo>
                  <a:lnTo>
                    <a:pt x="11378337" y="453312"/>
                  </a:lnTo>
                  <a:lnTo>
                    <a:pt x="11363757" y="456711"/>
                  </a:lnTo>
                  <a:lnTo>
                    <a:pt x="11358802" y="4571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99" y="9086849"/>
              <a:ext cx="171449" cy="17144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695437" y="9058274"/>
              <a:ext cx="2895600" cy="228600"/>
            </a:xfrm>
            <a:custGeom>
              <a:avLst/>
              <a:gdLst/>
              <a:ahLst/>
              <a:cxnLst/>
              <a:rect l="l" t="t" r="r" b="b"/>
              <a:pathLst>
                <a:path w="2895600" h="228600">
                  <a:moveTo>
                    <a:pt x="1485900" y="33058"/>
                  </a:moveTo>
                  <a:lnTo>
                    <a:pt x="1457718" y="977"/>
                  </a:lnTo>
                  <a:lnTo>
                    <a:pt x="1452854" y="0"/>
                  </a:lnTo>
                  <a:lnTo>
                    <a:pt x="33058" y="0"/>
                  </a:lnTo>
                  <a:lnTo>
                    <a:pt x="977" y="28194"/>
                  </a:lnTo>
                  <a:lnTo>
                    <a:pt x="0" y="33058"/>
                  </a:lnTo>
                  <a:lnTo>
                    <a:pt x="0" y="190500"/>
                  </a:lnTo>
                  <a:lnTo>
                    <a:pt x="0" y="195554"/>
                  </a:lnTo>
                  <a:lnTo>
                    <a:pt x="28194" y="227634"/>
                  </a:lnTo>
                  <a:lnTo>
                    <a:pt x="33058" y="228600"/>
                  </a:lnTo>
                  <a:lnTo>
                    <a:pt x="1452854" y="228600"/>
                  </a:lnTo>
                  <a:lnTo>
                    <a:pt x="1484934" y="200418"/>
                  </a:lnTo>
                  <a:lnTo>
                    <a:pt x="1485900" y="195554"/>
                  </a:lnTo>
                  <a:lnTo>
                    <a:pt x="1485900" y="33058"/>
                  </a:lnTo>
                  <a:close/>
                </a:path>
                <a:path w="2895600" h="228600">
                  <a:moveTo>
                    <a:pt x="2895600" y="33058"/>
                  </a:moveTo>
                  <a:lnTo>
                    <a:pt x="2867418" y="977"/>
                  </a:lnTo>
                  <a:lnTo>
                    <a:pt x="2862554" y="0"/>
                  </a:lnTo>
                  <a:lnTo>
                    <a:pt x="1718983" y="0"/>
                  </a:lnTo>
                  <a:lnTo>
                    <a:pt x="1686902" y="28194"/>
                  </a:lnTo>
                  <a:lnTo>
                    <a:pt x="1685925" y="33058"/>
                  </a:lnTo>
                  <a:lnTo>
                    <a:pt x="1685925" y="190500"/>
                  </a:lnTo>
                  <a:lnTo>
                    <a:pt x="1685925" y="195554"/>
                  </a:lnTo>
                  <a:lnTo>
                    <a:pt x="1714119" y="227634"/>
                  </a:lnTo>
                  <a:lnTo>
                    <a:pt x="1718983" y="228600"/>
                  </a:lnTo>
                  <a:lnTo>
                    <a:pt x="2862554" y="228600"/>
                  </a:lnTo>
                  <a:lnTo>
                    <a:pt x="2894634" y="200418"/>
                  </a:lnTo>
                  <a:lnTo>
                    <a:pt x="2895600" y="195554"/>
                  </a:lnTo>
                  <a:lnTo>
                    <a:pt x="2895600" y="33058"/>
                  </a:lnTo>
                  <a:close/>
                </a:path>
              </a:pathLst>
            </a:custGeom>
            <a:solidFill>
              <a:srgbClr val="4185F4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30249" y="5979259"/>
            <a:ext cx="900430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41400" algn="l"/>
                <a:tab pos="2725420" algn="l"/>
                <a:tab pos="3914140" algn="l"/>
              </a:tabLst>
            </a:pP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개발자 옵션에서	</a:t>
            </a:r>
            <a:r>
              <a:rPr sz="12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GPU 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프로파일링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과	</a:t>
            </a:r>
            <a:r>
              <a:rPr sz="1150" dirty="0">
                <a:solidFill>
                  <a:srgbClr val="4185F4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레이아웃 경계 표시	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기능을 활성화하면 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UI </a:t>
            </a:r>
            <a:r>
              <a:rPr sz="11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Dotum"/>
              </a:rPr>
              <a:t>렌더링 및 레이아웃 디버깅에 큰 도움이 됩니다</a:t>
            </a:r>
            <a:r>
              <a:rPr sz="1250" dirty="0">
                <a:solidFill>
                  <a:srgbClr val="374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Microsoft Sans Serif"/>
              </a:rPr>
              <a:t>.</a:t>
            </a:r>
            <a:endParaRPr sz="1250" dirty="0">
              <a:latin typeface="Noto Sans KR" panose="020B0200000000000000" pitchFamily="50" charset="-127"/>
              <a:ea typeface="Noto Sans KR" panose="020B0200000000000000" pitchFamily="50" charset="-127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3527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</TotalTime>
  <Words>21137</Words>
  <Application>Microsoft Office PowerPoint</Application>
  <PresentationFormat>사용자 지정</PresentationFormat>
  <Paragraphs>3406</Paragraphs>
  <Slides>133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7" baseType="lpstr">
      <vt:lpstr>Malgun Gothic</vt:lpstr>
      <vt:lpstr>BIZ UDPGothic</vt:lpstr>
      <vt:lpstr>Malgun Gothic</vt:lpstr>
      <vt:lpstr>Frutiger LT Com 55 Roman</vt:lpstr>
      <vt:lpstr>Calibri</vt:lpstr>
      <vt:lpstr>Noto Sans KR</vt:lpstr>
      <vt:lpstr>Roboto</vt:lpstr>
      <vt:lpstr>Trebuchet MS</vt:lpstr>
      <vt:lpstr>Microsoft Sans Serif</vt:lpstr>
      <vt:lpstr>Lucida Sans</vt:lpstr>
      <vt:lpstr>Times New Roman</vt:lpstr>
      <vt:lpstr>Noto Sans JP</vt:lpstr>
      <vt:lpstr>Arial</vt:lpstr>
      <vt:lpstr>Office Theme</vt:lpstr>
      <vt:lpstr>Android Framework  신입 및 경력 개발자를 위한 전문 교육 과정</vt:lpstr>
      <vt:lpstr>과정 상세 (레슨 0~6)</vt:lpstr>
      <vt:lpstr>과정 상세 (레슨 7~13)</vt:lpstr>
      <vt:lpstr>Android 소개 및 역사</vt:lpstr>
      <vt:lpstr>Linux Kernel 기반 아키텍처</vt:lpstr>
      <vt:lpstr>HAL (Hardware Abstraction Layer) 개념</vt:lpstr>
      <vt:lpstr>Android Runtime (ART) 소개</vt:lpstr>
      <vt:lpstr>시스템 서비스 개요</vt:lpstr>
      <vt:lpstr>IPC의 필요성과 중요성</vt:lpstr>
      <vt:lpstr>Android IPC 메커니즘 개요</vt:lpstr>
      <vt:lpstr>Android IPC 메커니즘 개요</vt:lpstr>
      <vt:lpstr>Binder 드라이버 소개</vt:lpstr>
      <vt:lpstr>Binder 아키텍처 구조</vt:lpstr>
      <vt:lpstr>IPC vs Binder 비교</vt:lpstr>
      <vt:lpstr>AIDL 기본 구조</vt:lpstr>
      <vt:lpstr>AIDL 사용 이유와 장점</vt:lpstr>
      <vt:lpstr>AIDL 인터페이스 정의 방법</vt:lpstr>
      <vt:lpstr>AIDL 인터페이스 정의 방법</vt:lpstr>
      <vt:lpstr>클라이언트-서버 구조</vt:lpstr>
      <vt:lpstr>PowerPoint 프레젠테이션</vt:lpstr>
      <vt:lpstr>PowerPoint 프레젠테이션</vt:lpstr>
      <vt:lpstr>PowerPoint 프레젠테이션</vt:lpstr>
      <vt:lpstr>IHelloService.aidl 인터페이스 정의</vt:lpstr>
      <vt:lpstr>IHelloService.aidl 인터페이스 정의</vt:lpstr>
      <vt:lpstr>서비스 구현 클래스 작성</vt:lpstr>
      <vt:lpstr>PowerPoint 프레젠테이션</vt:lpstr>
      <vt:lpstr>PowerPoint 프레젠테이션</vt:lpstr>
      <vt:lpstr>서비스 바인딩 및 호출</vt:lpstr>
      <vt:lpstr>디버깅 및 테스트</vt:lpstr>
      <vt:lpstr>Android Driver 동작 원리</vt:lpstr>
      <vt:lpstr>Binder 메모리 관리</vt:lpstr>
      <vt:lpstr>Binder 메모리 관리</vt:lpstr>
      <vt:lpstr>트랜잭션 처리 과정</vt:lpstr>
      <vt:lpstr>성능 최적화 방법</vt:lpstr>
      <vt:lpstr>고급 디버깅 기법</vt:lpstr>
      <vt:lpstr>Native Binder 구조</vt:lpstr>
      <vt:lpstr>Java Binder 구조</vt:lpstr>
      <vt:lpstr>Java Binder 구조</vt:lpstr>
      <vt:lpstr>성능 비교 분석</vt:lpstr>
      <vt:lpstr>보안 모델 개요</vt:lpstr>
      <vt:lpstr>권한 관리 시스템</vt:lpstr>
      <vt:lpstr>Interface 정의 (C++)</vt:lpstr>
      <vt:lpstr>Interface 정의 (C++)</vt:lpstr>
      <vt:lpstr>서비스 구현 방법</vt:lpstr>
      <vt:lpstr>시스템 서비스 등록</vt:lpstr>
      <vt:lpstr>클라이언트 연동</vt:lpstr>
      <vt:lpstr>디버깅 및 문제 해결</vt:lpstr>
      <vt:lpstr>디버깅 및 문제 해결</vt:lpstr>
      <vt:lpstr>SurfaceFlinger 개념 및 역할</vt:lpstr>
      <vt:lpstr>SurfaceFlinger 아키텍처 및 구조</vt:lpstr>
      <vt:lpstr>SurfaceFlinger 아키텍처 및 구조</vt:lpstr>
      <vt:lpstr>Surface와 Buffer 관리 메커니즘</vt:lpstr>
      <vt:lpstr>HWC와 Display 서브시스템 연동</vt:lpstr>
      <vt:lpstr>HWC와 Display 서브시스템 연동</vt:lpstr>
      <vt:lpstr>SurfaceFlinger 디버깅 및 트러블슈팅</vt:lpstr>
      <vt:lpstr>Framework Core 구조</vt:lpstr>
      <vt:lpstr>시스템 서비스 상호작용</vt:lpstr>
      <vt:lpstr>RRO 개념과 등장 배경</vt:lpstr>
      <vt:lpstr>RRO 동작 원리</vt:lpstr>
      <vt:lpstr>테마 시스템과 RRO 연동</vt:lpstr>
      <vt:lpstr>RRO 적용 사례</vt:lpstr>
      <vt:lpstr>RRO 개발 실습</vt:lpstr>
      <vt:lpstr>RRO 개발 실습</vt:lpstr>
      <vt:lpstr>SRO 개념 및 특징</vt:lpstr>
      <vt:lpstr>SRO vs RRO 비교</vt:lpstr>
      <vt:lpstr>SRO vs RRO 비교</vt:lpstr>
      <vt:lpstr>SRO 빌드 시스템</vt:lpstr>
      <vt:lpstr>SRO 빌드 시스템</vt:lpstr>
      <vt:lpstr>SRO 적용 방법</vt:lpstr>
      <vt:lpstr>SRO 적용 방법</vt:lpstr>
      <vt:lpstr>SRO 실전 활용</vt:lpstr>
      <vt:lpstr>SRO 실전 활용</vt:lpstr>
      <vt:lpstr>Jetpack 개요 및 분류</vt:lpstr>
      <vt:lpstr>Architecture Components</vt:lpstr>
      <vt:lpstr>Architecture Components</vt:lpstr>
      <vt:lpstr>UI Components</vt:lpstr>
      <vt:lpstr>Foundation Libraries</vt:lpstr>
      <vt:lpstr>Foundation Libraries</vt:lpstr>
      <vt:lpstr>Jetpack 실전 활용</vt:lpstr>
      <vt:lpstr>Jetpack 실전 활용</vt:lpstr>
      <vt:lpstr>WindowManager 개요</vt:lpstr>
      <vt:lpstr>WindowManager 개요</vt:lpstr>
      <vt:lpstr>Window 계층 구조</vt:lpstr>
      <vt:lpstr>Window 계층 구조</vt:lpstr>
      <vt:lpstr>자동차 UI 기준 WindowManager</vt:lpstr>
      <vt:lpstr>자동차 UI 기준 WindowManager</vt:lpstr>
      <vt:lpstr>System UI 개요</vt:lpstr>
      <vt:lpstr>System UI 개요</vt:lpstr>
      <vt:lpstr>자동차 UI 기준 System UI</vt:lpstr>
      <vt:lpstr>자동차 UI 기준 System UI</vt:lpstr>
      <vt:lpstr>WindowManager 실습</vt:lpstr>
      <vt:lpstr>WindowManager 실습</vt:lpstr>
      <vt:lpstr>System UI 커스터마이징 기법</vt:lpstr>
      <vt:lpstr>멀티디스플레이 지원</vt:lpstr>
      <vt:lpstr>멀티디스플레이 지원</vt:lpstr>
      <vt:lpstr>성능 최적화 방법</vt:lpstr>
      <vt:lpstr>성능 최적화 방법</vt:lpstr>
      <vt:lpstr>디버깅 및 문제 해결</vt:lpstr>
      <vt:lpstr>디버깅 및 문제 해결</vt:lpstr>
      <vt:lpstr>StatusBar 내부 구조</vt:lpstr>
      <vt:lpstr>StatusBar 내부 구조</vt:lpstr>
      <vt:lpstr>NavigationBar 내부 구조</vt:lpstr>
      <vt:lpstr>NavigationBar 내부 구조</vt:lpstr>
      <vt:lpstr>Notification 시스템 구조</vt:lpstr>
      <vt:lpstr>Notification 시스템 구조</vt:lpstr>
      <vt:lpstr>QuickSettings 구조</vt:lpstr>
      <vt:lpstr>QuickSettings 구조</vt:lpstr>
      <vt:lpstr>시스템 UI 테마 시스템</vt:lpstr>
      <vt:lpstr>시스템 UI 테마 시스템</vt:lpstr>
      <vt:lpstr>Automotive System UI 설계</vt:lpstr>
      <vt:lpstr>Automotive System UI 설계</vt:lpstr>
      <vt:lpstr>동적 UI 변경 기법</vt:lpstr>
      <vt:lpstr>동적 UI 변경 기법</vt:lpstr>
      <vt:lpstr>성능 최적화</vt:lpstr>
      <vt:lpstr>성능 최적화</vt:lpstr>
      <vt:lpstr>실전 커스터마이징 프로젝트</vt:lpstr>
      <vt:lpstr>실전 커스터마이징 프로젝트</vt:lpstr>
      <vt:lpstr>APEX 개념 및 등장 배경</vt:lpstr>
      <vt:lpstr>APEX 아키텍처 및 구조 분석</vt:lpstr>
      <vt:lpstr>APEX 아키텍처 및 구조 분석</vt:lpstr>
      <vt:lpstr>APEX 빌드 시스템 및 개발 환경</vt:lpstr>
      <vt:lpstr>APEX 빌드 시스템 및 개발 환경</vt:lpstr>
      <vt:lpstr>Project Mainline 및 모듈 업데이트 메커니즘</vt:lpstr>
      <vt:lpstr>Project Mainline 및 모듈 업데이트 메커니즘</vt:lpstr>
      <vt:lpstr>APEX 실전 개발 및 배포 과정</vt:lpstr>
      <vt:lpstr>APEX 실전 개발 및 배포 과정</vt:lpstr>
      <vt:lpstr>APEX 디버깅 및 실무 적용 사례</vt:lpstr>
      <vt:lpstr>APEX 디버깅 및 실무 적용 사례</vt:lpstr>
      <vt:lpstr>주요 서비스 간 메시지 플로우 (APEX 연동 참고)</vt:lpstr>
      <vt:lpstr>주요 서비스 간 메시지 플로우 (APEX 연동 참고)</vt:lpstr>
      <vt:lpstr>과정 요약 및 핵심 키워드 정리</vt:lpstr>
      <vt:lpstr>과정 요약 및 핵심 키워드 정리</vt:lpstr>
      <vt:lpstr>Q&amp;A 및 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jungin kim</cp:lastModifiedBy>
  <cp:revision>93</cp:revision>
  <dcterms:created xsi:type="dcterms:W3CDTF">2025-07-05T08:55:34Z</dcterms:created>
  <dcterms:modified xsi:type="dcterms:W3CDTF">2025-07-16T05:41:11Z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2025-07-05T00:00:00Z</vt:filetime>
  </property>
  <property fmtid="{D5CDD505-2E9C-101B-9397-08002B2CF9AE}" pid="3" name="Producer">
    <vt:lpwstr>pypdf</vt:lpwstr>
  </property>
  <property fmtid="{D5CDD505-2E9C-101B-9397-08002B2CF9AE}" pid="4" name="LastSaved">
    <vt:filetime>2025-07-05T00:00:00Z</vt:filetime>
  </property>
</Properties>
</file>